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466" r:id="rId3"/>
    <p:sldId id="397" r:id="rId4"/>
    <p:sldId id="443" r:id="rId5"/>
    <p:sldId id="448" r:id="rId6"/>
    <p:sldId id="450" r:id="rId7"/>
    <p:sldId id="474" r:id="rId8"/>
    <p:sldId id="478" r:id="rId9"/>
    <p:sldId id="451" r:id="rId10"/>
    <p:sldId id="470" r:id="rId11"/>
    <p:sldId id="453" r:id="rId12"/>
    <p:sldId id="46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71" d="100"/>
          <a:sy n="71" d="100"/>
        </p:scale>
        <p:origin x="-672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5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2F07AB-6FAD-4474-BADD-5F38914878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0DE965-5146-43E3-8D7D-1D27525637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Въведение в програмирането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", by Svetlin Nakov &amp; Co., 2009, ISBN 9789544000554 </a:t>
            </a:r>
          </a:p>
          <a:p>
            <a:pPr marL="533400" lvl="1" indent="-266700"/>
            <a:r>
              <a:rPr lang="en-US" dirty="0"/>
              <a:t>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Java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2133600"/>
            <a:ext cx="1224292" cy="174226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5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Algorithmic thinking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Standard Java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10363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Kristiyan Yordanov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5+ years experience in Java Web development</a:t>
            </a:r>
            <a:endParaRPr lang="en-GB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Freelance programmer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Founder of own startup company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ED8D6F-FD85-4943-8E5C-5E41C2692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4808" y="1676400"/>
            <a:ext cx="2209800" cy="2514600"/>
          </a:xfrm>
          <a:prstGeom prst="roundRect">
            <a:avLst>
              <a:gd name="adj" fmla="val 737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0563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10363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Nikola Andreev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Top student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Former training experience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Currently works as a Sofwtware Developer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104016C3-AD57-45C6-BD93-508AB322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4812" y="1600200"/>
            <a:ext cx="2057400" cy="2605887"/>
          </a:xfrm>
          <a:prstGeom prst="roundRect">
            <a:avLst>
              <a:gd name="adj" fmla="val 9411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/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731383" y="4335551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Nested Data Structures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>
            <a:off x="5898992" y="4422820"/>
            <a:ext cx="4919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84820" y="286558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Nested Linear Structures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12714" y="360079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Algorithmic Problem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511" y="5069849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String Processing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  <a:r>
              <a:rPr lang="bg-BG" sz="2800" dirty="0"/>
              <a:t>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3389315" y="3170384"/>
            <a:ext cx="2195505" cy="917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  <a:endCxn id="41" idx="1"/>
          </p:cNvCxnSpPr>
          <p:nvPr/>
        </p:nvCxnSpPr>
        <p:spPr>
          <a:xfrm>
            <a:off x="3389315" y="4087555"/>
            <a:ext cx="858196" cy="1287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1342068" cy="55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905596"/>
            <a:ext cx="1823399" cy="18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Teamwork Project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4982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095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5897798" y="5715000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xmlns="" id="{BB2CB35A-3B1C-4A9F-AAF8-5CD2F08093F5}"/>
              </a:ext>
            </a:extLst>
          </p:cNvPr>
          <p:cNvSpPr/>
          <p:nvPr/>
        </p:nvSpPr>
        <p:spPr>
          <a:xfrm>
            <a:off x="335198" y="5893907"/>
            <a:ext cx="712555" cy="635123"/>
          </a:xfrm>
          <a:prstGeom prst="mathMultiply">
            <a:avLst>
              <a:gd name="adj1" fmla="val 20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1692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4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5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64" grpId="0" animBg="1"/>
      <p:bldP spid="64" grpId="1" animBg="1"/>
      <p:bldP spid="50" grpId="0" animBg="1"/>
      <p:bldP spid="50" grpId="1" animBg="1"/>
      <p:bldP spid="51" grpId="0" animBg="1"/>
      <p:bldP spid="51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7" grpId="0" animBg="1"/>
      <p:bldP spid="67" grpId="1" animBg="1"/>
      <p:bldP spid="30" grpId="0" animBg="1"/>
      <p:bldP spid="30" grpId="1" animBg="1"/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237</Words>
  <Application>Microsoft Office PowerPoint</Application>
  <PresentationFormat>Custom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SoftUni 16x9</vt:lpstr>
      <vt:lpstr>Questions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PowerPoint Presentation</vt:lpstr>
      <vt:lpstr>PowerPoint Presentation</vt:lpstr>
      <vt:lpstr>PowerPoint Presentation</vt:lpstr>
      <vt:lpstr>The Free Java Fundamentals Textbook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Fundamentals: Course Introduction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2017-09-18T15:18:57Z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