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523" r:id="rId4"/>
    <p:sldId id="734" r:id="rId5"/>
    <p:sldId id="740" r:id="rId6"/>
    <p:sldId id="768" r:id="rId7"/>
    <p:sldId id="769" r:id="rId8"/>
    <p:sldId id="770" r:id="rId9"/>
    <p:sldId id="742" r:id="rId10"/>
    <p:sldId id="743" r:id="rId11"/>
    <p:sldId id="760" r:id="rId12"/>
    <p:sldId id="761" r:id="rId13"/>
    <p:sldId id="771" r:id="rId14"/>
    <p:sldId id="747" r:id="rId15"/>
    <p:sldId id="748" r:id="rId16"/>
    <p:sldId id="756" r:id="rId17"/>
    <p:sldId id="757" r:id="rId18"/>
    <p:sldId id="762" r:id="rId19"/>
    <p:sldId id="788" r:id="rId20"/>
    <p:sldId id="764" r:id="rId21"/>
    <p:sldId id="765" r:id="rId22"/>
    <p:sldId id="736" r:id="rId23"/>
    <p:sldId id="758" r:id="rId24"/>
    <p:sldId id="759" r:id="rId25"/>
    <p:sldId id="767" r:id="rId26"/>
    <p:sldId id="766" r:id="rId27"/>
    <p:sldId id="772" r:id="rId28"/>
    <p:sldId id="773" r:id="rId29"/>
    <p:sldId id="774" r:id="rId30"/>
    <p:sldId id="789" r:id="rId31"/>
    <p:sldId id="753" r:id="rId32"/>
    <p:sldId id="775" r:id="rId33"/>
    <p:sldId id="707" r:id="rId34"/>
    <p:sldId id="776" r:id="rId35"/>
    <p:sldId id="777" r:id="rId36"/>
    <p:sldId id="785" r:id="rId37"/>
    <p:sldId id="755" r:id="rId38"/>
    <p:sldId id="781" r:id="rId39"/>
    <p:sldId id="786" r:id="rId40"/>
    <p:sldId id="731" r:id="rId41"/>
    <p:sldId id="732" r:id="rId42"/>
    <p:sldId id="778" r:id="rId43"/>
    <p:sldId id="780" r:id="rId44"/>
    <p:sldId id="779" r:id="rId45"/>
    <p:sldId id="782" r:id="rId46"/>
    <p:sldId id="787" r:id="rId47"/>
    <p:sldId id="591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8F2E6"/>
    <a:srgbClr val="767691"/>
    <a:srgbClr val="D2A010"/>
    <a:srgbClr val="C6C0AA"/>
    <a:srgbClr val="F9F0AB"/>
    <a:srgbClr val="F9E6AB"/>
    <a:srgbClr val="F9FAAB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94660" autoAdjust="0"/>
  </p:normalViewPr>
  <p:slideViewPr>
    <p:cSldViewPr>
      <p:cViewPr varScale="1">
        <p:scale>
          <a:sx n="71" d="100"/>
          <a:sy n="71" d="100"/>
        </p:scale>
        <p:origin x="-26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6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3" y="4117433"/>
            <a:ext cx="4117988" cy="2039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5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1" y="1981200"/>
            <a:ext cx="4865943" cy="2409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4095763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1012" y="3620942"/>
            <a:ext cx="10350600" cy="1941658"/>
            <a:chOff x="882601" y="4470398"/>
            <a:chExt cx="103506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46800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0450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29" y="2458479"/>
            <a:ext cx="2580579" cy="127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1594" y="2458479"/>
            <a:ext cx="2286000" cy="1278106"/>
          </a:xfrm>
          <a:prstGeom prst="roundRect">
            <a:avLst>
              <a:gd name="adj" fmla="val 4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086" y="1383945"/>
            <a:ext cx="4476564" cy="3721455"/>
            <a:chOff x="3599048" y="1383945"/>
            <a:chExt cx="4476564" cy="372145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86987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44165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82365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666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5</a:t>
            </a:r>
          </a:p>
          <a:p>
            <a:pPr fontAlgn="t"/>
            <a:r>
              <a:rPr lang="en-US" sz="2800" dirty="0">
                <a:effectLst/>
              </a:rPr>
              <a:t>2</a:t>
            </a:r>
          </a:p>
          <a:p>
            <a:pPr fontAlgn="t"/>
            <a:r>
              <a:rPr lang="en-US" sz="2800" dirty="0">
                <a:effectLst/>
              </a:rPr>
              <a:t>4</a:t>
            </a:r>
          </a:p>
          <a:p>
            <a:pPr fontAlgn="t"/>
            <a:r>
              <a:rPr lang="en-US" sz="2800" dirty="0">
                <a:effectLst/>
              </a:rPr>
              <a:t>1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7957844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796044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1</a:t>
            </a:r>
          </a:p>
          <a:p>
            <a:pPr lvl="0"/>
            <a:r>
              <a:rPr lang="en-GB" sz="2800" dirty="0">
                <a:effectLst/>
              </a:rPr>
              <a:t>2</a:t>
            </a:r>
          </a:p>
          <a:p>
            <a:pPr lvl="0"/>
            <a:r>
              <a:rPr lang="en-GB" sz="2800" dirty="0">
                <a:effectLst/>
              </a:rPr>
              <a:t>4</a:t>
            </a:r>
          </a:p>
          <a:p>
            <a:pPr lvl="0"/>
            <a:r>
              <a:rPr lang="en-GB" sz="2800" dirty="0">
                <a:effectLst/>
              </a:rPr>
              <a:t>5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lines);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219200"/>
            <a:ext cx="9906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!directories.isEmpty()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>
                <a:effectLst/>
              </a:rPr>
              <a:t>  File current =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poll()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  System.out.println(current.getName());</a:t>
            </a:r>
          </a:p>
          <a:p>
            <a:r>
              <a:rPr lang="en-GB" sz="2800" dirty="0">
                <a:effectLst/>
              </a:rPr>
              <a:t>  count++;</a:t>
            </a:r>
          </a:p>
          <a:p>
            <a:r>
              <a:rPr lang="en-GB" sz="2800" dirty="0">
                <a:effectLst/>
              </a:rPr>
              <a:t>  </a:t>
            </a:r>
          </a:p>
          <a:p>
            <a:r>
              <a:rPr lang="en-GB" sz="2800" dirty="0">
                <a:effectLst/>
              </a:rPr>
              <a:t>  for (File dir : current.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listFiles()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if (dir.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isDirectory()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 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offer(</a:t>
            </a:r>
            <a:r>
              <a:rPr lang="en-GB" sz="2800" dirty="0">
                <a:effectLst/>
              </a:rPr>
              <a:t>dir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77942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537425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399212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1943</Words>
  <Application>Microsoft Office PowerPoint</Application>
  <PresentationFormat>Custom</PresentationFormat>
  <Paragraphs>495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2017-10-12T11:29:56Z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