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406" r:id="rId3"/>
    <p:sldId id="422" r:id="rId4"/>
    <p:sldId id="409" r:id="rId5"/>
    <p:sldId id="421" r:id="rId6"/>
    <p:sldId id="410" r:id="rId7"/>
    <p:sldId id="423" r:id="rId8"/>
    <p:sldId id="413" r:id="rId9"/>
    <p:sldId id="415" r:id="rId10"/>
    <p:sldId id="41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Course Program" id="{A96F6CA9-F923-4DBD-87E4-AF4DC21056C4}">
          <p14:sldIdLst>
            <p14:sldId id="406"/>
            <p14:sldId id="422"/>
          </p14:sldIdLst>
        </p14:section>
        <p14:section name="Trainers" id="{49EB9BED-3D2B-42CE-82C1-119E8364C41F}">
          <p14:sldIdLst>
            <p14:sldId id="409"/>
            <p14:sldId id="421"/>
          </p14:sldIdLst>
        </p14:section>
        <p14:section name="Evaluation and Exams" id="{D1F5D419-28A6-4122-BA6E-0EDF48DB2954}">
          <p14:sldIdLst>
            <p14:sldId id="410"/>
            <p14:sldId id="423"/>
          </p14:sldIdLst>
        </p14:section>
        <p14:section name="Resources" id="{96CC1CDB-84AB-4B8B-A303-887466D1B82B}">
          <p14:sldIdLst>
            <p14:sldId id="413"/>
            <p14:sldId id="415"/>
            <p14:sldId id="419"/>
          </p14:sldIdLst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1806042899410408/" TargetMode="External"/><Relationship Id="rId3" Type="http://schemas.openxmlformats.org/officeDocument/2006/relationships/hyperlink" Target="https://softuni.bg/courses/databases-basics-mysql" TargetMode="External"/><Relationship Id="rId7" Type="http://schemas.openxmlformats.org/officeDocument/2006/relationships/hyperlink" Target="https://softuni.bg/forum/categories/77/databases-basics-my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download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apachefriends.org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Basics </a:t>
            </a:r>
            <a:r>
              <a:rPr lang="en-US" dirty="0"/>
              <a:t>course provides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database and query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Establishes fundamentals for further DB trainings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Content: SQL syntax, data types, programmability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Client-side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API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3" y="1546435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DB intro, concepts overview,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Data definition and data 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CRUD, intro to 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Data aggregation</a:t>
            </a:r>
          </a:p>
          <a:p>
            <a:pPr>
              <a:lnSpc>
                <a:spcPct val="100000"/>
              </a:lnSpc>
            </a:pPr>
            <a:r>
              <a:rPr lang="en-US" dirty="0"/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Subqueries and JOINs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Functions, Triggers, Transactions</a:t>
            </a:r>
          </a:p>
        </p:txBody>
      </p:sp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58" y="4195608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4220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Simona Simeonova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Trainer @ Software University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Top performing student from the Software University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11" name="Picture 10" descr="A person wearing a blue dress&#10;&#10;Description generated with very high confidence">
            <a:extLst>
              <a:ext uri="{FF2B5EF4-FFF2-40B4-BE49-F238E27FC236}">
                <a16:creationId xmlns:a16="http://schemas.microsoft.com/office/drawing/2014/main" xmlns="" id="{CF9F48B5-D4FF-4715-B5CF-B05CFB288B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812" y="1600200"/>
            <a:ext cx="2757600" cy="3170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890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Nikolai Bankin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Top performing student from the Software University (2014)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4 years of programming experience mainly with</a:t>
            </a:r>
            <a:r>
              <a:rPr lang="bg-BG" dirty="0"/>
              <a:t> </a:t>
            </a:r>
            <a:r>
              <a:rPr lang="en-US" dirty="0"/>
              <a:t>Java, PHP, HTML, CSS</a:t>
            </a:r>
            <a:r>
              <a:rPr lang="bg-BG" dirty="0"/>
              <a:t> </a:t>
            </a:r>
            <a:r>
              <a:rPr lang="en-US" dirty="0"/>
              <a:t>and JavaScript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noProof="1"/>
              <a:t>Teacher at TUES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3" name="Picture 2" descr="A person in a blue shirt&#10;&#10;Description generated with very high confidence">
            <a:extLst>
              <a:ext uri="{FF2B5EF4-FFF2-40B4-BE49-F238E27FC236}">
                <a16:creationId xmlns:a16="http://schemas.microsoft.com/office/drawing/2014/main" xmlns="" id="{A6A03331-E826-4E92-8549-448DE48E3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905000"/>
            <a:ext cx="2819400" cy="281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9803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5045076"/>
          </a:xfrm>
        </p:spPr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</a:t>
            </a:r>
            <a:r>
              <a:rPr lang="en-US" dirty="0">
                <a:latin typeface="Consolas" pitchFamily="49" charset="0"/>
              </a:rPr>
              <a:t>85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Homework submissions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/>
              <a:t>%</a:t>
            </a:r>
          </a:p>
          <a:p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5598" y="4038600"/>
            <a:ext cx="3243214" cy="2076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7997893" y="1593637"/>
            <a:ext cx="3238074" cy="17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1088" y="4343400"/>
            <a:ext cx="3049724" cy="1942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988288" y="1371600"/>
            <a:ext cx="2135324" cy="2662128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https://softuni.bg/courses/databases-basics-mysql</a:t>
            </a:r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12195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7"/>
              </a:rPr>
              <a:t>https://softuni.bg/forum/categories/77/databases-basics-mysql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xmlns="" id="{F7C73506-7D6C-46B8-A9CE-1EFCE5DD0319}"/>
              </a:ext>
            </a:extLst>
          </p:cNvPr>
          <p:cNvSpPr/>
          <p:nvPr/>
        </p:nvSpPr>
        <p:spPr>
          <a:xfrm>
            <a:off x="608012" y="5608793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https://www.facebook.com/groups/1806042899410408/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HeidiSQL - </a:t>
            </a:r>
            <a:r>
              <a:rPr lang="bg-BG" dirty="0">
                <a:hlinkClick r:id="rId3"/>
              </a:rPr>
              <a:t>https://www.heidisql.com/download.php</a:t>
            </a:r>
            <a:endParaRPr lang="en-US" noProof="1"/>
          </a:p>
          <a:p>
            <a:pPr lvl="1">
              <a:lnSpc>
                <a:spcPct val="110000"/>
              </a:lnSpc>
            </a:pPr>
            <a:r>
              <a:rPr lang="en-US" dirty="0"/>
              <a:t>XAMPP - </a:t>
            </a:r>
            <a:r>
              <a:rPr lang="en-US" dirty="0">
                <a:hlinkClick r:id="rId4"/>
              </a:rPr>
              <a:t>https://www.apachefriends.org/index.html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DB Recommended Software</a:t>
            </a:r>
          </a:p>
        </p:txBody>
      </p:sp>
      <p:pic>
        <p:nvPicPr>
          <p:cNvPr id="7" name="Picture 6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xmlns="" id="{B54EEEA8-8064-4150-B870-AB2483D76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648200"/>
            <a:ext cx="4100946" cy="1041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95F253-6E11-4641-B363-ABCBE3D30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979" y="5166607"/>
            <a:ext cx="964345" cy="9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308</TotalTime>
  <Words>302</Words>
  <Application>Microsoft Office PowerPoint</Application>
  <PresentationFormat>Custom</PresentationFormat>
  <Paragraphs>74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Course Objectives</vt:lpstr>
      <vt:lpstr>Course Topics</vt:lpstr>
      <vt:lpstr>Trainers Team</vt:lpstr>
      <vt:lpstr>Trainers Team</vt:lpstr>
      <vt:lpstr>Scoring System for the Course</vt:lpstr>
      <vt:lpstr>Homework Assignments &amp; Exercises</vt:lpstr>
      <vt:lpstr>C# Course Web Site, Forum and FB Group</vt:lpstr>
      <vt:lpstr>Java DB Recommended Software</vt:lpstr>
      <vt:lpstr>Learn to Search in Internet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123</cp:lastModifiedBy>
  <cp:revision>43</cp:revision>
  <dcterms:created xsi:type="dcterms:W3CDTF">2014-01-02T17:00:34Z</dcterms:created>
  <dcterms:modified xsi:type="dcterms:W3CDTF">2017-09-19T22:36:20Z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