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1"/>
  </p:notesMasterIdLst>
  <p:handoutMasterIdLst>
    <p:handoutMasterId r:id="rId22"/>
  </p:handoutMasterIdLst>
  <p:sldIdLst>
    <p:sldId id="394" r:id="rId4"/>
    <p:sldId id="466" r:id="rId5"/>
    <p:sldId id="397" r:id="rId6"/>
    <p:sldId id="443" r:id="rId7"/>
    <p:sldId id="448" r:id="rId8"/>
    <p:sldId id="493" r:id="rId9"/>
    <p:sldId id="494" r:id="rId10"/>
    <p:sldId id="495" r:id="rId11"/>
    <p:sldId id="496" r:id="rId12"/>
    <p:sldId id="452" r:id="rId13"/>
    <p:sldId id="453" r:id="rId14"/>
    <p:sldId id="479" r:id="rId15"/>
    <p:sldId id="480" r:id="rId16"/>
    <p:sldId id="481" r:id="rId17"/>
    <p:sldId id="482" r:id="rId18"/>
    <p:sldId id="483" r:id="rId19"/>
    <p:sldId id="492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75" d="100"/>
          <a:sy n="75" d="100"/>
        </p:scale>
        <p:origin x="-54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2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E7C0EDD-19FD-43B6-AAF1-9CCC387714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73F951-BCC2-43CE-A6A1-2BDFAA718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A5C8E3-0D77-4F11-A06E-8021848D62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F9D527-EBAE-4CF5-868C-F3BE27D591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jpg"/><Relationship Id="rId5" Type="http://schemas.openxmlformats.org/officeDocument/2006/relationships/image" Target="../media/image15.png"/><Relationship Id="rId10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oftuni.bg/forum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s://softuni.bg/courses/java-oop-advanc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gif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065964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OOP Advanced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345464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576164">
            <a:off x="5059765" y="3883223"/>
            <a:ext cx="12869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5AD9861-D5F1-44AC-A1E8-6BE85380A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1" y="2046275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3C4F275-5C53-416D-8C26-12C29DB431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86726" y="358972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 problem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1739" y="439311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100</a:t>
            </a:r>
            <a:r>
              <a:rPr lang="en-US" sz="2800"/>
              <a:t>% Judge </a:t>
            </a:r>
            <a:r>
              <a:rPr lang="en-US" sz="2800" dirty="0"/>
              <a:t>check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882424" cy="61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894522"/>
            <a:ext cx="897411" cy="1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Advanced</a:t>
            </a:r>
          </a:p>
        </p:txBody>
      </p:sp>
    </p:spTree>
    <p:extLst>
      <p:ext uri="{BB962C8B-B14F-4D97-AF65-F5344CB8AC3E}">
        <p14:creationId xmlns:p14="http://schemas.microsoft.com/office/powerpoint/2010/main" val="2894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38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51" grpId="0" animBg="1"/>
      <p:bldP spid="51" grpId="1" animBg="1"/>
      <p:bldP spid="64" grpId="0" animBg="1"/>
      <p:bldP spid="64" grpId="1" animBg="1"/>
      <p:bldP spid="50" grpId="0" animBg="1"/>
      <p:bldP spid="50" grpId="1" animBg="1"/>
      <p:bldP spid="40" grpId="0" animBg="1"/>
      <p:bldP spid="40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Advanced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4658" y="2165676"/>
            <a:ext cx="2546154" cy="3623372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Advanced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page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>
            <a:hlinkClick r:id="rId3"/>
          </p:cNvPr>
          <p:cNvSpPr/>
          <p:nvPr/>
        </p:nvSpPr>
        <p:spPr>
          <a:xfrm>
            <a:off x="531812" y="1924966"/>
            <a:ext cx="11125202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https://softuni.bg/courses/java-oop-advanced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8412" y="3227514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6"/>
              </a:rPr>
              <a:t>http://softuni.bg/forum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Advanced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JetBrains IntelliJ Idea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JDK 8 (Java Development Kit)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624" y="4876800"/>
            <a:ext cx="2176716" cy="1337460"/>
          </a:xfrm>
          <a:prstGeom prst="roundRect">
            <a:avLst>
              <a:gd name="adj" fmla="val 3303"/>
            </a:avLst>
          </a:prstGeom>
          <a:solidFill>
            <a:srgbClr val="FFFFFF"/>
          </a:solidFill>
          <a:ln>
            <a:noFill/>
          </a:ln>
          <a:effectLst>
            <a:softEdge rad="3175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5108798"/>
            <a:ext cx="4544492" cy="874875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19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GB" sz="9600" b="1" dirty="0" err="1"/>
              <a:t>JavaFundamentals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Advanced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Advanced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Concepts of OOP</a:t>
            </a:r>
          </a:p>
        </p:txBody>
      </p: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Advanced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87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Writing high quality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endCxn id="20" idx="0"/>
          </p:cNvCxnSpPr>
          <p:nvPr/>
        </p:nvCxnSpPr>
        <p:spPr>
          <a:xfrm>
            <a:off x="5903912" y="1231892"/>
            <a:ext cx="982028" cy="1001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0"/>
          </p:cNvCxnSpPr>
          <p:nvPr/>
        </p:nvCxnSpPr>
        <p:spPr>
          <a:xfrm flipH="1">
            <a:off x="4988639" y="1231891"/>
            <a:ext cx="915274" cy="935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4212" y="2167179"/>
            <a:ext cx="988854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9212" y="2233567"/>
            <a:ext cx="973456" cy="1149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10363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Nikola Andreev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Former training experience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Currently works as a Software Developer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4812" y="1600200"/>
            <a:ext cx="2057400" cy="2605887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6"/>
            <a:ext cx="7696200" cy="5292023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400" b="1" noProof="1">
                <a:solidFill>
                  <a:schemeClr val="tx2">
                    <a:lumMod val="75000"/>
                  </a:schemeClr>
                </a:solidFill>
              </a:rPr>
              <a:t>Hristo Skipernov</a:t>
            </a: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Top student @ SoftUni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Interests in back-end web development, Spring and Java Technologies in general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104016C3-AD57-45C6-BD93-508AB322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4812" y="1596857"/>
            <a:ext cx="2057400" cy="2612574"/>
          </a:xfrm>
          <a:prstGeom prst="roundRect">
            <a:avLst>
              <a:gd name="adj" fmla="val 9411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cxnSp>
        <p:nvCxnSpPr>
          <p:cNvPr id="19" name="Straight Arrow Connector 18"/>
          <p:cNvCxnSpPr>
            <a:cxnSpLocks/>
            <a:stCxn id="18" idx="2"/>
            <a:endCxn id="24" idx="0"/>
          </p:cNvCxnSpPr>
          <p:nvPr/>
        </p:nvCxnSpPr>
        <p:spPr>
          <a:xfrm>
            <a:off x="5903912" y="1262151"/>
            <a:ext cx="829628" cy="95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8" idx="2"/>
            <a:endCxn id="23" idx="0"/>
          </p:cNvCxnSpPr>
          <p:nvPr/>
        </p:nvCxnSpPr>
        <p:spPr>
          <a:xfrm flipH="1">
            <a:off x="5085636" y="1262151"/>
            <a:ext cx="818276" cy="89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12" y="2158614"/>
            <a:ext cx="1030448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812" y="2217086"/>
            <a:ext cx="973456" cy="1149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434</Words>
  <Application>Microsoft Office PowerPoint</Application>
  <PresentationFormat>Custom</PresentationFormat>
  <Paragraphs>136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SoftUni 16x9</vt:lpstr>
      <vt:lpstr>1_SoftUni 16x9</vt:lpstr>
      <vt:lpstr>Java OOP Advanced</vt:lpstr>
      <vt:lpstr>Questions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PowerPoint Presentation</vt:lpstr>
      <vt:lpstr>PowerPoint Presentation</vt:lpstr>
      <vt:lpstr>PowerPoint Presentation</vt:lpstr>
      <vt:lpstr>Resources</vt:lpstr>
      <vt:lpstr>Course Web Site &amp; Forums</vt:lpstr>
      <vt:lpstr>The Java Advanced Slides and Videos</vt:lpstr>
      <vt:lpstr>The Free Java Fundamentals Textbook</vt:lpstr>
      <vt:lpstr>Required Software</vt:lpstr>
      <vt:lpstr>Trainings @ Software University (SoftUni)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Basics: Course Introduction</dc:title>
  <dc:subject>OOP Basics Course</dc:subject>
  <dc:creator/>
  <cp:keywords>Java, programming, course, SoftUni, Software University</cp:keywords>
  <dc:description>OOP Basics Course @ SoftUni - https://softuni.bg/java-basics-oop</dc:description>
  <cp:lastModifiedBy/>
  <cp:revision>1</cp:revision>
  <dcterms:created xsi:type="dcterms:W3CDTF">2014-01-02T17:00:34Z</dcterms:created>
  <dcterms:modified xsi:type="dcterms:W3CDTF">2017-11-13T22:34:07Z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