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394" r:id="rId3"/>
    <p:sldId id="395" r:id="rId4"/>
    <p:sldId id="477" r:id="rId5"/>
    <p:sldId id="484" r:id="rId6"/>
    <p:sldId id="490" r:id="rId7"/>
    <p:sldId id="508" r:id="rId8"/>
    <p:sldId id="485" r:id="rId9"/>
    <p:sldId id="493" r:id="rId10"/>
    <p:sldId id="507" r:id="rId11"/>
    <p:sldId id="499" r:id="rId12"/>
    <p:sldId id="494" r:id="rId13"/>
    <p:sldId id="506" r:id="rId14"/>
    <p:sldId id="496" r:id="rId15"/>
    <p:sldId id="512" r:id="rId16"/>
    <p:sldId id="529" r:id="rId17"/>
    <p:sldId id="530" r:id="rId18"/>
    <p:sldId id="519" r:id="rId19"/>
    <p:sldId id="520" r:id="rId20"/>
    <p:sldId id="523" r:id="rId21"/>
    <p:sldId id="488" r:id="rId22"/>
    <p:sldId id="501" r:id="rId23"/>
    <p:sldId id="502" r:id="rId24"/>
    <p:sldId id="521" r:id="rId25"/>
    <p:sldId id="522" r:id="rId26"/>
    <p:sldId id="524" r:id="rId27"/>
    <p:sldId id="527" r:id="rId28"/>
    <p:sldId id="525" r:id="rId29"/>
    <p:sldId id="528" r:id="rId30"/>
    <p:sldId id="486" r:id="rId31"/>
    <p:sldId id="503" r:id="rId32"/>
    <p:sldId id="509" r:id="rId33"/>
    <p:sldId id="505" r:id="rId34"/>
    <p:sldId id="504" r:id="rId35"/>
    <p:sldId id="531" r:id="rId36"/>
    <p:sldId id="532" r:id="rId37"/>
    <p:sldId id="489" r:id="rId38"/>
    <p:sldId id="510" r:id="rId39"/>
    <p:sldId id="534" r:id="rId40"/>
    <p:sldId id="511" r:id="rId41"/>
    <p:sldId id="513" r:id="rId42"/>
    <p:sldId id="516" r:id="rId43"/>
    <p:sldId id="517" r:id="rId44"/>
    <p:sldId id="518" r:id="rId45"/>
    <p:sldId id="533" r:id="rId46"/>
    <p:sldId id="421" r:id="rId47"/>
    <p:sldId id="536" r:id="rId48"/>
    <p:sldId id="53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 varScale="1">
        <p:scale>
          <a:sx n="86" d="100"/>
          <a:sy n="86" d="100"/>
        </p:scale>
        <p:origin x="49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83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639D-1815-4484-BAA7-FB231BCD28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3700F-1EC8-46DA-AF0B-28261AA36D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97DBF-F549-4DC3-9427-2D0EA7C6298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4E0FFA-F086-49ED-A937-AC8C3A3124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76164">
            <a:off x="6674549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2C9892-1443-4D62-9F34-8B9C4664D6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5867" y="4114800"/>
            <a:ext cx="2253081" cy="2438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A16F5-FDFC-4B64-A5F3-0DE917B29E5B}"/>
              </a:ext>
            </a:extLst>
          </p:cNvPr>
          <p:cNvGrpSpPr/>
          <p:nvPr/>
        </p:nvGrpSpPr>
        <p:grpSpPr>
          <a:xfrm>
            <a:off x="8685212" y="4572000"/>
            <a:ext cx="2558223" cy="1581897"/>
            <a:chOff x="3160644" y="914400"/>
            <a:chExt cx="5638935" cy="348687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293889-FB0A-416D-B120-2F52B62E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DBB288-8A3C-43F9-95A0-FA4D5D29AD1F}"/>
                </a:ext>
              </a:extLst>
            </p:cNvPr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DD6ADC-2CFA-4CFC-9056-B53A11DFE18A}"/>
                </a:ext>
              </a:extLst>
            </p:cNvPr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54851A-F193-4802-8CA8-FEAB7A290E39}"/>
                </a:ext>
              </a:extLst>
            </p:cNvPr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F6F79E-9D9F-406C-8966-EDD19DC55F71}"/>
                </a:ext>
              </a:extLst>
            </p:cNvPr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5130CB-9D3E-4ECA-A20D-79AD72136370}"/>
                </a:ext>
              </a:extLst>
            </p:cNvPr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7C6FE2-B873-40C2-AA6F-556B3D6FCA6C}"/>
                </a:ext>
              </a:extLst>
            </p:cNvPr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1C166-97F4-4F75-80CF-5C5428629BDD}"/>
                </a:ext>
              </a:extLst>
            </p:cNvPr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</a:t>
            </a:r>
            <a:r>
              <a:rPr lang="bg-BG" sz="3200" dirty="0">
                <a:solidFill>
                  <a:schemeClr val="tx2"/>
                </a:solidFill>
              </a:rPr>
              <a:t>[]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BankAccount {</a:t>
            </a:r>
          </a:p>
          <a:p>
            <a:r>
              <a:rPr lang="en-GB" sz="3600" dirty="0"/>
              <a:t>  int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</a:t>
            </a:r>
            <a:r>
              <a:rPr lang="en-US" sz="4000" dirty="0" err="1"/>
              <a:t>int</a:t>
            </a:r>
            <a:r>
              <a:rPr lang="en-US" sz="4000" dirty="0"/>
              <a:t>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b="1" dirty="0"/>
              <a:t>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 rollResult = nextInt(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rollResult;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352800"/>
            <a:ext cx="3048000" cy="987119"/>
          </a:xfrm>
          <a:prstGeom prst="wedgeRoundRectCallout">
            <a:avLst>
              <a:gd name="adj1" fmla="val -59973"/>
              <a:gd name="adj2" fmla="val 56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getSides()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setSides(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BankAccount {</a:t>
            </a:r>
          </a:p>
          <a:p>
            <a:r>
              <a:rPr lang="en-GB" sz="2800" dirty="0"/>
              <a:t>  private int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int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this.id</a:t>
            </a:r>
            <a:r>
              <a:rPr lang="bg-BG" sz="2800" dirty="0"/>
              <a:t> = id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double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 { return </a:t>
            </a:r>
            <a:r>
              <a:rPr lang="en-GB" sz="2800" dirty="0" err="1"/>
              <a:t>this.balance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</a:t>
            </a:r>
            <a:r>
              <a:rPr lang="en-GB" sz="2800" dirty="0" err="1"/>
              <a:t>toString</a:t>
            </a:r>
            <a:r>
              <a:rPr lang="en-GB" sz="2800" dirty="0"/>
              <a:t>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new Scanner(System.in);</a:t>
            </a:r>
          </a:p>
          <a:p>
            <a:r>
              <a:rPr lang="en-GB" dirty="0" err="1"/>
              <a:t>HashMap</a:t>
            </a:r>
            <a:r>
              <a:rPr lang="en-GB" dirty="0"/>
              <a:t>&lt;Integer, BankAccount&gt; accounts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endParaRPr lang="en-GB" dirty="0"/>
          </a:p>
          <a:p>
            <a:r>
              <a:rPr lang="en-GB" dirty="0"/>
              <a:t>String command = </a:t>
            </a:r>
            <a:r>
              <a:rPr lang="en-GB" dirty="0" err="1"/>
              <a:t>scanner.nextLine</a:t>
            </a:r>
            <a:r>
              <a:rPr lang="en-GB" dirty="0"/>
              <a:t>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cmdArgs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err="1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</a:t>
            </a:r>
            <a:r>
              <a:rPr lang="en-GB" dirty="0" err="1"/>
              <a:t>execCreate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</a:t>
            </a:r>
            <a:r>
              <a:rPr lang="en-GB" dirty="0" err="1"/>
              <a:t>execDeposit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</a:t>
            </a:r>
            <a:r>
              <a:rPr lang="en-GB" dirty="0" err="1"/>
              <a:t>execWithdraw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</a:t>
            </a:r>
            <a:r>
              <a:rPr lang="en-GB" dirty="0" err="1"/>
              <a:t>execPrint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int id = </a:t>
            </a:r>
            <a:r>
              <a:rPr lang="en-GB" sz="2800" dirty="0" err="1"/>
              <a:t>Integer.valueOf</a:t>
            </a:r>
            <a:r>
              <a:rPr lang="en-GB" sz="2800" dirty="0"/>
              <a:t>(</a:t>
            </a:r>
            <a:r>
              <a:rPr lang="en-GB" sz="2800" dirty="0" err="1"/>
              <a:t>cmdArgs</a:t>
            </a:r>
            <a:r>
              <a:rPr lang="en-GB" sz="2800" dirty="0"/>
              <a:t>[1]);</a:t>
            </a:r>
          </a:p>
          <a:p>
            <a:r>
              <a:rPr lang="en-GB" sz="2800" dirty="0"/>
              <a:t>if (</a:t>
            </a:r>
            <a:r>
              <a:rPr lang="en-GB" sz="2800" dirty="0" err="1"/>
              <a:t>accounts.containsKey</a:t>
            </a:r>
            <a:r>
              <a:rPr lang="en-GB" sz="2800" dirty="0"/>
              <a:t>(id))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BankAccount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BankAccount()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err="1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this.rollFrequency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Person(String name, int age)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Person(String name, int age, List&lt;BankAccount&gt; </a:t>
            </a:r>
            <a:r>
              <a:rPr lang="en-GB" dirty="0" err="1"/>
              <a:t>accs</a:t>
            </a:r>
            <a:r>
              <a:rPr lang="en-GB" dirty="0"/>
              <a:t>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</a:t>
            </a:r>
            <a:r>
              <a:rPr lang="en-GB" dirty="0" err="1"/>
              <a:t>accs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int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bg-BG" sz="3200" dirty="0">
                <a:solidFill>
                  <a:schemeClr val="tx2"/>
                </a:solidFill>
              </a:rPr>
              <a:t>void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endParaRPr lang="bg-BG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bg-BG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doub</a:t>
            </a:r>
            <a:r>
              <a:rPr lang="bg-BG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BankAccount.setInterestRate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BankAccount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int </a:t>
            </a:r>
            <a:r>
              <a:rPr lang="en-US" sz="2700" dirty="0" err="1"/>
              <a:t>bankAccountsCount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private int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BankAccount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BankAccount()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bankAccountsCount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HashMap</a:t>
            </a:r>
            <a:r>
              <a:rPr lang="en-GB" dirty="0"/>
              <a:t>&lt;String, BankAccount&gt; </a:t>
            </a:r>
            <a:r>
              <a:rPr lang="en-GB" dirty="0" err="1"/>
              <a:t>bankAccounts</a:t>
            </a:r>
            <a:r>
              <a:rPr lang="en-GB" dirty="0"/>
              <a:t>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cmdType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0B8EC-5804-4693-BCCD-1182FA5E5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Defining Classes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28454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isEmpty()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getName()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getSpecs()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997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b="1" dirty="0"/>
              <a:t> </a:t>
            </a:r>
            <a:r>
              <a:rPr lang="en-US" dirty="0"/>
              <a:t>of an ADT</a:t>
            </a:r>
          </a:p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2664</Words>
  <Application>Microsoft Office PowerPoint</Application>
  <PresentationFormat>Custom</PresentationFormat>
  <Paragraphs>571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Defining Classes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2017-10-23T08:22:26Z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