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394" r:id="rId3"/>
    <p:sldId id="464" r:id="rId4"/>
    <p:sldId id="498" r:id="rId5"/>
    <p:sldId id="469" r:id="rId6"/>
    <p:sldId id="493" r:id="rId7"/>
    <p:sldId id="500" r:id="rId8"/>
    <p:sldId id="475" r:id="rId9"/>
    <p:sldId id="499" r:id="rId10"/>
    <p:sldId id="48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54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microsoft-software-developmen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uni.bg/forum/categories/4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381000"/>
            <a:ext cx="8125251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Software Development Fundamentals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10262" y="1740616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3212" y="3226468"/>
            <a:ext cx="2667000" cy="2926860"/>
          </a:xfrm>
          <a:prstGeom prst="rect">
            <a:avLst/>
          </a:prstGeom>
        </p:spPr>
      </p:pic>
      <p:pic>
        <p:nvPicPr>
          <p:cNvPr id="20" name="Picture 6" descr="http://www.brandsoftheworld.com/sites/default/files/styles/logo-thumbnail/public/052011/microsoft_.net_.png?itok=yeSwxY-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667000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266199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MSDF course aims to </a:t>
            </a:r>
            <a:r>
              <a:rPr lang="en-US" b="1" dirty="0"/>
              <a:t>strengthen</a:t>
            </a:r>
            <a:r>
              <a:rPr lang="en-US" dirty="0"/>
              <a:t> your knowledge over: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programming and OOP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General Software Development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Desktop and Web Applications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Web Services / Windows Services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10" name="Picture 6" descr="http://www.brandsoftheworld.com/sites/default/files/styles/logo-thumbnail/public/052011/microsoft_.net_.png?itok=yeSwxY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416">
            <a:off x="9274660" y="1406318"/>
            <a:ext cx="2053603" cy="2053603"/>
          </a:xfrm>
          <a:prstGeom prst="roundRect">
            <a:avLst>
              <a:gd name="adj" fmla="val 44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raw.githubusercontent.com/sschmid/Entitas-CSharp/develop/Readme/Images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581400"/>
            <a:ext cx="261937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is not suitable for beginners in programming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It does not aim to teach you all of the material over the topics in it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Its idea is to prepare you for the 98-361 Certification Exam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will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strengthen </a:t>
            </a:r>
            <a:r>
              <a:rPr lang="en-US" dirty="0"/>
              <a:t>your knowledge over the material</a:t>
            </a:r>
          </a:p>
          <a:p>
            <a:pPr lvl="2"/>
            <a:r>
              <a:rPr lang="en-US" dirty="0"/>
              <a:t>You will learn what you need to pass your certification exam</a:t>
            </a:r>
          </a:p>
          <a:p>
            <a:pPr lvl="2"/>
            <a:r>
              <a:rPr lang="en-US" dirty="0"/>
              <a:t>After every topic, you will have practice exams</a:t>
            </a:r>
          </a:p>
          <a:p>
            <a:pPr lvl="2"/>
            <a:r>
              <a:rPr lang="en-US" dirty="0"/>
              <a:t>You will be given one big exam at the end of the course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This Course is Preparatory</a:t>
            </a:r>
          </a:p>
        </p:txBody>
      </p:sp>
    </p:spTree>
    <p:extLst>
      <p:ext uri="{BB962C8B-B14F-4D97-AF65-F5344CB8AC3E}">
        <p14:creationId xmlns:p14="http://schemas.microsoft.com/office/powerpoint/2010/main" val="19223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Part I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Introduction to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 syntax in C#, variables and data storage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Decision structures and repetition structures</a:t>
            </a:r>
            <a:endParaRPr lang="en-US" noProof="1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Part II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Object-Oriented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Objects, Methods, Constructors, Fields, Properties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Abstraction, Encapsulation, Inheritance, Polymorphism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Part III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General Software Development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Application Lifecycle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 data structures and algorithms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Part IV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Desktop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Windows Forms and Console based apps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Windows Services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pic>
        <p:nvPicPr>
          <p:cNvPr id="5" name="Picture 2" descr="E:\2.Work\98-361\resources\images\generaldev.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0723">
            <a:off x="7847011" y="2823406"/>
            <a:ext cx="394761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Part V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Applications and Services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Web page development, Client / Server side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ASP.NET applications, IIS Web Hosting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Part VI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Relational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Query methods, Connection methods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(3)</a:t>
            </a:r>
          </a:p>
        </p:txBody>
      </p:sp>
      <p:pic>
        <p:nvPicPr>
          <p:cNvPr id="13" name="Picture 6" descr="http://www.brandsoftheworld.com/sites/default/files/styles/logo-thumbnail/public/052011/microsoft_.net_.png?itok=yeSwxY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416">
            <a:off x="9274660" y="1406318"/>
            <a:ext cx="2053603" cy="2053603"/>
          </a:xfrm>
          <a:prstGeom prst="roundRect">
            <a:avLst>
              <a:gd name="adj" fmla="val 44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raw.githubusercontent.com/sschmid/Entitas-CSharp/develop/Readme/Images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581400"/>
            <a:ext cx="261937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Lessons: ~ </a:t>
            </a:r>
            <a:r>
              <a:rPr lang="en-US" dirty="0">
                <a:latin typeface="Consolas" pitchFamily="49" charset="0"/>
              </a:rPr>
              <a:t>50</a:t>
            </a:r>
            <a:r>
              <a:rPr lang="en-US" dirty="0"/>
              <a:t> hours (onsite + YouTube videos)</a:t>
            </a:r>
          </a:p>
          <a:p>
            <a:pPr>
              <a:lnSpc>
                <a:spcPct val="114000"/>
              </a:lnSpc>
            </a:pPr>
            <a:r>
              <a:rPr lang="en-US" dirty="0"/>
              <a:t>Homework (practice tests): ~ 0 – 10 hours</a:t>
            </a:r>
          </a:p>
          <a:p>
            <a:pPr>
              <a:lnSpc>
                <a:spcPct val="114000"/>
              </a:lnSpc>
            </a:pPr>
            <a:r>
              <a:rPr lang="en-US" dirty="0"/>
              <a:t>Practical Exam ~ 3 hours</a:t>
            </a: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en-US" dirty="0"/>
              <a:t>Allocation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Timeframe: July – October 2017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Exam: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 October 2017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and Schedule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3173627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 – 80%</a:t>
            </a:r>
          </a:p>
          <a:p>
            <a:r>
              <a:rPr lang="en-US" dirty="0"/>
              <a:t>Homework (practice tests)  – 20%</a:t>
            </a:r>
          </a:p>
          <a:p>
            <a:r>
              <a:rPr lang="en-US" dirty="0"/>
              <a:t>Presence in class – 5% bonus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4374708"/>
            <a:ext cx="3243214" cy="181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51812" y="1447800"/>
            <a:ext cx="3243214" cy="22999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2573863" y="4521272"/>
            <a:ext cx="2770844" cy="15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MSDF course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812" y="1924966"/>
            <a:ext cx="107442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https://softuni.bg/opencourses/microsoft-software-development-fundamentals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9171" y="3191868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https://softuni.bg/forum/categories/49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384</Words>
  <Application>Microsoft Office PowerPoint</Application>
  <PresentationFormat>Custom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SoftUni 16x9</vt:lpstr>
      <vt:lpstr>Microsoft Software Development Fundamentals</vt:lpstr>
      <vt:lpstr>Course Objectives</vt:lpstr>
      <vt:lpstr>Warning: This Course is Preparatory</vt:lpstr>
      <vt:lpstr>Course Topics</vt:lpstr>
      <vt:lpstr>Course Topics (2)</vt:lpstr>
      <vt:lpstr>Course Topics (3)</vt:lpstr>
      <vt:lpstr>Training Duration and Schedule</vt:lpstr>
      <vt:lpstr>Scoring System for the Course</vt:lpstr>
      <vt:lpstr>Course Web Site &amp; Forums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Technologies</dc:title>
  <dc:subject>HTML, CSS and JavaScript Course</dc:subject>
  <dc:creator/>
  <cp:keywords>HTML, CSS, JS, PHP, MySQL, C#, Java, SP.NET, Spring MVC,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2017-07-10T04:05:41Z</dcterms:modified>
  <cp:category>front-end, Web development,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