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74" r:id="rId3"/>
    <p:sldId id="276" r:id="rId4"/>
    <p:sldId id="427" r:id="rId5"/>
    <p:sldId id="353" r:id="rId6"/>
    <p:sldId id="395" r:id="rId7"/>
    <p:sldId id="431" r:id="rId8"/>
    <p:sldId id="432" r:id="rId9"/>
    <p:sldId id="403" r:id="rId10"/>
    <p:sldId id="407" r:id="rId11"/>
    <p:sldId id="436" r:id="rId12"/>
    <p:sldId id="414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6C782"/>
    <a:srgbClr val="F0A22E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9" autoAdjust="0"/>
    <p:restoredTop sz="94533" autoAdjust="0"/>
  </p:normalViewPr>
  <p:slideViewPr>
    <p:cSldViewPr>
      <p:cViewPr varScale="1">
        <p:scale>
          <a:sx n="75" d="100"/>
          <a:sy n="75" d="100"/>
        </p:scale>
        <p:origin x="-48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ymfony.com/doc/2.3/cookbook/index.html" TargetMode="External"/><Relationship Id="rId2" Type="http://schemas.openxmlformats.org/officeDocument/2006/relationships/hyperlink" Target="https://symfony.com/pdf/Symfony_book_3.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51782" y="1098661"/>
            <a:ext cx="5562600" cy="12056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PHP MVC Frameworks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70612" y="2286000"/>
            <a:ext cx="5324941" cy="699338"/>
          </a:xfrm>
        </p:spPr>
        <p:txBody>
          <a:bodyPr>
            <a:normAutofit/>
          </a:bodyPr>
          <a:lstStyle/>
          <a:p>
            <a:r>
              <a:rPr lang="en-US" dirty="0" smtClean="0"/>
              <a:t>Course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55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457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1197143"/>
            <a:ext cx="3200400" cy="1684210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practical project</a:t>
            </a:r>
          </a:p>
          <a:p>
            <a:pPr lvl="1"/>
            <a:r>
              <a:rPr lang="en-US" dirty="0"/>
              <a:t>Choose from existing projects</a:t>
            </a:r>
          </a:p>
          <a:p>
            <a:pPr lvl="1"/>
            <a:r>
              <a:rPr lang="en-US" dirty="0"/>
              <a:t>Or work on your own idea</a:t>
            </a:r>
          </a:p>
          <a:p>
            <a:r>
              <a:rPr lang="en-US" dirty="0"/>
              <a:t>Public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defense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demonstrate your work live at SoftUni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2960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303213" y="1218621"/>
            <a:ext cx="11577624" cy="55028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Aft>
                <a:spcPts val="1800"/>
              </a:spcAft>
            </a:pPr>
            <a:r>
              <a:rPr lang="en-US" sz="3600" dirty="0" err="1" smtClean="0"/>
              <a:t>Symfony</a:t>
            </a:r>
            <a:r>
              <a:rPr lang="en-US" sz="3600" dirty="0" smtClean="0"/>
              <a:t> - The </a:t>
            </a:r>
            <a:r>
              <a:rPr lang="en-US" sz="3600" dirty="0"/>
              <a:t>Book - </a:t>
            </a: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symfony.com/pdf/Symfony_book_3.1.pdf</a:t>
            </a:r>
            <a:r>
              <a:rPr lang="en-US" sz="3600" dirty="0" smtClean="0"/>
              <a:t> </a:t>
            </a:r>
          </a:p>
          <a:p>
            <a:pPr lvl="0">
              <a:lnSpc>
                <a:spcPct val="90000"/>
              </a:lnSpc>
              <a:spcAft>
                <a:spcPts val="1800"/>
              </a:spcAft>
            </a:pPr>
            <a:r>
              <a:rPr lang="en-US" sz="3600" dirty="0"/>
              <a:t>The Cookbook - </a:t>
            </a:r>
            <a:r>
              <a:rPr lang="en-US" sz="3600" dirty="0">
                <a:hlinkClick r:id="rId3"/>
              </a:rPr>
              <a:t>http://</a:t>
            </a:r>
            <a:r>
              <a:rPr lang="en-US" sz="3600" dirty="0" smtClean="0">
                <a:hlinkClick r:id="rId3"/>
              </a:rPr>
              <a:t>symfony.com/doc/2.3/cookbook/index.html</a:t>
            </a:r>
            <a:r>
              <a:rPr lang="en-US" sz="3600" dirty="0" smtClean="0"/>
              <a:t> (might be older)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Symfony</a:t>
            </a:r>
            <a:r>
              <a:rPr lang="en-US" dirty="0" smtClean="0"/>
              <a:t>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Course Objectives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Course Program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Examination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18288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3505200"/>
            <a:ext cx="3467100" cy="23114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" dist="88900" dir="5400000" algn="ctr" rotWithShape="0">
              <a:srgbClr val="000000">
                <a:alpha val="94000"/>
              </a:srgbClr>
            </a:outerShdw>
            <a:reflection endPos="0" dist="50800" dir="5400000" sy="-100000" algn="bl" rotWithShape="0"/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#PHPMVC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639207"/>
            <a:ext cx="9982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PHP MVC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98612" y="5450050"/>
            <a:ext cx="8938472" cy="688256"/>
          </a:xfrm>
        </p:spPr>
        <p:txBody>
          <a:bodyPr/>
          <a:lstStyle/>
          <a:p>
            <a:r>
              <a:rPr lang="en-US" dirty="0" smtClean="0"/>
              <a:t>Course Objectives &amp; Program</a:t>
            </a:r>
            <a:endParaRPr lang="en-US" dirty="0"/>
          </a:p>
        </p:txBody>
      </p:sp>
      <p:pic>
        <p:nvPicPr>
          <p:cNvPr id="5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8175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Autofit/>
          </a:bodyPr>
          <a:lstStyle/>
          <a:p>
            <a:pPr marL="450850" indent="-450850">
              <a:lnSpc>
                <a:spcPct val="13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 Introduction </a:t>
            </a:r>
            <a:r>
              <a:rPr lang="en-US" sz="2800" dirty="0" smtClean="0"/>
              <a:t>– Course Program, Exams, Trainers, Evaluation…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0850" indent="-450850">
              <a:lnSpc>
                <a:spcPct val="13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MVC Intro </a:t>
            </a:r>
            <a:r>
              <a:rPr lang="en-US" sz="2800" dirty="0" smtClean="0"/>
              <a:t>– What is MVC? Custom MVC Framework</a:t>
            </a:r>
            <a:endParaRPr lang="en-GB" sz="2800" dirty="0" smtClean="0"/>
          </a:p>
          <a:p>
            <a:pPr marL="450850" indent="-450850">
              <a:lnSpc>
                <a:spcPct val="130000"/>
              </a:lnSpc>
              <a:buFont typeface="+mj-lt"/>
              <a:buAutoNum type="arabicPeriod"/>
            </a:pP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Symfony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Basics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Installation, Controllers, Routes</a:t>
            </a:r>
          </a:p>
          <a:p>
            <a:pPr marL="450850" indent="-450850">
              <a:lnSpc>
                <a:spcPct val="13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rgbClr val="F8DC9E"/>
                </a:solidFill>
              </a:rPr>
              <a:t>ORM Basics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What is ORM? Doctrine, Queries, Repositories</a:t>
            </a:r>
            <a:endParaRPr lang="en-US" sz="2800" b="1" dirty="0" smtClean="0">
              <a:solidFill>
                <a:srgbClr val="F8DC9E"/>
              </a:solidFill>
            </a:endParaRPr>
          </a:p>
          <a:p>
            <a:pPr marL="450850" indent="-450850">
              <a:lnSpc>
                <a:spcPct val="130000"/>
              </a:lnSpc>
              <a:buFont typeface="+mj-lt"/>
              <a:buAutoNum type="arabicPeriod"/>
            </a:pP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Symfony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Fundamentals </a:t>
            </a:r>
            <a:r>
              <a:rPr lang="en-US" sz="2800" dirty="0" smtClean="0"/>
              <a:t>– Forms, Security</a:t>
            </a:r>
          </a:p>
          <a:p>
            <a:pPr marL="450850" indent="-450850">
              <a:lnSpc>
                <a:spcPct val="130000"/>
              </a:lnSpc>
              <a:buFont typeface="+mj-lt"/>
              <a:buAutoNum type="arabicPeriod"/>
            </a:pP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Symfony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Advanced </a:t>
            </a:r>
            <a:r>
              <a:rPr lang="en-US" sz="2800" dirty="0" smtClean="0"/>
              <a:t>– </a:t>
            </a:r>
            <a:r>
              <a:rPr lang="en-US" sz="2800" dirty="0" err="1" smtClean="0"/>
              <a:t>Crons</a:t>
            </a:r>
            <a:r>
              <a:rPr lang="en-US" sz="2800" dirty="0" smtClean="0"/>
              <a:t>, Events, Deploy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MVC Frameworks – Course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Borislav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Yordanov</a:t>
            </a:r>
            <a:endParaRPr lang="en-US" dirty="0"/>
          </a:p>
          <a:p>
            <a:pPr lvl="1"/>
            <a:r>
              <a:rPr lang="en-US" dirty="0"/>
              <a:t>Web Developer and Technical Trainer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Solid programming experience with </a:t>
            </a:r>
            <a:endParaRPr lang="en-US" sz="3200" dirty="0" smtClean="0"/>
          </a:p>
          <a:p>
            <a:pPr marL="304747" lvl="2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r>
              <a:rPr lang="en-US" sz="3200" dirty="0"/>
              <a:t> </a:t>
            </a:r>
            <a:r>
              <a:rPr lang="en-US" sz="3200" dirty="0" smtClean="0"/>
              <a:t>  PHP and </a:t>
            </a:r>
            <a:r>
              <a:rPr lang="en-US" sz="3200" dirty="0" err="1" smtClean="0"/>
              <a:t>Symfony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182880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8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9104399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Ivan Yonkov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Training </a:t>
            </a:r>
            <a:r>
              <a:rPr lang="en-US" sz="3200" dirty="0" smtClean="0"/>
              <a:t>Manager </a:t>
            </a:r>
            <a:r>
              <a:rPr lang="en-US" sz="3200" dirty="0"/>
              <a:t>&amp; Trainer @ SoftUni</a:t>
            </a:r>
            <a:endParaRPr lang="en-US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5 years of programming experience mainly with Java and PHP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Solid experience as QA engineer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Top performing student from the Software University (2014)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2614" y="1904999"/>
            <a:ext cx="1822254" cy="19070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5266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Lectures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Practical exercises (in class)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Homework (after every lecture or at home)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Individual project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Exam preparation (Workshop)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Project Defenses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Schedule: March - April 2017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Final date: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30 April 2017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Structure – PHP MVC Frameworks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524000"/>
            <a:ext cx="1727998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-sTkZ_RckgBY/U0EYWUBP-tI/AAAAAAAAERk/Rpo-ITMX9Q4/w1044-h581-no/DSC048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076" y="3429000"/>
            <a:ext cx="4244642" cy="23622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9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Bonuses: up to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Presence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(onsite students only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 – 5%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 Activity – 5%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Scoring System for the "PHP MVC Frameworks"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4495800"/>
            <a:ext cx="2939100" cy="16458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524000"/>
            <a:ext cx="2939100" cy="20842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346</Words>
  <Application>Microsoft Office PowerPoint</Application>
  <PresentationFormat>Custom</PresentationFormat>
  <Paragraphs>76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SoftUni 16x9</vt:lpstr>
      <vt:lpstr>PHP MVC Frameworks</vt:lpstr>
      <vt:lpstr>Table of Contents</vt:lpstr>
      <vt:lpstr>Questions</vt:lpstr>
      <vt:lpstr>PHP MVC Frameworks</vt:lpstr>
      <vt:lpstr>PHP MVC Frameworks – Course Program</vt:lpstr>
      <vt:lpstr>Trainers Team</vt:lpstr>
      <vt:lpstr>Trainers Team</vt:lpstr>
      <vt:lpstr>Training Structure – PHP MVC Frameworks</vt:lpstr>
      <vt:lpstr>Scoring System for the "PHP MVC Frameworks"</vt:lpstr>
      <vt:lpstr>Practical Project</vt:lpstr>
      <vt:lpstr>Symfony Resources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MVC Frameworks, Course Introduction</dc:title>
  <dc:subject>PHP Fundamentals Course</dc:subject>
  <dc:creator/>
  <cp:keywords>PHP, programming, SoftUni, Software University, programming, software development, software engineering, course, Web development, MVC, Symfony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2017-03-21T08:27:13Z</dcterms:modified>
  <cp:category>PHP,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