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395" r:id="rId3"/>
    <p:sldId id="436" r:id="rId4"/>
    <p:sldId id="437" r:id="rId5"/>
    <p:sldId id="438" r:id="rId6"/>
    <p:sldId id="439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F6C782"/>
    <a:srgbClr val="F0A22E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9" autoAdjust="0"/>
    <p:restoredTop sz="94533" autoAdjust="0"/>
  </p:normalViewPr>
  <p:slideViewPr>
    <p:cSldViewPr>
      <p:cViewPr varScale="1">
        <p:scale>
          <a:sx n="75" d="100"/>
          <a:sy n="75" d="100"/>
        </p:scale>
        <p:origin x="-48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ite.com/users/register%20HTTP/1.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ite.com/users/register%20HTTP/1.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ite.com/users/register%20HTTP/1.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ite.com/users/register%20HTTP/1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0212" y="1981200"/>
            <a:ext cx="59436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/users/register HTTP/1.1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Host: www.site.com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037012" y="838200"/>
            <a:ext cx="1606450" cy="901365"/>
          </a:xfrm>
          <a:prstGeom prst="wedgeRoundRectCallout">
            <a:avLst>
              <a:gd name="adj1" fmla="val -4151"/>
              <a:gd name="adj2" fmla="val 95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HTTP Request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89168" y="3708243"/>
            <a:ext cx="2452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Web Server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694612" y="3583133"/>
            <a:ext cx="2362200" cy="450683"/>
          </a:xfrm>
          <a:prstGeom prst="wedgeRoundRectCallout">
            <a:avLst>
              <a:gd name="adj1" fmla="val -66494"/>
              <a:gd name="adj2" fmla="val 294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Mod Rewrite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90162" y="3337705"/>
            <a:ext cx="2946362" cy="1219200"/>
          </a:xfrm>
          <a:prstGeom prst="wedgeRoundRectCallout">
            <a:avLst>
              <a:gd name="adj1" fmla="val 67825"/>
              <a:gd name="adj2" fmla="val 7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Prepares Request Objects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rrow: Right 6"/>
          <p:cNvSpPr/>
          <p:nvPr/>
        </p:nvSpPr>
        <p:spPr>
          <a:xfrm rot="5400000">
            <a:off x="5492053" y="4422564"/>
            <a:ext cx="647030" cy="412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427912" y="4556905"/>
            <a:ext cx="2895600" cy="823874"/>
          </a:xfrm>
          <a:prstGeom prst="wedgeRoundRectCallout">
            <a:avLst>
              <a:gd name="adj1" fmla="val -91425"/>
              <a:gd name="adj2" fmla="val -432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Transfers control to script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rrow: Right 6"/>
          <p:cNvSpPr/>
          <p:nvPr/>
        </p:nvSpPr>
        <p:spPr>
          <a:xfrm rot="5400000">
            <a:off x="5492053" y="3141707"/>
            <a:ext cx="647030" cy="412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609237" y="5013294"/>
            <a:ext cx="2452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index.php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4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527324" y="6495725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 (2)</a:t>
            </a:r>
            <a:endParaRPr lang="en-US" dirty="0"/>
          </a:p>
        </p:txBody>
      </p:sp>
      <p:sp>
        <p:nvSpPr>
          <p:cNvPr id="12" name="Arrow: Right 6"/>
          <p:cNvSpPr/>
          <p:nvPr/>
        </p:nvSpPr>
        <p:spPr>
          <a:xfrm rot="5400000">
            <a:off x="4195034" y="2140238"/>
            <a:ext cx="647030" cy="412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932612" y="1433578"/>
            <a:ext cx="5181600" cy="1236600"/>
          </a:xfrm>
          <a:prstGeom prst="wedgeRoundRectCallout">
            <a:avLst>
              <a:gd name="adj1" fmla="val -68636"/>
              <a:gd name="adj2" fmla="val -281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Knows everything about the HTTP Request via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$_SERVER </a:t>
            </a:r>
            <a:r>
              <a:rPr lang="en-US" sz="2800" dirty="0" smtClean="0">
                <a:solidFill>
                  <a:srgbClr val="FFFFFF"/>
                </a:solidFill>
              </a:rPr>
              <a:t>and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$_REQUEST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351212" y="1433578"/>
            <a:ext cx="2452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index.php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43675" y="2766468"/>
            <a:ext cx="5562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Decides which class-&gt;method by using the Request URI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8" name="Arrow: Right 6"/>
          <p:cNvSpPr/>
          <p:nvPr/>
        </p:nvSpPr>
        <p:spPr>
          <a:xfrm rot="2700880">
            <a:off x="6785735" y="3938454"/>
            <a:ext cx="647030" cy="412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055324" y="4559558"/>
            <a:ext cx="43434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Fills data from FORMs into Object arguments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rrow: Right 6"/>
          <p:cNvSpPr/>
          <p:nvPr/>
        </p:nvSpPr>
        <p:spPr>
          <a:xfrm rot="7752717">
            <a:off x="2098497" y="3944873"/>
            <a:ext cx="647030" cy="412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41500" y="4561119"/>
            <a:ext cx="256102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Instantiates dependencies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2" name="Arrow: Right 6"/>
          <p:cNvSpPr/>
          <p:nvPr/>
        </p:nvSpPr>
        <p:spPr>
          <a:xfrm rot="5400000">
            <a:off x="4817713" y="3965602"/>
            <a:ext cx="647030" cy="412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963233" y="4561119"/>
            <a:ext cx="276884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Passes GET as arguments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 (3)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08212" y="1499944"/>
            <a:ext cx="59436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/users/register HTTP/1.1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Host: www.site.com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Arrow: Right 6"/>
          <p:cNvSpPr/>
          <p:nvPr/>
        </p:nvSpPr>
        <p:spPr>
          <a:xfrm rot="5400000">
            <a:off x="4486318" y="2938518"/>
            <a:ext cx="85398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217612" y="3685999"/>
            <a:ext cx="92964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 function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register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ViewInterface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$view)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return $view-&gt;render();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7237412" y="2845963"/>
            <a:ext cx="2743200" cy="601464"/>
          </a:xfrm>
          <a:prstGeom prst="wedgeRoundRectCallout">
            <a:avLst>
              <a:gd name="adj1" fmla="val -36716"/>
              <a:gd name="adj2" fmla="val 917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Dependency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 (4)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665412" y="1052862"/>
            <a:ext cx="59436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/users/register HTTP/1.1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Host: www.site.com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Arrow: Right 6"/>
          <p:cNvSpPr/>
          <p:nvPr/>
        </p:nvSpPr>
        <p:spPr>
          <a:xfrm rot="5400000">
            <a:off x="5541716" y="2335338"/>
            <a:ext cx="72439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03412" y="2948996"/>
            <a:ext cx="9982200" cy="37117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 function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registerProcess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UserServiceInterface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$service,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ResponseInterface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$response,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RegisterBindingModel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$model)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$service-&gt;add($model-&gt;name, $model-&gt;pass);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return $response-&gt;redirect("login");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913812" y="3962400"/>
            <a:ext cx="1905000" cy="609600"/>
          </a:xfrm>
          <a:prstGeom prst="wedgeRoundRectCallout">
            <a:avLst>
              <a:gd name="adj1" fmla="val -88411"/>
              <a:gd name="adj2" fmla="val 457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Form Data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0226" y="3750993"/>
            <a:ext cx="2375836" cy="601464"/>
          </a:xfrm>
          <a:prstGeom prst="wedgeRoundRectCallout">
            <a:avLst>
              <a:gd name="adj1" fmla="val 63062"/>
              <a:gd name="adj2" fmla="val -490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Dependencies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3028" y="3750993"/>
            <a:ext cx="2343784" cy="601464"/>
          </a:xfrm>
          <a:prstGeom prst="wedgeRoundRectCallout">
            <a:avLst>
              <a:gd name="adj1" fmla="val 65871"/>
              <a:gd name="adj2" fmla="val 149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Dependencies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6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 (5)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665412" y="1052862"/>
            <a:ext cx="64008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/articles/edit/4 HTTP/1.1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Host: www.site.com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Arrow: Right 6"/>
          <p:cNvSpPr/>
          <p:nvPr/>
        </p:nvSpPr>
        <p:spPr>
          <a:xfrm rot="5400000">
            <a:off x="5541716" y="2335338"/>
            <a:ext cx="72439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03412" y="2948996"/>
            <a:ext cx="9982200" cy="37117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 function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editArticleProcess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(int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$id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ArticleServiceInterface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$service,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ResponseInterface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$response,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EditArticleBindingModel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$model)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$service-&gt;editById($id, $model-&gt;…);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return $response-&gt;redirect("viewAll");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142412" y="3898021"/>
            <a:ext cx="1905000" cy="609600"/>
          </a:xfrm>
          <a:prstGeom prst="wedgeRoundRectCallout">
            <a:avLst>
              <a:gd name="adj1" fmla="val -88411"/>
              <a:gd name="adj2" fmla="val 457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Form Data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8174" y="3733800"/>
            <a:ext cx="2375836" cy="601464"/>
          </a:xfrm>
          <a:prstGeom prst="wedgeRoundRectCallout">
            <a:avLst>
              <a:gd name="adj1" fmla="val 63062"/>
              <a:gd name="adj2" fmla="val -490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Dependencies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4200" y="3733800"/>
            <a:ext cx="2343784" cy="601464"/>
          </a:xfrm>
          <a:prstGeom prst="wedgeRoundRectCallout">
            <a:avLst>
              <a:gd name="adj1" fmla="val 65871"/>
              <a:gd name="adj2" fmla="val 149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Dependencies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982224" y="2030586"/>
            <a:ext cx="2130376" cy="609600"/>
          </a:xfrm>
          <a:prstGeom prst="wedgeRoundRectCallout">
            <a:avLst>
              <a:gd name="adj1" fmla="val -52718"/>
              <a:gd name="adj2" fmla="val 1136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GET Params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20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218</Words>
  <Application>Microsoft Office PowerPoint</Application>
  <PresentationFormat>Custom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SoftUni 16x9</vt:lpstr>
      <vt:lpstr>Pipeline</vt:lpstr>
      <vt:lpstr>Pipeline (2)</vt:lpstr>
      <vt:lpstr>Pipeline (3)</vt:lpstr>
      <vt:lpstr>Pipeline (4)</vt:lpstr>
      <vt:lpstr>Pipeline (5)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MVC Frameworks, Fundamentals, Pipeline</dc:title>
  <dc:subject>PHP Fundamentals Course</dc:subject>
  <dc:creator/>
  <cp:keywords>PHP, programming, SoftUni, Software University, programming, software development, software engineering, course, Web development, MVC, Symfony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2017-03-22T09:26:53Z</dcterms:modified>
  <cp:category>PHP,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