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3EAA-1E15-46B2-91F4-59A6C73F2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AE534-DA5D-4E0D-8323-10C5991EE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D2BE-B4D7-484A-A7E7-9341FE97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C686-A66E-4ED0-8ABE-21CE01FA641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F03FA-C3EE-4212-8CA2-E5332065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02F9E-9794-4BD6-8822-68F89DC5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C04C-66AB-488A-AE91-C4ADC9EE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1B15-D291-4DE5-B41A-6E676EBA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19956-F53D-4DE9-8FA6-CB8F5A19E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9007-1BCB-48B9-98D7-10245B30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C686-A66E-4ED0-8ABE-21CE01FA641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E1BD1-EBF8-48A0-AF9A-1045707F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B89C-0DFB-4F18-9AF1-5975D85A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C04C-66AB-488A-AE91-C4ADC9EE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D82A9-D997-43C1-92ED-41022FE21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26400-5BD9-46D8-834C-386370A8D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F5BB2-DFED-4F1D-9A9F-E467F7B7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C686-A66E-4ED0-8ABE-21CE01FA641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FBFC-BDEC-4C5E-A693-4D2C756F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A62B1-5F0C-4060-B7AA-783CB59F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C04C-66AB-488A-AE91-C4ADC9EE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426B-F925-4214-AE1A-CDD8C13B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72BF-BB86-4EC4-868B-752FC4E7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EDAD5-845A-446A-AC60-1855DEC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C686-A66E-4ED0-8ABE-21CE01FA641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8F30E-9CA5-4D2F-A0BC-47C7AAE3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11188-7E97-4353-B50B-294C2FD7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C04C-66AB-488A-AE91-C4ADC9EE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6C1A-8723-4498-8CA1-11390D95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F547F-C417-4AD4-AAB1-7157FBDAC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7A3D-4236-4892-BAF5-789C0801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C686-A66E-4ED0-8ABE-21CE01FA641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7C6C-A8FA-46A8-9307-048CB01D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BB652-33D3-4773-B6FA-E6BDDAD7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C04C-66AB-488A-AE91-C4ADC9EE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BB03-FB96-4B91-890E-C363ABF6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493F-90B1-4427-AA40-5725C139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6E82-5216-46D8-AE6D-2599EB70D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1EF01-81CC-46A1-98FC-A7BAD8D5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C686-A66E-4ED0-8ABE-21CE01FA641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FF106-F0DE-410B-8896-E0B41044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C3641-36F1-4521-8C9C-C8E509FF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C04C-66AB-488A-AE91-C4ADC9EE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2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2A66-FE3E-4363-A475-13A2F69B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F5281-421C-40D2-AD01-A981F29D3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E6F05-29DE-4733-9907-2A4478A1F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5F977-887D-4070-A1CC-8E150D602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58727-6252-47CE-A65F-FAF3133EC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3F7AB-3B88-453D-85B2-CCF84D82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C686-A66E-4ED0-8ABE-21CE01FA641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49FA9-C12F-4EBE-9401-929BE348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E4DC7-D8D5-4635-8392-A695E96A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C04C-66AB-488A-AE91-C4ADC9EE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4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0F97-7812-4A87-AF60-669AC411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48BD9-4190-4CA2-9045-EE16CB54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C686-A66E-4ED0-8ABE-21CE01FA641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23027-4561-4D25-967C-7A783A6F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C520-9B10-45EB-91F2-8DE0FC45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C04C-66AB-488A-AE91-C4ADC9EE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0149B-8428-4B4B-B1BE-5CBC2CFC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C686-A66E-4ED0-8ABE-21CE01FA641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6392F-7DF8-438D-9E75-8ADA98E1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87BC4-9B31-44E9-BB07-9C4F50E5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C04C-66AB-488A-AE91-C4ADC9EE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F071-7CE8-448D-AE5B-59888038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7004-9C30-4B08-994C-6EEAB7AA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36E4B-59EF-4346-B753-60A70C05F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BBF22-E67D-467D-B27C-9EF2C872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C686-A66E-4ED0-8ABE-21CE01FA641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66817-84E2-4E36-BC8E-EB7FEFD8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A21D8-F910-4C1A-843B-2EA5A099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C04C-66AB-488A-AE91-C4ADC9EE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6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1734-BDD4-420F-91EC-B5808579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C4835-5B27-4342-98CB-D1D8D30F1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A77E5-33C6-40FF-A266-6D32F8F6A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568C-9955-43D4-8BC5-A69078CF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C686-A66E-4ED0-8ABE-21CE01FA641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749BD-0142-4B9A-A66E-5FA7DFCA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6E9C-B7BE-4192-9040-1098F341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C04C-66AB-488A-AE91-C4ADC9EE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06C22-D88D-4BFB-8A1B-A6689C19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DCE53-1ACD-49C5-9094-DA9226F53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1186B-DE47-47B5-82EE-F24C048A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DC686-A66E-4ED0-8ABE-21CE01FA641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9BF31-16CB-4F28-B665-38FD8929B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3652-1923-4ADE-940B-9D722E1E3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C04C-66AB-488A-AE91-C4ADC9EE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9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E02AC-395D-4381-8B04-7A991DFC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470" b="209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AE15-476C-44B5-8A9E-7D60C4D65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Calisto MT" panose="02040603050505030304" pitchFamily="18" charset="0"/>
                <a:ea typeface="MS Mincho" panose="02020609040205080304" pitchFamily="49" charset="-128"/>
              </a:rPr>
              <a:t>Implementation of LMS FIR based Adaptive Filter for System Identification</a:t>
            </a:r>
            <a:br>
              <a:rPr lang="en-US" sz="4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64443-22AD-4276-B62A-DDDEBB311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/>
              <a:t>Presented by: Tushant</a:t>
            </a:r>
          </a:p>
          <a:p>
            <a:r>
              <a:rPr lang="en-US"/>
              <a:t>Submitted to: Prof. Christof </a:t>
            </a:r>
            <a:r>
              <a:rPr lang="en-US" err="1"/>
              <a:t>Jonietz</a:t>
            </a:r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A14DC-5FB9-4845-BC85-CAA9ACFB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2B48-4C07-4D74-A32A-99074048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What is Adaptive Filters?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An adaptive filter is a filter, usually with an FIR impulse response, in which the coefficients are obtained by attempting to force the output of the filter y [n] to match some desired input signal d[n].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What is LMS FIR?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LMS FIR Means Least mean square with finite impulse response. Here, we are going to use the Gradient Based Optimization for FIR-Based Adaptive Filters. And LMS based FIR is one of the gradient-based Optimization method.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3441-1C81-495B-8EB8-A503C303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767" y="1551378"/>
            <a:ext cx="5624161" cy="3143250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A3B8-D116-4629-A42F-8EEA03EC2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Why system identification required?</a:t>
            </a:r>
          </a:p>
          <a:p>
            <a:pPr marL="0" indent="0">
              <a:buNone/>
            </a:pPr>
            <a:r>
              <a:rPr lang="en-US" sz="2000" dirty="0"/>
              <a:t>Using an adaptive filter we can estimate the transfer function of an unknown plant, using the configuration shown in figure below.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Estimating the transfer function</a:t>
            </a:r>
          </a:p>
          <a:p>
            <a:pPr marL="0" indent="0">
              <a:buNone/>
            </a:pPr>
            <a:r>
              <a:rPr lang="en-US" sz="2000" dirty="0"/>
              <a:t>means knowing the number of </a:t>
            </a:r>
          </a:p>
          <a:p>
            <a:pPr marL="0" indent="0">
              <a:buNone/>
            </a:pPr>
            <a:r>
              <a:rPr lang="en-US" sz="2000" dirty="0"/>
              <a:t>Coefficients and values of the filter</a:t>
            </a:r>
          </a:p>
          <a:p>
            <a:pPr marL="0" indent="0">
              <a:buNone/>
            </a:pPr>
            <a:r>
              <a:rPr lang="en-US" sz="2000" dirty="0"/>
              <a:t>coefficients of unknown plant.</a:t>
            </a:r>
          </a:p>
          <a:p>
            <a:pPr marL="0" indent="0">
              <a:buNone/>
            </a:pPr>
            <a:r>
              <a:rPr lang="en-US" sz="2000" dirty="0"/>
              <a:t>And ultimately, we can predict the</a:t>
            </a:r>
          </a:p>
          <a:p>
            <a:pPr marL="0" indent="0">
              <a:buNone/>
            </a:pPr>
            <a:r>
              <a:rPr lang="en-US" sz="2000" dirty="0"/>
              <a:t> behavior of the unknown system.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AC712-6746-46F3-96C9-2B5C4AB5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346" y="2057769"/>
            <a:ext cx="5197889" cy="288482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AD39A-E374-4150-98B2-6A53F164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Implementation on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77531-E93A-4827-8874-4A78A18E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533993"/>
            <a:ext cx="4777381" cy="362026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94412-D5AE-451F-A2A4-1E94DF80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Task1 : Implementation of LMS algorithm for N(number of coefficients)=1 and test for different step sizes and plot the graph for y[k]- filter output, d[k]- desired signal and x[k]- input signal.</a:t>
            </a:r>
          </a:p>
        </p:txBody>
      </p:sp>
    </p:spTree>
    <p:extLst>
      <p:ext uri="{BB962C8B-B14F-4D97-AF65-F5344CB8AC3E}">
        <p14:creationId xmlns:p14="http://schemas.microsoft.com/office/powerpoint/2010/main" val="223935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BE7E-84BB-431A-B9BE-687CFA65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058077"/>
            <a:ext cx="4777381" cy="457210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DFB8-32CF-4BCF-B259-7FB136300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Task2: This task is dividing in three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plot the squared error e2 [k] (learning curve).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the learning curves with and without noise.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Examine the convergence behavior of the filter coefficients plot w1=f(w2).</a:t>
            </a:r>
          </a:p>
        </p:txBody>
      </p:sp>
    </p:spTree>
    <p:extLst>
      <p:ext uri="{BB962C8B-B14F-4D97-AF65-F5344CB8AC3E}">
        <p14:creationId xmlns:p14="http://schemas.microsoft.com/office/powerpoint/2010/main" val="347801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98C33-A8C0-43CC-98A0-2CCD22A9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4" y="511293"/>
            <a:ext cx="4774697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E853-D992-4C61-AB35-A61A173E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1700" dirty="0"/>
              <a:t>Task3: This task is divided into three subtasks.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700" dirty="0"/>
              <a:t>Loading the ‘.mat’ file in the </a:t>
            </a:r>
            <a:r>
              <a:rPr lang="en-US" sz="1700" dirty="0" err="1"/>
              <a:t>matlab</a:t>
            </a:r>
            <a:r>
              <a:rPr lang="en-US" sz="1700" dirty="0"/>
              <a:t> code for feeding x and d values.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700" dirty="0"/>
              <a:t>Using system identification, estimate the length(L) of unknown system’s coefficients.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700" dirty="0"/>
              <a:t>Using system identification, estimate the value of the unknown system’s coefficients i.e. h.</a:t>
            </a:r>
          </a:p>
          <a:p>
            <a:pPr marL="971550" lvl="1" indent="-514350">
              <a:buFont typeface="+mj-lt"/>
              <a:buAutoNum type="arabicPeriod"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Note: N and mu(</a:t>
            </a:r>
            <a:r>
              <a:rPr lang="en-US" sz="1700" dirty="0" err="1"/>
              <a:t>stepsize</a:t>
            </a:r>
            <a:r>
              <a:rPr lang="en-US" sz="1700" dirty="0"/>
              <a:t>) can change, so the code should be generic.</a:t>
            </a: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7685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A1AF-E3A8-4486-93C1-C2C3431A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5722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350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Calisto MT</vt:lpstr>
      <vt:lpstr>Times New Roman</vt:lpstr>
      <vt:lpstr>Office Theme</vt:lpstr>
      <vt:lpstr>Implementation of LMS FIR based Adaptive Filter for System Identification </vt:lpstr>
      <vt:lpstr>Background</vt:lpstr>
      <vt:lpstr>PowerPoint Presentation</vt:lpstr>
      <vt:lpstr>Implementation on Matlab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tushant</dc:creator>
  <cp:lastModifiedBy>tushant</cp:lastModifiedBy>
  <cp:revision>9</cp:revision>
  <dcterms:created xsi:type="dcterms:W3CDTF">2021-06-07T05:09:38Z</dcterms:created>
  <dcterms:modified xsi:type="dcterms:W3CDTF">2021-06-07T07:00:18Z</dcterms:modified>
</cp:coreProperties>
</file>