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6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4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7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3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1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7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0BC9E2-CB44-4C05-9BB5-496C18A241E0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3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85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349B-5A21-40AE-BAA7-688194D71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95" y="1524163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3600" kern="1400" dirty="0">
                <a:effectLst/>
              </a:rPr>
              <a:t>iCAR+100</a:t>
            </a:r>
            <a:br>
              <a:rPr lang="en-US" sz="3600" kern="1400" dirty="0">
                <a:effectLst/>
              </a:rPr>
            </a:br>
            <a:r>
              <a:rPr lang="en-US" sz="2700" kern="1400" dirty="0">
                <a:effectLst/>
              </a:rPr>
              <a:t>Intelligent Car for medical and police support</a:t>
            </a:r>
            <a:br>
              <a:rPr lang="en-US" sz="48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47117-B0F2-4D2C-A25A-6DC5CA4A0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3" r="1036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346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4390-2D98-4D80-A19A-0A46344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OSI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E1139-3C3E-4553-B04E-657C42003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657811"/>
            <a:ext cx="9288842" cy="5004246"/>
          </a:xfrm>
        </p:spPr>
      </p:pic>
    </p:spTree>
    <p:extLst>
      <p:ext uri="{BB962C8B-B14F-4D97-AF65-F5344CB8AC3E}">
        <p14:creationId xmlns:p14="http://schemas.microsoft.com/office/powerpoint/2010/main" val="15061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E2DC-C732-4F09-8354-861BC952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Backgroud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F837-7261-425D-837E-B5E96406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nderstanding the causes of deaths by “three delays” model in case of car accident: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 in recognizing danger signs/decision to seek care.</a:t>
            </a: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Delays in reaching a medical facility, and </a:t>
            </a: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 in receiving appropriate care once a facility is reached.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2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7954-A832-4B9F-B1C9-B7210DF4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9330-2472-4716-AE33-F4AE4DDC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1479087"/>
          </a:xfrm>
        </p:spPr>
        <p:txBody>
          <a:bodyPr/>
          <a:lstStyle/>
          <a:p>
            <a:pPr marL="0" marR="0" indent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emonstrate the practical application of real time monitoring of car health which results in saving passenger’s lives using multiple ECUs.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63E5-3E5C-4266-9496-B42CC98E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B5E6E-7C94-45CC-94C5-CA100F9C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864373" y="-1021137"/>
            <a:ext cx="4486628" cy="9312217"/>
          </a:xfrm>
        </p:spPr>
      </p:pic>
    </p:spTree>
    <p:extLst>
      <p:ext uri="{BB962C8B-B14F-4D97-AF65-F5344CB8AC3E}">
        <p14:creationId xmlns:p14="http://schemas.microsoft.com/office/powerpoint/2010/main" val="109666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107D-8CAA-4D49-8517-F0C5CCD7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6DBF287-0043-49CB-9CAD-DD038EDCD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5" y="1541417"/>
            <a:ext cx="8857396" cy="4551408"/>
          </a:xfrm>
        </p:spPr>
      </p:pic>
    </p:spTree>
    <p:extLst>
      <p:ext uri="{BB962C8B-B14F-4D97-AF65-F5344CB8AC3E}">
        <p14:creationId xmlns:p14="http://schemas.microsoft.com/office/powerpoint/2010/main" val="208871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B631-3B88-46C9-BD43-9C752637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 technology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1696-381D-400F-8C3A-20E303D5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Protocol based communication(Two Wire)</a:t>
            </a:r>
          </a:p>
          <a:p>
            <a:r>
              <a:rPr lang="en-US" dirty="0"/>
              <a:t>I2C Protocol</a:t>
            </a:r>
          </a:p>
          <a:p>
            <a:r>
              <a:rPr lang="en-US" dirty="0"/>
              <a:t>Serial Communication</a:t>
            </a:r>
          </a:p>
          <a:p>
            <a:r>
              <a:rPr lang="en-US" dirty="0"/>
              <a:t>SMT protocol</a:t>
            </a:r>
          </a:p>
          <a:p>
            <a:r>
              <a:rPr lang="en-US" dirty="0"/>
              <a:t>Analog communication using ADC</a:t>
            </a:r>
          </a:p>
          <a:p>
            <a:r>
              <a:rPr lang="en-US" dirty="0"/>
              <a:t>SPI protocol</a:t>
            </a:r>
          </a:p>
        </p:txBody>
      </p:sp>
    </p:spTree>
    <p:extLst>
      <p:ext uri="{BB962C8B-B14F-4D97-AF65-F5344CB8AC3E}">
        <p14:creationId xmlns:p14="http://schemas.microsoft.com/office/powerpoint/2010/main" val="35160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4FFF-0CEC-49AE-9F95-2DBDB6B0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Protocol :</a:t>
            </a:r>
            <a:br>
              <a:rPr lang="en-US" dirty="0"/>
            </a:br>
            <a:r>
              <a:rPr lang="en-US" sz="2400" dirty="0"/>
              <a:t>Backbone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6F59-FA74-4A88-B06D-BC247107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Robert </a:t>
            </a:r>
            <a:r>
              <a:rPr lang="en-US" dirty="0" err="1"/>
              <a:t>bosch</a:t>
            </a:r>
            <a:r>
              <a:rPr lang="en-US" dirty="0"/>
              <a:t> in 1985 and standardized to ISO-11898</a:t>
            </a:r>
          </a:p>
          <a:p>
            <a:r>
              <a:rPr lang="en-US" dirty="0"/>
              <a:t>CAN protocol implemented at Data link layer and Physical layer.</a:t>
            </a:r>
          </a:p>
          <a:p>
            <a:r>
              <a:rPr lang="en-US" dirty="0"/>
              <a:t>NRZ coding techniques is used.</a:t>
            </a:r>
          </a:p>
          <a:p>
            <a:r>
              <a:rPr lang="en-US" dirty="0"/>
              <a:t>For arbitration process, CSMA/CA + AMP is used.</a:t>
            </a:r>
          </a:p>
          <a:p>
            <a:r>
              <a:rPr lang="en-US" dirty="0"/>
              <a:t>To handle fault there are three states: Error passive, Error active and BUS OFF</a:t>
            </a:r>
          </a:p>
        </p:txBody>
      </p:sp>
    </p:spTree>
    <p:extLst>
      <p:ext uri="{BB962C8B-B14F-4D97-AF65-F5344CB8AC3E}">
        <p14:creationId xmlns:p14="http://schemas.microsoft.com/office/powerpoint/2010/main" val="36676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D39-5B56-43FB-8F12-78F315C9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bits and Can 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649781-EBA2-47A4-8DAA-E5AE703B3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96" y="1853754"/>
            <a:ext cx="4669560" cy="3449638"/>
          </a:xfrm>
        </p:spPr>
      </p:pic>
      <p:pic>
        <p:nvPicPr>
          <p:cNvPr id="7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457E88E5-E24A-4B4B-8A4C-FE0880EE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604" y="2195754"/>
            <a:ext cx="5715424" cy="28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438C-C5AD-484C-A471-313A95EA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CAN frame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34D74D1-A436-4CE1-9286-C9D8ABE9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533356"/>
            <a:ext cx="11090275" cy="2801449"/>
          </a:xfrm>
        </p:spPr>
      </p:pic>
    </p:spTree>
    <p:extLst>
      <p:ext uri="{BB962C8B-B14F-4D97-AF65-F5344CB8AC3E}">
        <p14:creationId xmlns:p14="http://schemas.microsoft.com/office/powerpoint/2010/main" val="30545054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183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iCAR+100 Intelligent Car for medical and police support </vt:lpstr>
      <vt:lpstr>Backgroud</vt:lpstr>
      <vt:lpstr>Goal</vt:lpstr>
      <vt:lpstr>Hardware</vt:lpstr>
      <vt:lpstr>Block Diagram</vt:lpstr>
      <vt:lpstr>Transmission technology used </vt:lpstr>
      <vt:lpstr>CAN Protocol : Backbone of this project</vt:lpstr>
      <vt:lpstr>Signal bits and Can bus</vt:lpstr>
      <vt:lpstr>Standard CAN frame</vt:lpstr>
      <vt:lpstr>CAN OSI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iCAR+100 Intelligent Car for medical and police support </dc:title>
  <dc:creator>tushant</dc:creator>
  <cp:lastModifiedBy>tushant</cp:lastModifiedBy>
  <cp:revision>7</cp:revision>
  <dcterms:created xsi:type="dcterms:W3CDTF">2020-12-19T05:53:30Z</dcterms:created>
  <dcterms:modified xsi:type="dcterms:W3CDTF">2020-12-19T07:18:01Z</dcterms:modified>
</cp:coreProperties>
</file>