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60" r:id="rId4"/>
    <p:sldId id="257" r:id="rId5"/>
    <p:sldId id="265" r:id="rId6"/>
    <p:sldId id="266" r:id="rId7"/>
    <p:sldId id="262" r:id="rId8"/>
    <p:sldId id="267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4660"/>
  </p:normalViewPr>
  <p:slideViewPr>
    <p:cSldViewPr snapToGrid="0">
      <p:cViewPr>
        <p:scale>
          <a:sx n="82" d="100"/>
          <a:sy n="82" d="100"/>
        </p:scale>
        <p:origin x="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421F-76F7-45E8-BABC-4BFF4ADBE7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B041-4E2F-4454-9307-670181D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421F-76F7-45E8-BABC-4BFF4ADBE7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B041-4E2F-4454-9307-670181D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421F-76F7-45E8-BABC-4BFF4ADBE7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B041-4E2F-4454-9307-670181D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9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421F-76F7-45E8-BABC-4BFF4ADBE7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B041-4E2F-4454-9307-670181D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6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421F-76F7-45E8-BABC-4BFF4ADBE7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B041-4E2F-4454-9307-670181D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421F-76F7-45E8-BABC-4BFF4ADBE7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B041-4E2F-4454-9307-670181D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421F-76F7-45E8-BABC-4BFF4ADBE7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B041-4E2F-4454-9307-670181D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1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421F-76F7-45E8-BABC-4BFF4ADBE7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B041-4E2F-4454-9307-670181D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2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421F-76F7-45E8-BABC-4BFF4ADBE7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B041-4E2F-4454-9307-670181D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421F-76F7-45E8-BABC-4BFF4ADBE7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B041-4E2F-4454-9307-670181D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3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421F-76F7-45E8-BABC-4BFF4ADBE7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B041-4E2F-4454-9307-670181D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E421F-76F7-45E8-BABC-4BFF4ADBE7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CB041-4E2F-4454-9307-670181D97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03695" y="961534"/>
            <a:ext cx="889890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STUDENT RECORD </a:t>
            </a:r>
          </a:p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SYSTEM</a:t>
            </a:r>
            <a:endParaRPr lang="en-US" sz="7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559" y="5165889"/>
            <a:ext cx="242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TUSHAKA SHRESTHA</a:t>
            </a:r>
          </a:p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SHIRISH ACHARYA</a:t>
            </a:r>
          </a:p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PRESHNA ACHARYA</a:t>
            </a:r>
          </a:p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PRIYANKA YADAV</a:t>
            </a:r>
          </a:p>
        </p:txBody>
      </p:sp>
    </p:spTree>
    <p:extLst>
      <p:ext uri="{BB962C8B-B14F-4D97-AF65-F5344CB8AC3E}">
        <p14:creationId xmlns:p14="http://schemas.microsoft.com/office/powerpoint/2010/main" val="229473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52826" y="114300"/>
            <a:ext cx="470123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Display</a:t>
            </a:r>
            <a:endParaRPr lang="en-US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7049" y="2886075"/>
            <a:ext cx="4714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9500" y="1295400"/>
            <a:ext cx="433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633" y="1295400"/>
            <a:ext cx="5963135" cy="452431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void person::display()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system("cls");</a:t>
            </a:r>
          </a:p>
          <a:p>
            <a:r>
              <a:rPr lang="en-US" dirty="0">
                <a:solidFill>
                  <a:schemeClr val="bg1"/>
                </a:solidFill>
              </a:rPr>
              <a:t>    person p;</a:t>
            </a:r>
          </a:p>
          <a:p>
            <a:r>
              <a:rPr lang="en-US" dirty="0">
                <a:solidFill>
                  <a:schemeClr val="bg1"/>
                </a:solidFill>
              </a:rPr>
              <a:t>    FILE *f;</a:t>
            </a:r>
          </a:p>
          <a:p>
            <a:r>
              <a:rPr lang="en-US" dirty="0">
                <a:solidFill>
                  <a:schemeClr val="bg1"/>
                </a:solidFill>
              </a:rPr>
              <a:t>	f=</a:t>
            </a:r>
            <a:r>
              <a:rPr lang="en-US" dirty="0" err="1">
                <a:solidFill>
                  <a:schemeClr val="bg1"/>
                </a:solidFill>
              </a:rPr>
              <a:t>fopen</a:t>
            </a:r>
            <a:r>
              <a:rPr lang="en-US" dirty="0">
                <a:solidFill>
                  <a:schemeClr val="bg1"/>
                </a:solidFill>
              </a:rPr>
              <a:t>("class","</a:t>
            </a:r>
            <a:r>
              <a:rPr lang="en-US" dirty="0" err="1">
                <a:solidFill>
                  <a:schemeClr val="bg1"/>
                </a:solidFill>
              </a:rPr>
              <a:t>rb</a:t>
            </a:r>
            <a:r>
              <a:rPr lang="en-US" dirty="0">
                <a:solidFill>
                  <a:schemeClr val="bg1"/>
                </a:solidFill>
              </a:rPr>
              <a:t>");</a:t>
            </a:r>
          </a:p>
          <a:p>
            <a:r>
              <a:rPr lang="en-US" dirty="0">
                <a:solidFill>
                  <a:schemeClr val="bg1"/>
                </a:solidFill>
              </a:rPr>
              <a:t>	if(f==NULL)</a:t>
            </a:r>
          </a:p>
          <a:p>
            <a:r>
              <a:rPr lang="en-US" dirty="0">
                <a:solidFill>
                  <a:schemeClr val="bg1"/>
                </a:solidFill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("\</a:t>
            </a:r>
            <a:r>
              <a:rPr lang="en-US" dirty="0" err="1">
                <a:solidFill>
                  <a:schemeClr val="bg1"/>
                </a:solidFill>
              </a:rPr>
              <a:t>nfile</a:t>
            </a:r>
            <a:r>
              <a:rPr lang="en-US" dirty="0">
                <a:solidFill>
                  <a:schemeClr val="bg1"/>
                </a:solidFill>
              </a:rPr>
              <a:t> opening error in listing :");</a:t>
            </a:r>
          </a:p>
          <a:p>
            <a:r>
              <a:rPr lang="en-US" dirty="0">
                <a:solidFill>
                  <a:schemeClr val="bg1"/>
                </a:solidFill>
              </a:rPr>
              <a:t>		exit(1);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   	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("\n\n\n\t\t\t\t\t\t  RECORDS \n ");</a:t>
            </a:r>
          </a:p>
          <a:p>
            <a:r>
              <a:rPr lang="en-US" dirty="0">
                <a:solidFill>
                  <a:schemeClr val="bg1"/>
                </a:solidFill>
              </a:rPr>
              <a:t>   	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("\n\t\t\t\</a:t>
            </a:r>
            <a:r>
              <a:rPr lang="en-US" dirty="0" err="1">
                <a:solidFill>
                  <a:schemeClr val="bg1"/>
                </a:solidFill>
              </a:rPr>
              <a:t>tS.N</a:t>
            </a:r>
            <a:r>
              <a:rPr lang="en-US" dirty="0">
                <a:solidFill>
                  <a:schemeClr val="bg1"/>
                </a:solidFill>
              </a:rPr>
              <a:t>\</a:t>
            </a:r>
            <a:r>
              <a:rPr lang="en-US" dirty="0" err="1">
                <a:solidFill>
                  <a:schemeClr val="bg1"/>
                </a:solidFill>
              </a:rPr>
              <a:t>tName</a:t>
            </a:r>
            <a:r>
              <a:rPr lang="en-US" dirty="0">
                <a:solidFill>
                  <a:schemeClr val="bg1"/>
                </a:solidFill>
              </a:rPr>
              <a:t>\t\</a:t>
            </a:r>
            <a:r>
              <a:rPr lang="en-US" dirty="0" err="1">
                <a:solidFill>
                  <a:schemeClr val="bg1"/>
                </a:solidFill>
              </a:rPr>
              <a:t>tRoll</a:t>
            </a:r>
            <a:r>
              <a:rPr lang="en-US" dirty="0">
                <a:solidFill>
                  <a:schemeClr val="bg1"/>
                </a:solidFill>
              </a:rPr>
              <a:t>\t\</a:t>
            </a:r>
            <a:r>
              <a:rPr lang="en-US" dirty="0" err="1">
                <a:solidFill>
                  <a:schemeClr val="bg1"/>
                </a:solidFill>
              </a:rPr>
              <a:t>tMobile</a:t>
            </a:r>
            <a:r>
              <a:rPr lang="en-US" dirty="0">
                <a:solidFill>
                  <a:schemeClr val="bg1"/>
                </a:solidFill>
              </a:rPr>
              <a:t> Number\n");	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=1;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4883" y="1295400"/>
            <a:ext cx="5322003" cy="452431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while(</a:t>
            </a:r>
            <a:r>
              <a:rPr lang="en-US" dirty="0" err="1">
                <a:solidFill>
                  <a:schemeClr val="bg1"/>
                </a:solidFill>
              </a:rPr>
              <a:t>fread</a:t>
            </a:r>
            <a:r>
              <a:rPr lang="en-US" dirty="0">
                <a:solidFill>
                  <a:schemeClr val="bg1"/>
                </a:solidFill>
              </a:rPr>
              <a:t>(&amp;</a:t>
            </a:r>
            <a:r>
              <a:rPr lang="en-US" dirty="0" err="1">
                <a:solidFill>
                  <a:schemeClr val="bg1"/>
                </a:solidFill>
              </a:rPr>
              <a:t>p,sizeof</a:t>
            </a:r>
            <a:r>
              <a:rPr lang="en-US" dirty="0">
                <a:solidFill>
                  <a:schemeClr val="bg1"/>
                </a:solidFill>
              </a:rPr>
              <a:t>(p),1,f)==1)</a:t>
            </a:r>
          </a:p>
          <a:p>
            <a:r>
              <a:rPr lang="en-US" dirty="0">
                <a:solidFill>
                  <a:schemeClr val="bg1"/>
                </a:solidFill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("\t\t\t\t");</a:t>
            </a:r>
          </a:p>
          <a:p>
            <a:r>
              <a:rPr lang="en-US" dirty="0">
                <a:solidFill>
                  <a:schemeClr val="bg1"/>
                </a:solidFill>
              </a:rPr>
              <a:t>    	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</a:t>
            </a:r>
            <a:r>
              <a:rPr lang="en-US" dirty="0" err="1">
                <a:solidFill>
                  <a:schemeClr val="bg1"/>
                </a:solidFill>
              </a:rPr>
              <a:t>setw</a:t>
            </a:r>
            <a:r>
              <a:rPr lang="en-US" dirty="0">
                <a:solidFill>
                  <a:schemeClr val="bg1"/>
                </a:solidFill>
              </a:rPr>
              <a:t>(12)&lt;&lt;p.name;	</a:t>
            </a:r>
          </a:p>
          <a:p>
            <a:r>
              <a:rPr lang="en-US" dirty="0">
                <a:solidFill>
                  <a:schemeClr val="bg1"/>
                </a:solidFill>
              </a:rPr>
              <a:t>    	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</a:t>
            </a:r>
            <a:r>
              <a:rPr lang="en-US" dirty="0" err="1">
                <a:solidFill>
                  <a:schemeClr val="bg1"/>
                </a:solidFill>
              </a:rPr>
              <a:t>setw</a:t>
            </a:r>
            <a:r>
              <a:rPr lang="en-US" dirty="0">
                <a:solidFill>
                  <a:schemeClr val="bg1"/>
                </a:solidFill>
              </a:rPr>
              <a:t>(14)&lt;&lt;</a:t>
            </a:r>
            <a:r>
              <a:rPr lang="en-US" dirty="0" err="1">
                <a:solidFill>
                  <a:schemeClr val="bg1"/>
                </a:solidFill>
              </a:rPr>
              <a:t>p.roll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	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</a:t>
            </a:r>
            <a:r>
              <a:rPr lang="en-US" dirty="0" err="1">
                <a:solidFill>
                  <a:schemeClr val="bg1"/>
                </a:solidFill>
              </a:rPr>
              <a:t>setw</a:t>
            </a:r>
            <a:r>
              <a:rPr lang="en-US" dirty="0">
                <a:solidFill>
                  <a:schemeClr val="bg1"/>
                </a:solidFill>
              </a:rPr>
              <a:t>(24)&lt;&lt;</a:t>
            </a:r>
            <a:r>
              <a:rPr lang="en-US" dirty="0" err="1">
                <a:solidFill>
                  <a:schemeClr val="bg1"/>
                </a:solidFill>
              </a:rPr>
              <a:t>p.phn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	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("\n");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++;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fclose</a:t>
            </a:r>
            <a:r>
              <a:rPr lang="en-US" dirty="0">
                <a:solidFill>
                  <a:schemeClr val="bg1"/>
                </a:solidFill>
              </a:rPr>
              <a:t>(f);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&lt;&lt;("\n\t\t\t\</a:t>
            </a:r>
            <a:r>
              <a:rPr lang="en-US" dirty="0" err="1">
                <a:solidFill>
                  <a:schemeClr val="bg1"/>
                </a:solidFill>
              </a:rPr>
              <a:t>tEnter</a:t>
            </a:r>
            <a:r>
              <a:rPr lang="en-US" dirty="0">
                <a:solidFill>
                  <a:schemeClr val="bg1"/>
                </a:solidFill>
              </a:rPr>
              <a:t> any key");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getch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system("cls");</a:t>
            </a:r>
          </a:p>
          <a:p>
            <a:r>
              <a:rPr lang="en-US" dirty="0">
                <a:solidFill>
                  <a:schemeClr val="bg1"/>
                </a:solidFill>
              </a:rPr>
              <a:t>	menu();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62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932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1" y="2286000"/>
            <a:ext cx="11210924" cy="156966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9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734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527901"/>
            <a:ext cx="979714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FEATURES</a:t>
            </a:r>
            <a:endParaRPr lang="en-US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972" y="1667170"/>
            <a:ext cx="887109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Contains record of students like Name, Roll Number and Contact Number.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Provides facilities like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Insertion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Deletion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Searching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Sorting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Displaying   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Uses concept of data structures like searching (linear search) and sorting(bubble sort).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</a:rPr>
              <a:t>Made using object oriented approach.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2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86175" y="190500"/>
            <a:ext cx="4800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Insertion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9821" y="1113831"/>
            <a:ext cx="7819696" cy="563231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void person:: </a:t>
            </a:r>
            <a:r>
              <a:rPr lang="en-US" dirty="0" err="1">
                <a:solidFill>
                  <a:schemeClr val="bg1"/>
                </a:solidFill>
              </a:rPr>
              <a:t>addrecord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     system("cls");</a:t>
            </a:r>
          </a:p>
          <a:p>
            <a:r>
              <a:rPr lang="en-US" dirty="0">
                <a:solidFill>
                  <a:schemeClr val="bg1"/>
                </a:solidFill>
              </a:rPr>
              <a:t>         FILE *f;</a:t>
            </a:r>
          </a:p>
          <a:p>
            <a:r>
              <a:rPr lang="en-US" dirty="0">
                <a:solidFill>
                  <a:schemeClr val="bg1"/>
                </a:solidFill>
              </a:rPr>
              <a:t>         person </a:t>
            </a:r>
            <a:r>
              <a:rPr lang="en-US" dirty="0" err="1">
                <a:solidFill>
                  <a:schemeClr val="bg1"/>
                </a:solidFill>
              </a:rPr>
              <a:t>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     f=</a:t>
            </a:r>
            <a:r>
              <a:rPr lang="en-US" dirty="0" err="1">
                <a:solidFill>
                  <a:schemeClr val="bg1"/>
                </a:solidFill>
              </a:rPr>
              <a:t>fopen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class","ab</a:t>
            </a:r>
            <a:r>
              <a:rPr lang="en-US" dirty="0">
                <a:solidFill>
                  <a:schemeClr val="bg1"/>
                </a:solidFill>
              </a:rPr>
              <a:t>+");	</a:t>
            </a: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&lt;&lt;"\</a:t>
            </a:r>
            <a:r>
              <a:rPr lang="en-US" dirty="0" err="1">
                <a:solidFill>
                  <a:schemeClr val="bg1"/>
                </a:solidFill>
              </a:rPr>
              <a:t>nEnter</a:t>
            </a:r>
            <a:r>
              <a:rPr lang="en-US" dirty="0">
                <a:solidFill>
                  <a:schemeClr val="bg1"/>
                </a:solidFill>
              </a:rPr>
              <a:t> name: ";</a:t>
            </a: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cin</a:t>
            </a:r>
            <a:r>
              <a:rPr lang="en-US" dirty="0">
                <a:solidFill>
                  <a:schemeClr val="bg1"/>
                </a:solidFill>
              </a:rPr>
              <a:t>&gt;&gt;pe.name;</a:t>
            </a: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&lt;&lt;"\</a:t>
            </a:r>
            <a:r>
              <a:rPr lang="en-US" dirty="0" err="1">
                <a:solidFill>
                  <a:schemeClr val="bg1"/>
                </a:solidFill>
              </a:rPr>
              <a:t>nEnter</a:t>
            </a:r>
            <a:r>
              <a:rPr lang="en-US" dirty="0">
                <a:solidFill>
                  <a:schemeClr val="bg1"/>
                </a:solidFill>
              </a:rPr>
              <a:t> roll:";</a:t>
            </a: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cin</a:t>
            </a:r>
            <a:r>
              <a:rPr lang="en-US" dirty="0">
                <a:solidFill>
                  <a:schemeClr val="bg1"/>
                </a:solidFill>
              </a:rPr>
              <a:t>&gt;&gt;</a:t>
            </a:r>
            <a:r>
              <a:rPr lang="en-US" dirty="0" err="1">
                <a:solidFill>
                  <a:schemeClr val="bg1"/>
                </a:solidFill>
              </a:rPr>
              <a:t>pe.roll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&lt;&lt;"\</a:t>
            </a:r>
            <a:r>
              <a:rPr lang="en-US" dirty="0" err="1">
                <a:solidFill>
                  <a:schemeClr val="bg1"/>
                </a:solidFill>
              </a:rPr>
              <a:t>nEnter</a:t>
            </a:r>
            <a:r>
              <a:rPr lang="en-US" dirty="0">
                <a:solidFill>
                  <a:schemeClr val="bg1"/>
                </a:solidFill>
              </a:rPr>
              <a:t> phone no.:";</a:t>
            </a: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cin</a:t>
            </a:r>
            <a:r>
              <a:rPr lang="en-US" dirty="0">
                <a:solidFill>
                  <a:schemeClr val="bg1"/>
                </a:solidFill>
              </a:rPr>
              <a:t>&gt;&gt;</a:t>
            </a:r>
            <a:r>
              <a:rPr lang="en-US" dirty="0" err="1">
                <a:solidFill>
                  <a:schemeClr val="bg1"/>
                </a:solidFill>
              </a:rPr>
              <a:t>pe.phn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fwrite</a:t>
            </a:r>
            <a:r>
              <a:rPr lang="en-US" dirty="0">
                <a:solidFill>
                  <a:schemeClr val="bg1"/>
                </a:solidFill>
              </a:rPr>
              <a:t>(&amp;</a:t>
            </a:r>
            <a:r>
              <a:rPr lang="en-US" dirty="0" err="1">
                <a:solidFill>
                  <a:schemeClr val="bg1"/>
                </a:solidFill>
              </a:rPr>
              <a:t>pe,sizeof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pe</a:t>
            </a:r>
            <a:r>
              <a:rPr lang="en-US" dirty="0">
                <a:solidFill>
                  <a:schemeClr val="bg1"/>
                </a:solidFill>
              </a:rPr>
              <a:t>),1,f);		</a:t>
            </a:r>
          </a:p>
          <a:p>
            <a:r>
              <a:rPr lang="en-US" dirty="0">
                <a:solidFill>
                  <a:schemeClr val="bg1"/>
                </a:solidFill>
              </a:rPr>
              <a:t>         p[n++] = </a:t>
            </a:r>
            <a:r>
              <a:rPr lang="en-US" dirty="0" err="1">
                <a:solidFill>
                  <a:schemeClr val="bg1"/>
                </a:solidFill>
              </a:rPr>
              <a:t>pe</a:t>
            </a:r>
            <a:r>
              <a:rPr lang="en-US" dirty="0">
                <a:solidFill>
                  <a:schemeClr val="bg1"/>
                </a:solidFill>
              </a:rPr>
              <a:t>;  </a:t>
            </a: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&lt;&lt;"\</a:t>
            </a:r>
            <a:r>
              <a:rPr lang="en-US" dirty="0" err="1">
                <a:solidFill>
                  <a:schemeClr val="bg1"/>
                </a:solidFill>
              </a:rPr>
              <a:t>nrecord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fclose</a:t>
            </a:r>
            <a:r>
              <a:rPr lang="en-US" dirty="0">
                <a:solidFill>
                  <a:schemeClr val="bg1"/>
                </a:solidFill>
              </a:rPr>
              <a:t>(f);</a:t>
            </a: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&lt;&lt;"\n\</a:t>
            </a:r>
            <a:r>
              <a:rPr lang="en-US" dirty="0" err="1">
                <a:solidFill>
                  <a:schemeClr val="bg1"/>
                </a:solidFill>
              </a:rPr>
              <a:t>nEnter</a:t>
            </a:r>
            <a:r>
              <a:rPr lang="en-US" dirty="0">
                <a:solidFill>
                  <a:schemeClr val="bg1"/>
                </a:solidFill>
              </a:rPr>
              <a:t> any key";</a:t>
            </a:r>
          </a:p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getch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4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67075" y="0"/>
            <a:ext cx="49869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Sorting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79" y="1418898"/>
            <a:ext cx="5538951" cy="424731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void person::</a:t>
            </a:r>
            <a:r>
              <a:rPr lang="en-US" dirty="0" err="1">
                <a:solidFill>
                  <a:schemeClr val="bg1"/>
                </a:solidFill>
              </a:rPr>
              <a:t>sortrecord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system("cls");</a:t>
            </a:r>
          </a:p>
          <a:p>
            <a:r>
              <a:rPr lang="en-US" dirty="0">
                <a:solidFill>
                  <a:schemeClr val="bg1"/>
                </a:solidFill>
              </a:rPr>
              <a:t>	person *</a:t>
            </a:r>
            <a:r>
              <a:rPr lang="en-US" dirty="0" err="1">
                <a:solidFill>
                  <a:schemeClr val="bg1"/>
                </a:solidFill>
              </a:rPr>
              <a:t>p,temp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	FILE *f;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i,j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	f=</a:t>
            </a:r>
            <a:r>
              <a:rPr lang="en-US" dirty="0" err="1">
                <a:solidFill>
                  <a:schemeClr val="bg1"/>
                </a:solidFill>
              </a:rPr>
              <a:t>fopen</a:t>
            </a:r>
            <a:r>
              <a:rPr lang="en-US" dirty="0">
                <a:solidFill>
                  <a:schemeClr val="bg1"/>
                </a:solidFill>
              </a:rPr>
              <a:t>("class","</a:t>
            </a:r>
            <a:r>
              <a:rPr lang="en-US" dirty="0" err="1">
                <a:solidFill>
                  <a:schemeClr val="bg1"/>
                </a:solidFill>
              </a:rPr>
              <a:t>rb</a:t>
            </a:r>
            <a:r>
              <a:rPr lang="en-US" dirty="0">
                <a:solidFill>
                  <a:schemeClr val="bg1"/>
                </a:solidFill>
              </a:rPr>
              <a:t>");			</a:t>
            </a:r>
            <a:r>
              <a:rPr lang="en-US" dirty="0" err="1">
                <a:solidFill>
                  <a:schemeClr val="bg1"/>
                </a:solidFill>
              </a:rPr>
              <a:t>fseek</a:t>
            </a:r>
            <a:r>
              <a:rPr lang="en-US" dirty="0">
                <a:solidFill>
                  <a:schemeClr val="bg1"/>
                </a:solidFill>
              </a:rPr>
              <a:t>(f,0,SEEK_END)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n=</a:t>
            </a:r>
            <a:r>
              <a:rPr lang="en-US" dirty="0" err="1">
                <a:solidFill>
                  <a:schemeClr val="bg1"/>
                </a:solidFill>
              </a:rPr>
              <a:t>ftell</a:t>
            </a:r>
            <a:r>
              <a:rPr lang="en-US" dirty="0">
                <a:solidFill>
                  <a:schemeClr val="bg1"/>
                </a:solidFill>
              </a:rPr>
              <a:t>(f)/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 person);			rewind(f);				p=( person*)</a:t>
            </a:r>
            <a:r>
              <a:rPr lang="en-US" dirty="0" err="1">
                <a:solidFill>
                  <a:schemeClr val="bg1"/>
                </a:solidFill>
              </a:rPr>
              <a:t>calloc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n,sizeof</a:t>
            </a:r>
            <a:r>
              <a:rPr lang="en-US" dirty="0">
                <a:solidFill>
                  <a:schemeClr val="bg1"/>
                </a:solidFill>
              </a:rPr>
              <a:t>( person));  </a:t>
            </a:r>
          </a:p>
          <a:p>
            <a:r>
              <a:rPr lang="en-US" dirty="0">
                <a:solidFill>
                  <a:schemeClr val="bg1"/>
                </a:solidFill>
              </a:rPr>
              <a:t>	for(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=0;i&lt;</a:t>
            </a:r>
            <a:r>
              <a:rPr lang="en-US" dirty="0" err="1">
                <a:solidFill>
                  <a:schemeClr val="bg1"/>
                </a:solidFill>
              </a:rPr>
              <a:t>n;i</a:t>
            </a:r>
            <a:r>
              <a:rPr lang="en-US" dirty="0">
                <a:solidFill>
                  <a:schemeClr val="bg1"/>
                </a:solidFill>
              </a:rPr>
              <a:t>++)</a:t>
            </a:r>
          </a:p>
          <a:p>
            <a:r>
              <a:rPr lang="en-US" dirty="0">
                <a:solidFill>
                  <a:schemeClr val="bg1"/>
                </a:solidFill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fread</a:t>
            </a:r>
            <a:r>
              <a:rPr lang="en-US" dirty="0">
                <a:solidFill>
                  <a:schemeClr val="bg1"/>
                </a:solidFill>
              </a:rPr>
              <a:t>(&amp;p[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],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 person),1,f);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6716" y="1912882"/>
            <a:ext cx="5633545" cy="341632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=0;i&lt;</a:t>
            </a:r>
            <a:r>
              <a:rPr lang="en-US" dirty="0" err="1">
                <a:solidFill>
                  <a:schemeClr val="bg1"/>
                </a:solidFill>
              </a:rPr>
              <a:t>n;i</a:t>
            </a:r>
            <a:r>
              <a:rPr lang="en-US" dirty="0">
                <a:solidFill>
                  <a:schemeClr val="bg1"/>
                </a:solidFill>
              </a:rPr>
              <a:t>++)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   for(j=0;j&lt;n-i-1;j++)</a:t>
            </a:r>
          </a:p>
          <a:p>
            <a:r>
              <a:rPr lang="en-US" dirty="0">
                <a:solidFill>
                  <a:schemeClr val="bg1"/>
                </a:solidFill>
              </a:rPr>
              <a:t>         {</a:t>
            </a:r>
          </a:p>
          <a:p>
            <a:r>
              <a:rPr lang="en-US" dirty="0">
                <a:solidFill>
                  <a:schemeClr val="bg1"/>
                </a:solidFill>
              </a:rPr>
              <a:t>	if(</a:t>
            </a:r>
            <a:r>
              <a:rPr lang="en-US" dirty="0" err="1">
                <a:solidFill>
                  <a:schemeClr val="bg1"/>
                </a:solidFill>
              </a:rPr>
              <a:t>strcmp</a:t>
            </a:r>
            <a:r>
              <a:rPr lang="en-US" dirty="0">
                <a:solidFill>
                  <a:schemeClr val="bg1"/>
                </a:solidFill>
              </a:rPr>
              <a:t>(p[j].</a:t>
            </a:r>
            <a:r>
              <a:rPr lang="en-US" dirty="0" err="1">
                <a:solidFill>
                  <a:schemeClr val="bg1"/>
                </a:solidFill>
              </a:rPr>
              <a:t>name,p</a:t>
            </a:r>
            <a:r>
              <a:rPr lang="en-US" dirty="0">
                <a:solidFill>
                  <a:schemeClr val="bg1"/>
                </a:solidFill>
              </a:rPr>
              <a:t>[j+1].name) &gt; 0)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temp=p[j];</a:t>
            </a:r>
          </a:p>
          <a:p>
            <a:r>
              <a:rPr lang="en-US" dirty="0">
                <a:solidFill>
                  <a:schemeClr val="bg1"/>
                </a:solidFill>
              </a:rPr>
              <a:t>	  p[j]=p[j+1];</a:t>
            </a:r>
          </a:p>
          <a:p>
            <a:r>
              <a:rPr lang="en-US" dirty="0">
                <a:solidFill>
                  <a:schemeClr val="bg1"/>
                </a:solidFill>
              </a:rPr>
              <a:t>	  p[j+1]=temp;				}</a:t>
            </a:r>
          </a:p>
          <a:p>
            <a:r>
              <a:rPr lang="en-US" dirty="0">
                <a:solidFill>
                  <a:schemeClr val="bg1"/>
                </a:solidFill>
              </a:rPr>
              <a:t>        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80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40469" y="241738"/>
            <a:ext cx="29323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Sorting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0234" y="1629104"/>
            <a:ext cx="7767145" cy="381944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("\n\n\n\t\t\t\t\t\</a:t>
            </a:r>
            <a:r>
              <a:rPr lang="en-US" dirty="0" err="1">
                <a:solidFill>
                  <a:schemeClr val="bg1"/>
                </a:solidFill>
              </a:rPr>
              <a:t>tSORTED</a:t>
            </a:r>
            <a:r>
              <a:rPr lang="en-US" dirty="0">
                <a:solidFill>
                  <a:schemeClr val="bg1"/>
                </a:solidFill>
              </a:rPr>
              <a:t> LIST");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("\n\n\t\t\t\</a:t>
            </a:r>
            <a:r>
              <a:rPr lang="en-US" dirty="0" err="1">
                <a:solidFill>
                  <a:schemeClr val="bg1"/>
                </a:solidFill>
              </a:rPr>
              <a:t>tS.N</a:t>
            </a:r>
            <a:r>
              <a:rPr lang="en-US" dirty="0">
                <a:solidFill>
                  <a:schemeClr val="bg1"/>
                </a:solidFill>
              </a:rPr>
              <a:t>\</a:t>
            </a:r>
            <a:r>
              <a:rPr lang="en-US" dirty="0" err="1">
                <a:solidFill>
                  <a:schemeClr val="bg1"/>
                </a:solidFill>
              </a:rPr>
              <a:t>tName</a:t>
            </a:r>
            <a:r>
              <a:rPr lang="en-US" dirty="0">
                <a:solidFill>
                  <a:schemeClr val="bg1"/>
                </a:solidFill>
              </a:rPr>
              <a:t>\t\</a:t>
            </a:r>
            <a:r>
              <a:rPr lang="en-US" dirty="0" err="1">
                <a:solidFill>
                  <a:schemeClr val="bg1"/>
                </a:solidFill>
              </a:rPr>
              <a:t>tRoll</a:t>
            </a:r>
            <a:r>
              <a:rPr lang="en-US" dirty="0">
                <a:solidFill>
                  <a:schemeClr val="bg1"/>
                </a:solidFill>
              </a:rPr>
              <a:t>\t\</a:t>
            </a:r>
            <a:r>
              <a:rPr lang="en-US" dirty="0" err="1">
                <a:solidFill>
                  <a:schemeClr val="bg1"/>
                </a:solidFill>
              </a:rPr>
              <a:t>tMobile</a:t>
            </a:r>
            <a:r>
              <a:rPr lang="en-US" dirty="0">
                <a:solidFill>
                  <a:schemeClr val="bg1"/>
                </a:solidFill>
              </a:rPr>
              <a:t> Number\n");</a:t>
            </a:r>
          </a:p>
          <a:p>
            <a:r>
              <a:rPr lang="en-US" dirty="0">
                <a:solidFill>
                  <a:schemeClr val="bg1"/>
                </a:solidFill>
              </a:rPr>
              <a:t>	for(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=0;i&lt;</a:t>
            </a:r>
            <a:r>
              <a:rPr lang="en-US" dirty="0" err="1">
                <a:solidFill>
                  <a:schemeClr val="bg1"/>
                </a:solidFill>
              </a:rPr>
              <a:t>n;i</a:t>
            </a:r>
            <a:r>
              <a:rPr lang="en-US" dirty="0">
                <a:solidFill>
                  <a:schemeClr val="bg1"/>
                </a:solidFill>
              </a:rPr>
              <a:t>++)</a:t>
            </a:r>
          </a:p>
          <a:p>
            <a:r>
              <a:rPr lang="en-US" dirty="0">
                <a:solidFill>
                  <a:schemeClr val="bg1"/>
                </a:solidFill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("\t\t\t\t");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&lt;&lt;i+1;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</a:t>
            </a:r>
            <a:r>
              <a:rPr lang="en-US" dirty="0" err="1">
                <a:solidFill>
                  <a:schemeClr val="bg1"/>
                </a:solidFill>
              </a:rPr>
              <a:t>setw</a:t>
            </a:r>
            <a:r>
              <a:rPr lang="en-US" dirty="0">
                <a:solidFill>
                  <a:schemeClr val="bg1"/>
                </a:solidFill>
              </a:rPr>
              <a:t>(15)&lt;&lt;p[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].name;</a:t>
            </a:r>
          </a:p>
          <a:p>
            <a:r>
              <a:rPr lang="en-US" dirty="0">
                <a:solidFill>
                  <a:schemeClr val="bg1"/>
                </a:solidFill>
              </a:rPr>
              <a:t>    	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</a:t>
            </a:r>
            <a:r>
              <a:rPr lang="en-US" dirty="0" err="1">
                <a:solidFill>
                  <a:schemeClr val="bg1"/>
                </a:solidFill>
              </a:rPr>
              <a:t>setw</a:t>
            </a:r>
            <a:r>
              <a:rPr lang="en-US" dirty="0">
                <a:solidFill>
                  <a:schemeClr val="bg1"/>
                </a:solidFill>
              </a:rPr>
              <a:t>(11)&lt;&lt;p[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].roll;</a:t>
            </a:r>
          </a:p>
          <a:p>
            <a:r>
              <a:rPr lang="en-US" dirty="0">
                <a:solidFill>
                  <a:schemeClr val="bg1"/>
                </a:solidFill>
              </a:rPr>
              <a:t>    	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</a:t>
            </a:r>
            <a:r>
              <a:rPr lang="en-US" dirty="0" err="1">
                <a:solidFill>
                  <a:schemeClr val="bg1"/>
                </a:solidFill>
              </a:rPr>
              <a:t>setw</a:t>
            </a:r>
            <a:r>
              <a:rPr lang="en-US" dirty="0">
                <a:solidFill>
                  <a:schemeClr val="bg1"/>
                </a:solidFill>
              </a:rPr>
              <a:t>(24)&lt;&lt;p[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].</a:t>
            </a:r>
            <a:r>
              <a:rPr lang="en-US" dirty="0" err="1">
                <a:solidFill>
                  <a:schemeClr val="bg1"/>
                </a:solidFill>
              </a:rPr>
              <a:t>phn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	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("\n");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getch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368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632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71925" y="76200"/>
            <a:ext cx="39340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Bubble Sort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11E16-1889-BDF2-BA58-670A0C3C1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7" y="2005012"/>
            <a:ext cx="89249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9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43274" y="142875"/>
            <a:ext cx="52197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Searching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25" y="1314450"/>
            <a:ext cx="5800725" cy="499550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void person:: searchrecord()</a:t>
            </a:r>
          </a:p>
          <a:p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</a:rPr>
              <a:t>	system("cls");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	person p;</a:t>
            </a:r>
          </a:p>
          <a:p>
            <a:r>
              <a:rPr lang="en-US" sz="2000" dirty="0">
                <a:solidFill>
                  <a:schemeClr val="bg1"/>
                </a:solidFill>
              </a:rPr>
              <a:t>	FILE *f;</a:t>
            </a:r>
          </a:p>
          <a:p>
            <a:r>
              <a:rPr lang="en-US" sz="2000" dirty="0">
                <a:solidFill>
                  <a:schemeClr val="bg1"/>
                </a:solidFill>
              </a:rPr>
              <a:t>	string name;</a:t>
            </a:r>
          </a:p>
          <a:p>
            <a:r>
              <a:rPr lang="en-US" sz="2000" dirty="0">
                <a:solidFill>
                  <a:schemeClr val="bg1"/>
                </a:solidFill>
              </a:rPr>
              <a:t>	f=</a:t>
            </a:r>
            <a:r>
              <a:rPr lang="en-US" sz="2000" dirty="0" err="1">
                <a:solidFill>
                  <a:schemeClr val="bg1"/>
                </a:solidFill>
              </a:rPr>
              <a:t>fopen</a:t>
            </a:r>
            <a:r>
              <a:rPr lang="en-US" sz="2000" dirty="0">
                <a:solidFill>
                  <a:schemeClr val="bg1"/>
                </a:solidFill>
              </a:rPr>
              <a:t>("class","</a:t>
            </a:r>
            <a:r>
              <a:rPr lang="en-US" sz="2000" dirty="0" err="1">
                <a:solidFill>
                  <a:schemeClr val="bg1"/>
                </a:solidFill>
              </a:rPr>
              <a:t>rb</a:t>
            </a:r>
            <a:r>
              <a:rPr lang="en-US" sz="2000" dirty="0">
                <a:solidFill>
                  <a:schemeClr val="bg1"/>
                </a:solidFill>
              </a:rPr>
              <a:t>");			</a:t>
            </a:r>
          </a:p>
          <a:p>
            <a:r>
              <a:rPr lang="en-US" sz="2000" dirty="0">
                <a:solidFill>
                  <a:schemeClr val="bg1"/>
                </a:solidFill>
              </a:rPr>
              <a:t>	if(f==NULL)</a:t>
            </a:r>
          </a:p>
          <a:p>
            <a:r>
              <a:rPr lang="en-US" sz="2000" dirty="0">
                <a:solidFill>
                  <a:schemeClr val="bg1"/>
                </a:solidFill>
              </a:rPr>
              <a:t>	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	</a:t>
            </a:r>
            <a:r>
              <a:rPr lang="en-US" sz="2000" dirty="0" err="1">
                <a:solidFill>
                  <a:schemeClr val="bg1"/>
                </a:solidFill>
              </a:rPr>
              <a:t>cout</a:t>
            </a:r>
            <a:r>
              <a:rPr lang="en-US" sz="2000" dirty="0">
                <a:solidFill>
                  <a:schemeClr val="bg1"/>
                </a:solidFill>
              </a:rPr>
              <a:t>&lt;&lt;"\n error in opening\a";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	exit(1);	</a:t>
            </a:r>
          </a:p>
          <a:p>
            <a:r>
              <a:rPr lang="en-US" sz="2000" dirty="0">
                <a:solidFill>
                  <a:schemeClr val="bg1"/>
                </a:solidFill>
              </a:rPr>
              <a:t>	}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cout</a:t>
            </a:r>
            <a:r>
              <a:rPr lang="en-US" sz="2000" dirty="0">
                <a:solidFill>
                  <a:schemeClr val="bg1"/>
                </a:solidFill>
              </a:rPr>
              <a:t>&lt;&lt;"\</a:t>
            </a:r>
            <a:r>
              <a:rPr lang="en-US" sz="2000" dirty="0" err="1">
                <a:solidFill>
                  <a:schemeClr val="bg1"/>
                </a:solidFill>
              </a:rPr>
              <a:t>nEnter</a:t>
            </a:r>
            <a:r>
              <a:rPr lang="en-US" sz="2000" dirty="0">
                <a:solidFill>
                  <a:schemeClr val="bg1"/>
                </a:solidFill>
              </a:rPr>
              <a:t> name of person to search\n";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cin</a:t>
            </a:r>
            <a:r>
              <a:rPr lang="en-US" sz="2000" dirty="0">
                <a:solidFill>
                  <a:schemeClr val="bg1"/>
                </a:solidFill>
              </a:rPr>
              <a:t>&gt;&gt;name;</a:t>
            </a:r>
          </a:p>
          <a:p>
            <a:r>
              <a:rPr lang="en-US" sz="2000" dirty="0">
                <a:solidFill>
                  <a:schemeClr val="bg1"/>
                </a:solidFill>
              </a:rPr>
              <a:t>	system("cls");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5550" y="1314450"/>
            <a:ext cx="5886450" cy="507831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while(</a:t>
            </a:r>
            <a:r>
              <a:rPr lang="en-US" dirty="0" err="1">
                <a:solidFill>
                  <a:schemeClr val="bg1"/>
                </a:solidFill>
              </a:rPr>
              <a:t>fread</a:t>
            </a:r>
            <a:r>
              <a:rPr lang="en-US" dirty="0">
                <a:solidFill>
                  <a:schemeClr val="bg1"/>
                </a:solidFill>
              </a:rPr>
              <a:t>(&amp;</a:t>
            </a:r>
            <a:r>
              <a:rPr lang="en-US" dirty="0" err="1">
                <a:solidFill>
                  <a:schemeClr val="bg1"/>
                </a:solidFill>
              </a:rPr>
              <a:t>p,sizeof</a:t>
            </a:r>
            <a:r>
              <a:rPr lang="en-US" dirty="0">
                <a:solidFill>
                  <a:schemeClr val="bg1"/>
                </a:solidFill>
              </a:rPr>
              <a:t>(p),1,f)==1)</a:t>
            </a:r>
          </a:p>
          <a:p>
            <a:r>
              <a:rPr lang="en-US" dirty="0">
                <a:solidFill>
                  <a:schemeClr val="bg1"/>
                </a:solidFill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</a:rPr>
              <a:t>    	if(p.name==name)</a:t>
            </a:r>
          </a:p>
          <a:p>
            <a:r>
              <a:rPr lang="en-US" dirty="0">
                <a:solidFill>
                  <a:schemeClr val="bg1"/>
                </a:solidFill>
              </a:rPr>
              <a:t>    	{</a:t>
            </a:r>
          </a:p>
          <a:p>
            <a:r>
              <a:rPr lang="en-US" dirty="0">
                <a:solidFill>
                  <a:schemeClr val="bg1"/>
                </a:solidFill>
              </a:rPr>
              <a:t>        	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&lt;&lt;"\</a:t>
            </a:r>
            <a:r>
              <a:rPr lang="en-US" dirty="0" err="1">
                <a:solidFill>
                  <a:schemeClr val="bg1"/>
                </a:solidFill>
              </a:rPr>
              <a:t>nDetail</a:t>
            </a:r>
            <a:r>
              <a:rPr lang="en-US" dirty="0">
                <a:solidFill>
                  <a:schemeClr val="bg1"/>
                </a:solidFill>
              </a:rPr>
              <a:t> Information About "&lt;&lt;name;</a:t>
            </a:r>
          </a:p>
          <a:p>
            <a:r>
              <a:rPr lang="en-US" dirty="0">
                <a:solidFill>
                  <a:schemeClr val="bg1"/>
                </a:solidFill>
              </a:rPr>
              <a:t>        	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("\n");</a:t>
            </a:r>
          </a:p>
          <a:p>
            <a:r>
              <a:rPr lang="en-US" dirty="0">
                <a:solidFill>
                  <a:schemeClr val="bg1"/>
                </a:solidFill>
              </a:rPr>
              <a:t>        	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&lt;&lt;"\</a:t>
            </a:r>
            <a:r>
              <a:rPr lang="en-US" dirty="0" err="1">
                <a:solidFill>
                  <a:schemeClr val="bg1"/>
                </a:solidFill>
              </a:rPr>
              <a:t>nName</a:t>
            </a:r>
            <a:r>
              <a:rPr lang="en-US" dirty="0">
                <a:solidFill>
                  <a:schemeClr val="bg1"/>
                </a:solidFill>
              </a:rPr>
              <a:t>:"&lt;&lt;p.name&lt;&lt;"\</a:t>
            </a:r>
            <a:r>
              <a:rPr lang="en-US" dirty="0" err="1">
                <a:solidFill>
                  <a:schemeClr val="bg1"/>
                </a:solidFill>
              </a:rPr>
              <a:t>nRoll</a:t>
            </a:r>
            <a:r>
              <a:rPr lang="en-US" dirty="0">
                <a:solidFill>
                  <a:schemeClr val="bg1"/>
                </a:solidFill>
              </a:rPr>
              <a:t> no:"&lt;&lt;</a:t>
            </a:r>
            <a:r>
              <a:rPr lang="en-US" dirty="0" err="1">
                <a:solidFill>
                  <a:schemeClr val="bg1"/>
                </a:solidFill>
              </a:rPr>
              <a:t>p.roll</a:t>
            </a:r>
            <a:r>
              <a:rPr lang="en-US" dirty="0">
                <a:solidFill>
                  <a:schemeClr val="bg1"/>
                </a:solidFill>
              </a:rPr>
              <a:t>&lt;&lt;"\</a:t>
            </a:r>
            <a:r>
              <a:rPr lang="en-US" dirty="0" err="1">
                <a:solidFill>
                  <a:schemeClr val="bg1"/>
                </a:solidFill>
              </a:rPr>
              <a:t>nPhone</a:t>
            </a:r>
            <a:r>
              <a:rPr lang="en-US" dirty="0">
                <a:solidFill>
                  <a:schemeClr val="bg1"/>
                </a:solidFill>
              </a:rPr>
              <a:t> Number:"&lt;&lt;</a:t>
            </a:r>
            <a:r>
              <a:rPr lang="en-US" dirty="0" err="1">
                <a:solidFill>
                  <a:schemeClr val="bg1"/>
                </a:solidFill>
              </a:rPr>
              <a:t>p.phn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    	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r>
              <a:rPr lang="en-US" dirty="0">
                <a:solidFill>
                  <a:schemeClr val="bg1"/>
                </a:solidFill>
              </a:rPr>
              <a:t> bottom;</a:t>
            </a:r>
          </a:p>
          <a:p>
            <a:r>
              <a:rPr lang="en-US" dirty="0">
                <a:solidFill>
                  <a:schemeClr val="bg1"/>
                </a:solidFill>
              </a:rPr>
              <a:t>    	}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&lt;&lt;"Not found";</a:t>
            </a:r>
          </a:p>
          <a:p>
            <a:r>
              <a:rPr lang="en-US" dirty="0">
                <a:solidFill>
                  <a:schemeClr val="bg1"/>
                </a:solidFill>
              </a:rPr>
              <a:t>	bottom:	</a:t>
            </a:r>
            <a:r>
              <a:rPr lang="en-US" dirty="0" err="1">
                <a:solidFill>
                  <a:schemeClr val="bg1"/>
                </a:solidFill>
              </a:rPr>
              <a:t>fclose</a:t>
            </a:r>
            <a:r>
              <a:rPr lang="en-US" dirty="0">
                <a:solidFill>
                  <a:schemeClr val="bg1"/>
                </a:solidFill>
              </a:rPr>
              <a:t>(f);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&lt;&lt;"\</a:t>
            </a:r>
            <a:r>
              <a:rPr lang="en-US" dirty="0" err="1">
                <a:solidFill>
                  <a:schemeClr val="bg1"/>
                </a:solidFill>
              </a:rPr>
              <a:t>nEnter</a:t>
            </a:r>
            <a:r>
              <a:rPr lang="en-US" dirty="0">
                <a:solidFill>
                  <a:schemeClr val="bg1"/>
                </a:solidFill>
              </a:rPr>
              <a:t> any key";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getch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	system("cls");</a:t>
            </a:r>
          </a:p>
          <a:p>
            <a:r>
              <a:rPr lang="en-US" dirty="0">
                <a:solidFill>
                  <a:schemeClr val="bg1"/>
                </a:solidFill>
              </a:rPr>
              <a:t>	menu();	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673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632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33826" y="0"/>
            <a:ext cx="42180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Linear Search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1D575B-89DF-BCDB-FC7A-D54CB2F5A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72" y="1483567"/>
            <a:ext cx="7728856" cy="434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44111" y="0"/>
            <a:ext cx="65141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Deletion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42" y="987972"/>
            <a:ext cx="4677103" cy="59093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void person::</a:t>
            </a:r>
            <a:r>
              <a:rPr lang="en-US" dirty="0" err="1">
                <a:solidFill>
                  <a:schemeClr val="bg1"/>
                </a:solidFill>
              </a:rPr>
              <a:t>deleterecord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system("cls");</a:t>
            </a:r>
          </a:p>
          <a:p>
            <a:r>
              <a:rPr lang="en-US" dirty="0">
                <a:solidFill>
                  <a:schemeClr val="bg1"/>
                </a:solidFill>
              </a:rPr>
              <a:t>    person p;</a:t>
            </a:r>
          </a:p>
          <a:p>
            <a:r>
              <a:rPr lang="en-US" dirty="0">
                <a:solidFill>
                  <a:schemeClr val="bg1"/>
                </a:solidFill>
              </a:rPr>
              <a:t>    FILE *f,*</a:t>
            </a:r>
            <a:r>
              <a:rPr lang="en-US" dirty="0" err="1">
                <a:solidFill>
                  <a:schemeClr val="bg1"/>
                </a:solidFill>
              </a:rPr>
              <a:t>ft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flag;	</a:t>
            </a:r>
          </a:p>
          <a:p>
            <a:r>
              <a:rPr lang="en-US" dirty="0">
                <a:solidFill>
                  <a:schemeClr val="bg1"/>
                </a:solidFill>
              </a:rPr>
              <a:t>    char name[50];</a:t>
            </a:r>
          </a:p>
          <a:p>
            <a:r>
              <a:rPr lang="en-US" dirty="0">
                <a:solidFill>
                  <a:schemeClr val="bg1"/>
                </a:solidFill>
              </a:rPr>
              <a:t>    f=</a:t>
            </a:r>
            <a:r>
              <a:rPr lang="en-US" dirty="0" err="1">
                <a:solidFill>
                  <a:schemeClr val="bg1"/>
                </a:solidFill>
              </a:rPr>
              <a:t>fopen</a:t>
            </a:r>
            <a:r>
              <a:rPr lang="en-US" dirty="0">
                <a:solidFill>
                  <a:schemeClr val="bg1"/>
                </a:solidFill>
              </a:rPr>
              <a:t>("class","</a:t>
            </a:r>
            <a:r>
              <a:rPr lang="en-US" dirty="0" err="1">
                <a:solidFill>
                  <a:schemeClr val="bg1"/>
                </a:solidFill>
              </a:rPr>
              <a:t>rb</a:t>
            </a:r>
            <a:r>
              <a:rPr lang="en-US" dirty="0">
                <a:solidFill>
                  <a:schemeClr val="bg1"/>
                </a:solidFill>
              </a:rPr>
              <a:t>");</a:t>
            </a:r>
          </a:p>
          <a:p>
            <a:r>
              <a:rPr lang="en-US" dirty="0">
                <a:solidFill>
                  <a:schemeClr val="bg1"/>
                </a:solidFill>
              </a:rPr>
              <a:t>    if(f==NULL)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&lt;&lt;("CONTACT'S DATA NOT ADDED YET.");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else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ft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err="1">
                <a:solidFill>
                  <a:schemeClr val="bg1"/>
                </a:solidFill>
              </a:rPr>
              <a:t>fopen</a:t>
            </a:r>
            <a:r>
              <a:rPr lang="en-US" dirty="0">
                <a:solidFill>
                  <a:schemeClr val="bg1"/>
                </a:solidFill>
              </a:rPr>
              <a:t>("temp","</a:t>
            </a:r>
            <a:r>
              <a:rPr lang="en-US" dirty="0" err="1">
                <a:solidFill>
                  <a:schemeClr val="bg1"/>
                </a:solidFill>
              </a:rPr>
              <a:t>wb</a:t>
            </a:r>
            <a:r>
              <a:rPr lang="en-US" dirty="0">
                <a:solidFill>
                  <a:schemeClr val="bg1"/>
                </a:solidFill>
              </a:rPr>
              <a:t>+");		</a:t>
            </a:r>
          </a:p>
          <a:p>
            <a:r>
              <a:rPr lang="en-US" dirty="0">
                <a:solidFill>
                  <a:schemeClr val="bg1"/>
                </a:solidFill>
              </a:rPr>
              <a:t>	if(</a:t>
            </a:r>
            <a:r>
              <a:rPr lang="en-US" dirty="0" err="1">
                <a:solidFill>
                  <a:schemeClr val="bg1"/>
                </a:solidFill>
              </a:rPr>
              <a:t>ft</a:t>
            </a:r>
            <a:r>
              <a:rPr lang="en-US" dirty="0">
                <a:solidFill>
                  <a:schemeClr val="bg1"/>
                </a:solidFill>
              </a:rPr>
              <a:t>==NULL)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&lt;&lt;("file opening error");</a:t>
            </a:r>
          </a:p>
          <a:p>
            <a:r>
              <a:rPr lang="en-US" dirty="0">
                <a:solidFill>
                  <a:schemeClr val="bg1"/>
                </a:solidFill>
              </a:rPr>
              <a:t>		else</a:t>
            </a:r>
          </a:p>
          <a:p>
            <a:r>
              <a:rPr lang="en-US" dirty="0">
                <a:solidFill>
                  <a:schemeClr val="bg1"/>
                </a:solidFill>
              </a:rPr>
              <a:t>       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&lt;&lt;("Enter NAME:");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cin</a:t>
            </a:r>
            <a:r>
              <a:rPr lang="en-US" dirty="0">
                <a:solidFill>
                  <a:schemeClr val="bg1"/>
                </a:solidFill>
              </a:rPr>
              <a:t>&gt;&gt;name;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3241" y="987972"/>
            <a:ext cx="5843752" cy="563231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while(</a:t>
            </a:r>
            <a:r>
              <a:rPr lang="en-US" dirty="0" err="1">
                <a:solidFill>
                  <a:schemeClr val="bg1"/>
                </a:solidFill>
              </a:rPr>
              <a:t>fread</a:t>
            </a:r>
            <a:r>
              <a:rPr lang="en-US" dirty="0">
                <a:solidFill>
                  <a:schemeClr val="bg1"/>
                </a:solidFill>
              </a:rPr>
              <a:t>(&amp;</a:t>
            </a:r>
            <a:r>
              <a:rPr lang="en-US" dirty="0" err="1">
                <a:solidFill>
                  <a:schemeClr val="bg1"/>
                </a:solidFill>
              </a:rPr>
              <a:t>p,sizeof</a:t>
            </a:r>
            <a:r>
              <a:rPr lang="en-US" dirty="0">
                <a:solidFill>
                  <a:schemeClr val="bg1"/>
                </a:solidFill>
              </a:rPr>
              <a:t>(p),1,f)==1)</a:t>
            </a:r>
          </a:p>
          <a:p>
            <a:r>
              <a:rPr lang="en-US" dirty="0">
                <a:solidFill>
                  <a:schemeClr val="bg1"/>
                </a:solidFill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</a:rPr>
              <a:t>    if(</a:t>
            </a:r>
            <a:r>
              <a:rPr lang="en-US" dirty="0" err="1">
                <a:solidFill>
                  <a:schemeClr val="bg1"/>
                </a:solidFill>
              </a:rPr>
              <a:t>strcmp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p.name,name</a:t>
            </a:r>
            <a:r>
              <a:rPr lang="en-US" dirty="0">
                <a:solidFill>
                  <a:schemeClr val="bg1"/>
                </a:solidFill>
              </a:rPr>
              <a:t>)!=0)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fwrite</a:t>
            </a:r>
            <a:r>
              <a:rPr lang="en-US" dirty="0">
                <a:solidFill>
                  <a:schemeClr val="bg1"/>
                </a:solidFill>
              </a:rPr>
              <a:t>(&amp;</a:t>
            </a:r>
            <a:r>
              <a:rPr lang="en-US" dirty="0" err="1">
                <a:solidFill>
                  <a:schemeClr val="bg1"/>
                </a:solidFill>
              </a:rPr>
              <a:t>p,sizeof</a:t>
            </a:r>
            <a:r>
              <a:rPr lang="en-US" dirty="0">
                <a:solidFill>
                  <a:schemeClr val="bg1"/>
                </a:solidFill>
              </a:rPr>
              <a:t>(p),1,ft);</a:t>
            </a:r>
          </a:p>
          <a:p>
            <a:r>
              <a:rPr lang="en-US" dirty="0">
                <a:solidFill>
                  <a:schemeClr val="bg1"/>
                </a:solidFill>
              </a:rPr>
              <a:t>     if(</a:t>
            </a:r>
            <a:r>
              <a:rPr lang="en-US" dirty="0" err="1">
                <a:solidFill>
                  <a:schemeClr val="bg1"/>
                </a:solidFill>
              </a:rPr>
              <a:t>strcmp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p.name,name</a:t>
            </a:r>
            <a:r>
              <a:rPr lang="en-US" dirty="0">
                <a:solidFill>
                  <a:schemeClr val="bg1"/>
                </a:solidFill>
              </a:rPr>
              <a:t>)==0)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	flag=1;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fclose</a:t>
            </a:r>
            <a:r>
              <a:rPr lang="en-US" dirty="0">
                <a:solidFill>
                  <a:schemeClr val="bg1"/>
                </a:solidFill>
              </a:rPr>
              <a:t>(f);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fclose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ft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if(flag!=1)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&lt;&lt;("NO CONTACT'S RECORDS TO DELETE.");</a:t>
            </a:r>
          </a:p>
          <a:p>
            <a:r>
              <a:rPr lang="en-US" dirty="0">
                <a:solidFill>
                  <a:schemeClr val="bg1"/>
                </a:solidFill>
              </a:rPr>
              <a:t>         remove("temp.txt");</a:t>
            </a:r>
          </a:p>
          <a:p>
            <a:r>
              <a:rPr lang="en-US" dirty="0">
                <a:solidFill>
                  <a:schemeClr val="bg1"/>
                </a:solidFill>
              </a:rPr>
              <a:t>     }</a:t>
            </a:r>
          </a:p>
          <a:p>
            <a:r>
              <a:rPr lang="en-US" dirty="0">
                <a:solidFill>
                  <a:schemeClr val="bg1"/>
                </a:solidFill>
              </a:rPr>
              <a:t>else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bg1"/>
                </a:solidFill>
              </a:rPr>
              <a:t>       remove("class");</a:t>
            </a:r>
          </a:p>
          <a:p>
            <a:r>
              <a:rPr lang="en-US" dirty="0">
                <a:solidFill>
                  <a:schemeClr val="bg1"/>
                </a:solidFill>
              </a:rPr>
              <a:t>       rename("</a:t>
            </a:r>
            <a:r>
              <a:rPr lang="en-US" dirty="0" err="1">
                <a:solidFill>
                  <a:schemeClr val="bg1"/>
                </a:solidFill>
              </a:rPr>
              <a:t>temp","class</a:t>
            </a:r>
            <a:r>
              <a:rPr lang="en-US" dirty="0">
                <a:solidFill>
                  <a:schemeClr val="bg1"/>
                </a:solidFill>
              </a:rPr>
              <a:t>");		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cout</a:t>
            </a:r>
            <a:r>
              <a:rPr lang="en-US" dirty="0">
                <a:solidFill>
                  <a:schemeClr val="bg1"/>
                </a:solidFill>
              </a:rPr>
              <a:t>&lt;&lt;("RECORD DELETED SUCCESSFULLY.");</a:t>
            </a:r>
          </a:p>
          <a:p>
            <a:r>
              <a:rPr lang="en-US" dirty="0">
                <a:solidFill>
                  <a:schemeClr val="bg1"/>
                </a:solidFill>
              </a:rPr>
              <a:t>      }</a:t>
            </a:r>
          </a:p>
          <a:p>
            <a:r>
              <a:rPr lang="en-US" dirty="0">
                <a:solidFill>
                  <a:schemeClr val="bg1"/>
                </a:solidFill>
              </a:rPr>
              <a:t> n--;</a:t>
            </a:r>
          </a:p>
        </p:txBody>
      </p:sp>
    </p:spTree>
    <p:extLst>
      <p:ext uri="{BB962C8B-B14F-4D97-AF65-F5344CB8AC3E}">
        <p14:creationId xmlns:p14="http://schemas.microsoft.com/office/powerpoint/2010/main" val="158773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1197</Words>
  <Application>Microsoft Office PowerPoint</Application>
  <PresentationFormat>Widescreen</PresentationFormat>
  <Paragraphs>189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C RIS</cp:lastModifiedBy>
  <cp:revision>32</cp:revision>
  <dcterms:created xsi:type="dcterms:W3CDTF">2023-02-14T06:38:05Z</dcterms:created>
  <dcterms:modified xsi:type="dcterms:W3CDTF">2023-02-18T05:08:28Z</dcterms:modified>
</cp:coreProperties>
</file>