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4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4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07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9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2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02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2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8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8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1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1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8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Mental Health and Wellness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Resource for Mindfulness, Stress Management, and Emotional Well-Being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Mental Health and Wellness Hub includes:</a:t>
            </a:r>
          </a:p>
          <a:p>
            <a:r>
              <a:t>- Guided Meditation &amp; Relaxation</a:t>
            </a:r>
          </a:p>
          <a:p>
            <a:r>
              <a:t>- Mental Health Blog</a:t>
            </a:r>
          </a:p>
          <a:p>
            <a:r>
              <a:t>- Virtual Therapy Sessions</a:t>
            </a:r>
          </a:p>
          <a:p>
            <a:r>
              <a:t>- Community Forum</a:t>
            </a:r>
          </a:p>
          <a:p>
            <a:r>
              <a:t>- Self-Assessment Quizzes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Guided Meditation &amp; Relaxation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Relax your mind and reduce stress with our guided meditation exercises.</a:t>
            </a:r>
          </a:p>
          <a:p>
            <a:r>
              <a:t>- Simple exercises designed for mindfulness</a:t>
            </a:r>
          </a:p>
          <a:p>
            <a:r>
              <a:t>- Accessible for all skill levels</a:t>
            </a:r>
          </a:p>
          <a:p>
            <a:r>
              <a:t>- Helps in stress management and mental clarity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Mental Health Blog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Discover articles on mental health topics, including:</a:t>
            </a:r>
          </a:p>
          <a:p>
            <a:r>
              <a:t>- The Importance of Mindfulness: Techniques to improve focus and reduce stress</a:t>
            </a:r>
          </a:p>
          <a:p>
            <a:r>
              <a:t>- Understanding Anxiety: Tips for managing anxiety effectively</a:t>
            </a:r>
          </a:p>
          <a:p>
            <a:r>
              <a:t>- Written by mental health experts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Virtual Therapy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 with licensed therapists through secure virtual sessions:</a:t>
            </a:r>
          </a:p>
          <a:p>
            <a:r>
              <a:t>- Flexible scheduling</a:t>
            </a:r>
          </a:p>
          <a:p>
            <a:r>
              <a:t>- Confidential and professional</a:t>
            </a:r>
          </a:p>
          <a:p>
            <a:r>
              <a:t>- Convenient access from your home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Forum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 a supportive community:</a:t>
            </a:r>
          </a:p>
          <a:p>
            <a:r>
              <a:t>- Share experiences and insights</a:t>
            </a:r>
          </a:p>
          <a:p>
            <a:r>
              <a:t>- Provide and receive peer support</a:t>
            </a:r>
          </a:p>
          <a:p>
            <a:r>
              <a:t>- Build a network of like-minded individuals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Self-Assessment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Track your emotional well-being with personalized self-assessment quizzes:</a:t>
            </a:r>
          </a:p>
          <a:p>
            <a:r>
              <a:t>- Identify areas of improvement</a:t>
            </a:r>
          </a:p>
          <a:p>
            <a:r>
              <a:t>- Receive actionable advice</a:t>
            </a:r>
          </a:p>
          <a:p>
            <a:r>
              <a:t>- Monitor progress over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and intuitive layout for easy navigation</a:t>
            </a:r>
          </a:p>
          <a:p>
            <a:r>
              <a:t>- Responsive design for all devices</a:t>
            </a:r>
          </a:p>
          <a:p>
            <a:r>
              <a:t>- Relaxing color palette to enhance user experience</a:t>
            </a:r>
          </a:p>
          <a:p>
            <a:r>
              <a:t>- Interactive elements like buttons for engagement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0FDE0-38C7-4163-AABA-05E4E69E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9" y="1732548"/>
            <a:ext cx="3826794" cy="38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30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228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Mental Health and Wellness Hub</vt:lpstr>
      <vt:lpstr>Overview of Sections</vt:lpstr>
      <vt:lpstr>Guided Meditation &amp; Relaxation</vt:lpstr>
      <vt:lpstr>Mental Health Blog</vt:lpstr>
      <vt:lpstr>Virtual Therapy Sessions</vt:lpstr>
      <vt:lpstr>Community Forum</vt:lpstr>
      <vt:lpstr>Self-Assessment Quiz</vt:lpstr>
      <vt:lpstr>Design Highlights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and Wellness Hub</dc:title>
  <dc:subject/>
  <dc:creator/>
  <cp:keywords/>
  <dc:description>generated using python-pptx</dc:description>
  <cp:lastModifiedBy>TUSHAL SEHRAWAT</cp:lastModifiedBy>
  <cp:revision>2</cp:revision>
  <dcterms:created xsi:type="dcterms:W3CDTF">2013-01-27T09:14:16Z</dcterms:created>
  <dcterms:modified xsi:type="dcterms:W3CDTF">2024-11-27T17:07:34Z</dcterms:modified>
  <cp:category/>
</cp:coreProperties>
</file>