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9" r:id="rId2"/>
    <p:sldId id="266" r:id="rId3"/>
    <p:sldId id="258" r:id="rId4"/>
    <p:sldId id="260" r:id="rId5"/>
    <p:sldId id="257" r:id="rId6"/>
    <p:sldId id="265" r:id="rId7"/>
    <p:sldId id="263" r:id="rId8"/>
    <p:sldId id="262" r:id="rId9"/>
    <p:sldId id="267" r:id="rId10"/>
    <p:sldId id="268" r:id="rId11"/>
    <p:sldId id="270" r:id="rId12"/>
    <p:sldId id="273" r:id="rId13"/>
    <p:sldId id="274" r:id="rId14"/>
    <p:sldId id="275" r:id="rId15"/>
    <p:sldId id="276"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95110-757C-4265-949B-B65A7015F6C2}" v="367" dt="2022-12-22T15:23:08.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78" d="100"/>
          <a:sy n="78"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nt Karihaloo" userId="2ca80841662a94ba" providerId="LiveId" clId="{76B95110-757C-4265-949B-B65A7015F6C2}"/>
    <pc:docChg chg="custSel modSld">
      <pc:chgData name="Tushant Karihaloo" userId="2ca80841662a94ba" providerId="LiveId" clId="{76B95110-757C-4265-949B-B65A7015F6C2}" dt="2022-12-22T15:23:13.524" v="79" actId="21"/>
      <pc:docMkLst>
        <pc:docMk/>
      </pc:docMkLst>
      <pc:sldChg chg="addSp delSp modSp mod">
        <pc:chgData name="Tushant Karihaloo" userId="2ca80841662a94ba" providerId="LiveId" clId="{76B95110-757C-4265-949B-B65A7015F6C2}" dt="2022-12-22T15:23:13.524" v="79" actId="21"/>
        <pc:sldMkLst>
          <pc:docMk/>
          <pc:sldMk cId="2548161907" sldId="259"/>
        </pc:sldMkLst>
        <pc:spChg chg="mod">
          <ac:chgData name="Tushant Karihaloo" userId="2ca80841662a94ba" providerId="LiveId" clId="{76B95110-757C-4265-949B-B65A7015F6C2}" dt="2022-12-22T15:22:32.147" v="76" actId="20577"/>
          <ac:spMkLst>
            <pc:docMk/>
            <pc:sldMk cId="2548161907" sldId="259"/>
            <ac:spMk id="6" creationId="{654A232F-2F1E-20A2-50DB-CD56A62D7C99}"/>
          </ac:spMkLst>
        </pc:spChg>
        <pc:picChg chg="add del mod">
          <ac:chgData name="Tushant Karihaloo" userId="2ca80841662a94ba" providerId="LiveId" clId="{76B95110-757C-4265-949B-B65A7015F6C2}" dt="2022-12-22T15:23:13.524" v="79" actId="21"/>
          <ac:picMkLst>
            <pc:docMk/>
            <pc:sldMk cId="2548161907" sldId="259"/>
            <ac:picMk id="3" creationId="{6B6B0A45-EA01-9768-00A6-71439B025F3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C6F5AB-60A4-4128-A012-2C97E50FE792}"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B2D65298-3A46-4B04-A2E8-2D6330234E98}">
      <dgm:prSet/>
      <dgm:spPr/>
      <dgm:t>
        <a:bodyPr/>
        <a:lstStyle/>
        <a:p>
          <a:r>
            <a:rPr lang="en-US"/>
            <a:t>1. Project Title                                                                                        </a:t>
          </a:r>
        </a:p>
      </dgm:t>
    </dgm:pt>
    <dgm:pt modelId="{4AEEA4A9-5C7A-47A9-8135-B07BC75F5CC4}" type="parTrans" cxnId="{6495348C-DCDA-4DDC-9BEC-BDEC818835F7}">
      <dgm:prSet/>
      <dgm:spPr/>
      <dgm:t>
        <a:bodyPr/>
        <a:lstStyle/>
        <a:p>
          <a:endParaRPr lang="en-US"/>
        </a:p>
      </dgm:t>
    </dgm:pt>
    <dgm:pt modelId="{A690999C-D2EE-4BF2-A869-97641A99D455}" type="sibTrans" cxnId="{6495348C-DCDA-4DDC-9BEC-BDEC818835F7}">
      <dgm:prSet/>
      <dgm:spPr/>
      <dgm:t>
        <a:bodyPr/>
        <a:lstStyle/>
        <a:p>
          <a:endParaRPr lang="en-US"/>
        </a:p>
      </dgm:t>
    </dgm:pt>
    <dgm:pt modelId="{92934249-0795-40A3-8C20-9DBC92DF7EF5}">
      <dgm:prSet/>
      <dgm:spPr/>
      <dgm:t>
        <a:bodyPr/>
        <a:lstStyle/>
        <a:p>
          <a:r>
            <a:rPr lang="en-US"/>
            <a:t>2. Acknowledgement                                                                            </a:t>
          </a:r>
        </a:p>
      </dgm:t>
    </dgm:pt>
    <dgm:pt modelId="{2EB0B3D2-8D1B-4B93-8575-DFDFAA968CDF}" type="parTrans" cxnId="{8A0FB3A7-3627-418D-8512-4C5B395CB7AA}">
      <dgm:prSet/>
      <dgm:spPr/>
      <dgm:t>
        <a:bodyPr/>
        <a:lstStyle/>
        <a:p>
          <a:endParaRPr lang="en-US"/>
        </a:p>
      </dgm:t>
    </dgm:pt>
    <dgm:pt modelId="{824C2023-9AA6-4BD4-B5AF-625781722FD3}" type="sibTrans" cxnId="{8A0FB3A7-3627-418D-8512-4C5B395CB7AA}">
      <dgm:prSet/>
      <dgm:spPr/>
      <dgm:t>
        <a:bodyPr/>
        <a:lstStyle/>
        <a:p>
          <a:endParaRPr lang="en-US"/>
        </a:p>
      </dgm:t>
    </dgm:pt>
    <dgm:pt modelId="{014330B1-FC51-4E34-8C57-E0CA1E3BE926}">
      <dgm:prSet/>
      <dgm:spPr/>
      <dgm:t>
        <a:bodyPr/>
        <a:lstStyle/>
        <a:p>
          <a:r>
            <a:rPr lang="en-US"/>
            <a:t>3. Table of Contents                                                                             </a:t>
          </a:r>
        </a:p>
      </dgm:t>
    </dgm:pt>
    <dgm:pt modelId="{B82ACCD0-14F1-4C90-8B15-97C20E023E19}" type="parTrans" cxnId="{674684E0-740F-46DB-BF97-1174BDC5F4D6}">
      <dgm:prSet/>
      <dgm:spPr/>
      <dgm:t>
        <a:bodyPr/>
        <a:lstStyle/>
        <a:p>
          <a:endParaRPr lang="en-US"/>
        </a:p>
      </dgm:t>
    </dgm:pt>
    <dgm:pt modelId="{6C0DC2F2-BFA6-4F0E-A098-DA7821F49194}" type="sibTrans" cxnId="{674684E0-740F-46DB-BF97-1174BDC5F4D6}">
      <dgm:prSet/>
      <dgm:spPr/>
      <dgm:t>
        <a:bodyPr/>
        <a:lstStyle/>
        <a:p>
          <a:endParaRPr lang="en-US"/>
        </a:p>
      </dgm:t>
    </dgm:pt>
    <dgm:pt modelId="{BC8AF902-B836-49BF-AE11-605F763A0796}">
      <dgm:prSet/>
      <dgm:spPr/>
      <dgm:t>
        <a:bodyPr/>
        <a:lstStyle/>
        <a:p>
          <a:r>
            <a:rPr lang="en-US"/>
            <a:t>4. Project Summary:</a:t>
          </a:r>
        </a:p>
      </dgm:t>
    </dgm:pt>
    <dgm:pt modelId="{1932D329-53E4-487F-8FC8-80E76DAF9D76}" type="parTrans" cxnId="{300E392A-1E37-4173-A036-D6FB5E879A90}">
      <dgm:prSet/>
      <dgm:spPr/>
      <dgm:t>
        <a:bodyPr/>
        <a:lstStyle/>
        <a:p>
          <a:endParaRPr lang="en-US"/>
        </a:p>
      </dgm:t>
    </dgm:pt>
    <dgm:pt modelId="{0CC8E89C-A67B-4B31-A418-8AE73BADF744}" type="sibTrans" cxnId="{300E392A-1E37-4173-A036-D6FB5E879A90}">
      <dgm:prSet/>
      <dgm:spPr/>
      <dgm:t>
        <a:bodyPr/>
        <a:lstStyle/>
        <a:p>
          <a:endParaRPr lang="en-US"/>
        </a:p>
      </dgm:t>
    </dgm:pt>
    <dgm:pt modelId="{DF94DD7D-7769-4C68-B305-2CA50EAA35BD}">
      <dgm:prSet/>
      <dgm:spPr/>
      <dgm:t>
        <a:bodyPr/>
        <a:lstStyle/>
        <a:p>
          <a:r>
            <a:rPr lang="en-US"/>
            <a:t>● Introduction                                                                                         </a:t>
          </a:r>
        </a:p>
      </dgm:t>
    </dgm:pt>
    <dgm:pt modelId="{C71AF6CF-1FDA-4BF0-A59D-FFDFEC065344}" type="parTrans" cxnId="{D479654E-C2C1-4E9D-B86C-944B65666E16}">
      <dgm:prSet/>
      <dgm:spPr/>
      <dgm:t>
        <a:bodyPr/>
        <a:lstStyle/>
        <a:p>
          <a:endParaRPr lang="en-US"/>
        </a:p>
      </dgm:t>
    </dgm:pt>
    <dgm:pt modelId="{AF653C70-C5A7-4172-8AC7-251875FF4106}" type="sibTrans" cxnId="{D479654E-C2C1-4E9D-B86C-944B65666E16}">
      <dgm:prSet/>
      <dgm:spPr/>
      <dgm:t>
        <a:bodyPr/>
        <a:lstStyle/>
        <a:p>
          <a:endParaRPr lang="en-US"/>
        </a:p>
      </dgm:t>
    </dgm:pt>
    <dgm:pt modelId="{1810EF76-D26D-47A0-B9D8-5F4EFB948AE9}">
      <dgm:prSet/>
      <dgm:spPr/>
      <dgm:t>
        <a:bodyPr/>
        <a:lstStyle/>
        <a:p>
          <a:r>
            <a:rPr lang="en-US"/>
            <a:t>● Some Examples                                                                                  </a:t>
          </a:r>
        </a:p>
      </dgm:t>
    </dgm:pt>
    <dgm:pt modelId="{5D53E16C-6234-4BC5-B209-D3879770B15B}" type="parTrans" cxnId="{527610C2-894A-49C3-AF65-C1D534D48AA7}">
      <dgm:prSet/>
      <dgm:spPr/>
      <dgm:t>
        <a:bodyPr/>
        <a:lstStyle/>
        <a:p>
          <a:endParaRPr lang="en-US"/>
        </a:p>
      </dgm:t>
    </dgm:pt>
    <dgm:pt modelId="{A9B439CC-C327-46E9-8F96-62A40C895CCD}" type="sibTrans" cxnId="{527610C2-894A-49C3-AF65-C1D534D48AA7}">
      <dgm:prSet/>
      <dgm:spPr/>
      <dgm:t>
        <a:bodyPr/>
        <a:lstStyle/>
        <a:p>
          <a:endParaRPr lang="en-US"/>
        </a:p>
      </dgm:t>
    </dgm:pt>
    <dgm:pt modelId="{81F78AE7-AB8C-416C-BAA5-FE4E02C19B0B}">
      <dgm:prSet/>
      <dgm:spPr/>
      <dgm:t>
        <a:bodyPr/>
        <a:lstStyle/>
        <a:p>
          <a:r>
            <a:rPr lang="en-US"/>
            <a:t>● Importance of Web based </a:t>
          </a:r>
        </a:p>
      </dgm:t>
    </dgm:pt>
    <dgm:pt modelId="{BD2ACC3D-D768-4A16-B386-A510D5D359FC}" type="parTrans" cxnId="{4C4DD81B-4321-4076-8354-FEFE67CBC170}">
      <dgm:prSet/>
      <dgm:spPr/>
      <dgm:t>
        <a:bodyPr/>
        <a:lstStyle/>
        <a:p>
          <a:endParaRPr lang="en-US"/>
        </a:p>
      </dgm:t>
    </dgm:pt>
    <dgm:pt modelId="{4AAD5082-0B63-4D86-ABD4-3DC1CA0D095E}" type="sibTrans" cxnId="{4C4DD81B-4321-4076-8354-FEFE67CBC170}">
      <dgm:prSet/>
      <dgm:spPr/>
      <dgm:t>
        <a:bodyPr/>
        <a:lstStyle/>
        <a:p>
          <a:endParaRPr lang="en-US"/>
        </a:p>
      </dgm:t>
    </dgm:pt>
    <dgm:pt modelId="{EAC48009-901A-4A74-9858-E0D4C1B9BEBE}">
      <dgm:prSet/>
      <dgm:spPr/>
      <dgm:t>
        <a:bodyPr/>
        <a:lstStyle/>
        <a:p>
          <a:r>
            <a:rPr lang="en-US" dirty="0"/>
            <a:t>applications                                                                                         </a:t>
          </a:r>
        </a:p>
      </dgm:t>
    </dgm:pt>
    <dgm:pt modelId="{5218D415-083B-49FF-94DA-9792D8864CA0}" type="parTrans" cxnId="{FE0BF0C5-2B5E-4F0C-B557-F4B5C945015D}">
      <dgm:prSet/>
      <dgm:spPr/>
      <dgm:t>
        <a:bodyPr/>
        <a:lstStyle/>
        <a:p>
          <a:endParaRPr lang="en-US"/>
        </a:p>
      </dgm:t>
    </dgm:pt>
    <dgm:pt modelId="{F2404345-13EB-468D-88BB-1EB179E3EA8B}" type="sibTrans" cxnId="{FE0BF0C5-2B5E-4F0C-B557-F4B5C945015D}">
      <dgm:prSet/>
      <dgm:spPr/>
      <dgm:t>
        <a:bodyPr/>
        <a:lstStyle/>
        <a:p>
          <a:endParaRPr lang="en-US"/>
        </a:p>
      </dgm:t>
    </dgm:pt>
    <dgm:pt modelId="{4701A566-B8C9-46D1-9948-258A98AD51D9}">
      <dgm:prSet custT="1"/>
      <dgm:spPr/>
      <dgm:t>
        <a:bodyPr/>
        <a:lstStyle/>
        <a:p>
          <a:pPr>
            <a:buFont typeface="Wingdings" panose="05000000000000000000" pitchFamily="2" charset="2"/>
            <a:buChar char="q"/>
          </a:pPr>
          <a:r>
            <a:rPr lang="en-US" sz="1400" dirty="0"/>
            <a:t>● Flowchart                                                                                     </a:t>
          </a:r>
        </a:p>
      </dgm:t>
    </dgm:pt>
    <dgm:pt modelId="{13126365-7439-47CF-AB6B-4776D8FC36C4}" type="parTrans" cxnId="{DF7C2108-5305-4109-B5EA-678D0FE25643}">
      <dgm:prSet/>
      <dgm:spPr/>
      <dgm:t>
        <a:bodyPr/>
        <a:lstStyle/>
        <a:p>
          <a:endParaRPr lang="en-US"/>
        </a:p>
      </dgm:t>
    </dgm:pt>
    <dgm:pt modelId="{CF3595FF-419D-4333-9B0A-4F6EC0A40CC8}" type="sibTrans" cxnId="{DF7C2108-5305-4109-B5EA-678D0FE25643}">
      <dgm:prSet/>
      <dgm:spPr/>
      <dgm:t>
        <a:bodyPr/>
        <a:lstStyle/>
        <a:p>
          <a:endParaRPr lang="en-US"/>
        </a:p>
      </dgm:t>
    </dgm:pt>
    <dgm:pt modelId="{A53A4572-3EC5-4A95-9961-CFE20453D7FE}">
      <dgm:prSet custT="1"/>
      <dgm:spPr/>
      <dgm:t>
        <a:bodyPr/>
        <a:lstStyle/>
        <a:p>
          <a:pPr>
            <a:buFont typeface="Wingdings" panose="05000000000000000000" pitchFamily="2" charset="2"/>
            <a:buChar char="q"/>
          </a:pPr>
          <a:r>
            <a:rPr lang="en-US" sz="1400" dirty="0"/>
            <a:t>5 Ubuntu                                                                         </a:t>
          </a:r>
        </a:p>
      </dgm:t>
    </dgm:pt>
    <dgm:pt modelId="{D256CD57-AEF8-4CB0-9671-BE211D879F55}" type="parTrans" cxnId="{CCA103C1-C444-4FE5-888F-AB6F71D52E3C}">
      <dgm:prSet/>
      <dgm:spPr/>
      <dgm:t>
        <a:bodyPr/>
        <a:lstStyle/>
        <a:p>
          <a:endParaRPr lang="en-US"/>
        </a:p>
      </dgm:t>
    </dgm:pt>
    <dgm:pt modelId="{AF6EC6E3-9022-4FFC-91AC-6F91F78A4B0E}" type="sibTrans" cxnId="{CCA103C1-C444-4FE5-888F-AB6F71D52E3C}">
      <dgm:prSet/>
      <dgm:spPr/>
      <dgm:t>
        <a:bodyPr/>
        <a:lstStyle/>
        <a:p>
          <a:endParaRPr lang="en-US"/>
        </a:p>
      </dgm:t>
    </dgm:pt>
    <dgm:pt modelId="{81CACC22-1B84-4209-BB3C-44E9FED69EE0}">
      <dgm:prSet custT="1"/>
      <dgm:spPr/>
      <dgm:t>
        <a:bodyPr/>
        <a:lstStyle/>
        <a:p>
          <a:pPr>
            <a:buFont typeface="Wingdings" panose="05000000000000000000" pitchFamily="2" charset="2"/>
            <a:buChar char="q"/>
          </a:pPr>
          <a:r>
            <a:rPr lang="en-US" sz="1400" dirty="0"/>
            <a:t>6 Why we us UBUNTU</a:t>
          </a:r>
        </a:p>
      </dgm:t>
    </dgm:pt>
    <dgm:pt modelId="{F417A4C9-25CB-4EB2-83F4-B9A984C3829C}" type="parTrans" cxnId="{119A3831-5EDF-4716-8CB9-38D4E3CEF4C8}">
      <dgm:prSet/>
      <dgm:spPr/>
      <dgm:t>
        <a:bodyPr/>
        <a:lstStyle/>
        <a:p>
          <a:endParaRPr lang="en-US"/>
        </a:p>
      </dgm:t>
    </dgm:pt>
    <dgm:pt modelId="{CF8145BB-4F37-484B-988F-2DCF31B55E65}" type="sibTrans" cxnId="{119A3831-5EDF-4716-8CB9-38D4E3CEF4C8}">
      <dgm:prSet/>
      <dgm:spPr/>
      <dgm:t>
        <a:bodyPr/>
        <a:lstStyle/>
        <a:p>
          <a:endParaRPr lang="en-US"/>
        </a:p>
      </dgm:t>
    </dgm:pt>
    <dgm:pt modelId="{5A4B89E3-CA82-47EA-8FED-2691104BCB8F}">
      <dgm:prSet custT="1"/>
      <dgm:spPr/>
      <dgm:t>
        <a:bodyPr/>
        <a:lstStyle/>
        <a:p>
          <a:pPr>
            <a:buFont typeface="Wingdings" panose="05000000000000000000" pitchFamily="2" charset="2"/>
            <a:buChar char="q"/>
          </a:pPr>
          <a:r>
            <a:rPr lang="en-US" sz="1400" dirty="0"/>
            <a:t>IMPLEMENTATION</a:t>
          </a:r>
        </a:p>
      </dgm:t>
    </dgm:pt>
    <dgm:pt modelId="{A59AA174-D434-4FB5-BA5F-937E44A94B6A}" type="parTrans" cxnId="{DE0ACA9A-E917-4DA5-9AD0-D3EC53334590}">
      <dgm:prSet/>
      <dgm:spPr/>
      <dgm:t>
        <a:bodyPr/>
        <a:lstStyle/>
        <a:p>
          <a:endParaRPr lang="en-IN"/>
        </a:p>
      </dgm:t>
    </dgm:pt>
    <dgm:pt modelId="{3476BEDF-77C5-43AB-8160-4ABBE5344817}" type="sibTrans" cxnId="{DE0ACA9A-E917-4DA5-9AD0-D3EC53334590}">
      <dgm:prSet/>
      <dgm:spPr/>
      <dgm:t>
        <a:bodyPr/>
        <a:lstStyle/>
        <a:p>
          <a:endParaRPr lang="en-IN"/>
        </a:p>
      </dgm:t>
    </dgm:pt>
    <dgm:pt modelId="{A22B7168-F7B0-445B-B9B9-F514BEEF0D8A}">
      <dgm:prSet custT="1"/>
      <dgm:spPr/>
      <dgm:t>
        <a:bodyPr/>
        <a:lstStyle/>
        <a:p>
          <a:pPr>
            <a:buFont typeface="Wingdings" panose="05000000000000000000" pitchFamily="2" charset="2"/>
            <a:buChar char="q"/>
          </a:pPr>
          <a:r>
            <a:rPr lang="en-US" sz="1400" dirty="0"/>
            <a:t>PROJECT RESULT</a:t>
          </a:r>
        </a:p>
      </dgm:t>
    </dgm:pt>
    <dgm:pt modelId="{B54A6521-9897-4A34-9121-3EE4B7E425DE}" type="parTrans" cxnId="{F42E624D-8B69-4052-A0CC-3AF29DBC3460}">
      <dgm:prSet/>
      <dgm:spPr/>
      <dgm:t>
        <a:bodyPr/>
        <a:lstStyle/>
        <a:p>
          <a:endParaRPr lang="en-IN"/>
        </a:p>
      </dgm:t>
    </dgm:pt>
    <dgm:pt modelId="{FB4A0572-B6C1-45D3-A1E0-AB8D397F977A}" type="sibTrans" cxnId="{F42E624D-8B69-4052-A0CC-3AF29DBC3460}">
      <dgm:prSet/>
      <dgm:spPr/>
      <dgm:t>
        <a:bodyPr/>
        <a:lstStyle/>
        <a:p>
          <a:endParaRPr lang="en-IN"/>
        </a:p>
      </dgm:t>
    </dgm:pt>
    <dgm:pt modelId="{88FE8CEE-31B6-4868-8A69-7BC2DDFE131D}">
      <dgm:prSet custT="1"/>
      <dgm:spPr/>
      <dgm:t>
        <a:bodyPr/>
        <a:lstStyle/>
        <a:p>
          <a:pPr>
            <a:buFont typeface="Wingdings" panose="05000000000000000000" pitchFamily="2" charset="2"/>
            <a:buChar char="q"/>
          </a:pPr>
          <a:r>
            <a:rPr lang="en-US" sz="1400" dirty="0"/>
            <a:t>CONTRIBUTION                                                                                 </a:t>
          </a:r>
        </a:p>
      </dgm:t>
    </dgm:pt>
    <dgm:pt modelId="{E73D71F6-CF3B-44BE-AEE5-0CBFED5651BC}" type="parTrans" cxnId="{3198B0CE-12F4-4902-8A53-623E5D38DC7C}">
      <dgm:prSet/>
      <dgm:spPr/>
      <dgm:t>
        <a:bodyPr/>
        <a:lstStyle/>
        <a:p>
          <a:endParaRPr lang="en-IN"/>
        </a:p>
      </dgm:t>
    </dgm:pt>
    <dgm:pt modelId="{AF1D123B-6F38-4A3C-879E-E9518B465082}" type="sibTrans" cxnId="{3198B0CE-12F4-4902-8A53-623E5D38DC7C}">
      <dgm:prSet/>
      <dgm:spPr/>
      <dgm:t>
        <a:bodyPr/>
        <a:lstStyle/>
        <a:p>
          <a:endParaRPr lang="en-IN"/>
        </a:p>
      </dgm:t>
    </dgm:pt>
    <dgm:pt modelId="{5912A17A-A681-4120-8521-120381B52D05}" type="pres">
      <dgm:prSet presAssocID="{2CC6F5AB-60A4-4128-A012-2C97E50FE792}" presName="linear" presStyleCnt="0">
        <dgm:presLayoutVars>
          <dgm:animLvl val="lvl"/>
          <dgm:resizeHandles val="exact"/>
        </dgm:presLayoutVars>
      </dgm:prSet>
      <dgm:spPr/>
    </dgm:pt>
    <dgm:pt modelId="{A2408E33-62AE-480F-B1C8-E3B4BFF661B3}" type="pres">
      <dgm:prSet presAssocID="{B2D65298-3A46-4B04-A2E8-2D6330234E98}" presName="parentText" presStyleLbl="node1" presStyleIdx="0" presStyleCnt="8">
        <dgm:presLayoutVars>
          <dgm:chMax val="0"/>
          <dgm:bulletEnabled val="1"/>
        </dgm:presLayoutVars>
      </dgm:prSet>
      <dgm:spPr/>
    </dgm:pt>
    <dgm:pt modelId="{A4D39B32-AF7A-4962-876A-80F6B3D76E74}" type="pres">
      <dgm:prSet presAssocID="{A690999C-D2EE-4BF2-A869-97641A99D455}" presName="spacer" presStyleCnt="0"/>
      <dgm:spPr/>
    </dgm:pt>
    <dgm:pt modelId="{EC53285B-7FC4-4D61-81DB-D852F870D252}" type="pres">
      <dgm:prSet presAssocID="{92934249-0795-40A3-8C20-9DBC92DF7EF5}" presName="parentText" presStyleLbl="node1" presStyleIdx="1" presStyleCnt="8">
        <dgm:presLayoutVars>
          <dgm:chMax val="0"/>
          <dgm:bulletEnabled val="1"/>
        </dgm:presLayoutVars>
      </dgm:prSet>
      <dgm:spPr/>
    </dgm:pt>
    <dgm:pt modelId="{34D35887-1B17-4958-AC81-6768821DD4C4}" type="pres">
      <dgm:prSet presAssocID="{824C2023-9AA6-4BD4-B5AF-625781722FD3}" presName="spacer" presStyleCnt="0"/>
      <dgm:spPr/>
    </dgm:pt>
    <dgm:pt modelId="{403F34BC-4676-4D40-8F38-0944DAFE28CD}" type="pres">
      <dgm:prSet presAssocID="{014330B1-FC51-4E34-8C57-E0CA1E3BE926}" presName="parentText" presStyleLbl="node1" presStyleIdx="2" presStyleCnt="8">
        <dgm:presLayoutVars>
          <dgm:chMax val="0"/>
          <dgm:bulletEnabled val="1"/>
        </dgm:presLayoutVars>
      </dgm:prSet>
      <dgm:spPr/>
    </dgm:pt>
    <dgm:pt modelId="{16763552-5783-451C-93B7-7562FDF35AD3}" type="pres">
      <dgm:prSet presAssocID="{6C0DC2F2-BFA6-4F0E-A098-DA7821F49194}" presName="spacer" presStyleCnt="0"/>
      <dgm:spPr/>
    </dgm:pt>
    <dgm:pt modelId="{C0C7856A-ED4A-4272-9C6B-AD0B3729EE84}" type="pres">
      <dgm:prSet presAssocID="{BC8AF902-B836-49BF-AE11-605F763A0796}" presName="parentText" presStyleLbl="node1" presStyleIdx="3" presStyleCnt="8">
        <dgm:presLayoutVars>
          <dgm:chMax val="0"/>
          <dgm:bulletEnabled val="1"/>
        </dgm:presLayoutVars>
      </dgm:prSet>
      <dgm:spPr/>
    </dgm:pt>
    <dgm:pt modelId="{13C26CA6-0EBD-46E1-9C39-A48961288392}" type="pres">
      <dgm:prSet presAssocID="{0CC8E89C-A67B-4B31-A418-8AE73BADF744}" presName="spacer" presStyleCnt="0"/>
      <dgm:spPr/>
    </dgm:pt>
    <dgm:pt modelId="{D9EE6653-2DD8-457E-A096-F57F85233E65}" type="pres">
      <dgm:prSet presAssocID="{DF94DD7D-7769-4C68-B305-2CA50EAA35BD}" presName="parentText" presStyleLbl="node1" presStyleIdx="4" presStyleCnt="8">
        <dgm:presLayoutVars>
          <dgm:chMax val="0"/>
          <dgm:bulletEnabled val="1"/>
        </dgm:presLayoutVars>
      </dgm:prSet>
      <dgm:spPr/>
    </dgm:pt>
    <dgm:pt modelId="{2A0C7420-D532-42A7-B3A1-36EFDE53F21E}" type="pres">
      <dgm:prSet presAssocID="{AF653C70-C5A7-4172-8AC7-251875FF4106}" presName="spacer" presStyleCnt="0"/>
      <dgm:spPr/>
    </dgm:pt>
    <dgm:pt modelId="{1EF314CB-72B8-461D-90C4-CDC265481B5B}" type="pres">
      <dgm:prSet presAssocID="{1810EF76-D26D-47A0-B9D8-5F4EFB948AE9}" presName="parentText" presStyleLbl="node1" presStyleIdx="5" presStyleCnt="8">
        <dgm:presLayoutVars>
          <dgm:chMax val="0"/>
          <dgm:bulletEnabled val="1"/>
        </dgm:presLayoutVars>
      </dgm:prSet>
      <dgm:spPr/>
    </dgm:pt>
    <dgm:pt modelId="{D2FB5279-02A8-488F-BFDB-7D6E27326988}" type="pres">
      <dgm:prSet presAssocID="{A9B439CC-C327-46E9-8F96-62A40C895CCD}" presName="spacer" presStyleCnt="0"/>
      <dgm:spPr/>
    </dgm:pt>
    <dgm:pt modelId="{3BE5EABE-8420-47A6-833E-A3304A85FD57}" type="pres">
      <dgm:prSet presAssocID="{81F78AE7-AB8C-416C-BAA5-FE4E02C19B0B}" presName="parentText" presStyleLbl="node1" presStyleIdx="6" presStyleCnt="8">
        <dgm:presLayoutVars>
          <dgm:chMax val="0"/>
          <dgm:bulletEnabled val="1"/>
        </dgm:presLayoutVars>
      </dgm:prSet>
      <dgm:spPr/>
    </dgm:pt>
    <dgm:pt modelId="{7292B546-A001-45E2-881E-F210FC4F92B0}" type="pres">
      <dgm:prSet presAssocID="{4AAD5082-0B63-4D86-ABD4-3DC1CA0D095E}" presName="spacer" presStyleCnt="0"/>
      <dgm:spPr/>
    </dgm:pt>
    <dgm:pt modelId="{CC5B904F-3B83-46E5-838C-A48F2BA059EF}" type="pres">
      <dgm:prSet presAssocID="{EAC48009-901A-4A74-9858-E0D4C1B9BEBE}" presName="parentText" presStyleLbl="node1" presStyleIdx="7" presStyleCnt="8">
        <dgm:presLayoutVars>
          <dgm:chMax val="0"/>
          <dgm:bulletEnabled val="1"/>
        </dgm:presLayoutVars>
      </dgm:prSet>
      <dgm:spPr/>
    </dgm:pt>
    <dgm:pt modelId="{DA1A3C85-E973-4E69-B0A2-D6B9B5862C62}" type="pres">
      <dgm:prSet presAssocID="{EAC48009-901A-4A74-9858-E0D4C1B9BEBE}" presName="childText" presStyleLbl="revTx" presStyleIdx="0" presStyleCnt="1">
        <dgm:presLayoutVars>
          <dgm:bulletEnabled val="1"/>
        </dgm:presLayoutVars>
      </dgm:prSet>
      <dgm:spPr/>
    </dgm:pt>
  </dgm:ptLst>
  <dgm:cxnLst>
    <dgm:cxn modelId="{3834B406-6948-4B74-9B13-0F1A0748D449}" type="presOf" srcId="{A53A4572-3EC5-4A95-9961-CFE20453D7FE}" destId="{DA1A3C85-E973-4E69-B0A2-D6B9B5862C62}" srcOrd="0" destOrd="1" presId="urn:microsoft.com/office/officeart/2005/8/layout/vList2"/>
    <dgm:cxn modelId="{DF7C2108-5305-4109-B5EA-678D0FE25643}" srcId="{EAC48009-901A-4A74-9858-E0D4C1B9BEBE}" destId="{4701A566-B8C9-46D1-9948-258A98AD51D9}" srcOrd="0" destOrd="0" parTransId="{13126365-7439-47CF-AB6B-4776D8FC36C4}" sibTransId="{CF3595FF-419D-4333-9B0A-4F6EC0A40CC8}"/>
    <dgm:cxn modelId="{524A9F09-66BC-4A45-AC96-6E97A4618FC9}" type="presOf" srcId="{A22B7168-F7B0-445B-B9B9-F514BEEF0D8A}" destId="{DA1A3C85-E973-4E69-B0A2-D6B9B5862C62}" srcOrd="0" destOrd="4" presId="urn:microsoft.com/office/officeart/2005/8/layout/vList2"/>
    <dgm:cxn modelId="{9B2ADD0A-F68C-4E0B-833F-F0EBE840CBF4}" type="presOf" srcId="{81CACC22-1B84-4209-BB3C-44E9FED69EE0}" destId="{DA1A3C85-E973-4E69-B0A2-D6B9B5862C62}" srcOrd="0" destOrd="2" presId="urn:microsoft.com/office/officeart/2005/8/layout/vList2"/>
    <dgm:cxn modelId="{E2B07115-C4DC-417F-9B61-3BF33FFF0DD9}" type="presOf" srcId="{81F78AE7-AB8C-416C-BAA5-FE4E02C19B0B}" destId="{3BE5EABE-8420-47A6-833E-A3304A85FD57}" srcOrd="0" destOrd="0" presId="urn:microsoft.com/office/officeart/2005/8/layout/vList2"/>
    <dgm:cxn modelId="{9159C517-F956-4B56-A1D3-2B486A3E65C9}" type="presOf" srcId="{B2D65298-3A46-4B04-A2E8-2D6330234E98}" destId="{A2408E33-62AE-480F-B1C8-E3B4BFF661B3}" srcOrd="0" destOrd="0" presId="urn:microsoft.com/office/officeart/2005/8/layout/vList2"/>
    <dgm:cxn modelId="{4C4DD81B-4321-4076-8354-FEFE67CBC170}" srcId="{2CC6F5AB-60A4-4128-A012-2C97E50FE792}" destId="{81F78AE7-AB8C-416C-BAA5-FE4E02C19B0B}" srcOrd="6" destOrd="0" parTransId="{BD2ACC3D-D768-4A16-B386-A510D5D359FC}" sibTransId="{4AAD5082-0B63-4D86-ABD4-3DC1CA0D095E}"/>
    <dgm:cxn modelId="{300E392A-1E37-4173-A036-D6FB5E879A90}" srcId="{2CC6F5AB-60A4-4128-A012-2C97E50FE792}" destId="{BC8AF902-B836-49BF-AE11-605F763A0796}" srcOrd="3" destOrd="0" parTransId="{1932D329-53E4-487F-8FC8-80E76DAF9D76}" sibTransId="{0CC8E89C-A67B-4B31-A418-8AE73BADF744}"/>
    <dgm:cxn modelId="{119A3831-5EDF-4716-8CB9-38D4E3CEF4C8}" srcId="{EAC48009-901A-4A74-9858-E0D4C1B9BEBE}" destId="{81CACC22-1B84-4209-BB3C-44E9FED69EE0}" srcOrd="2" destOrd="0" parTransId="{F417A4C9-25CB-4EB2-83F4-B9A984C3829C}" sibTransId="{CF8145BB-4F37-484B-988F-2DCF31B55E65}"/>
    <dgm:cxn modelId="{49F34960-E8E4-4308-9319-1A6153DCE6C2}" type="presOf" srcId="{5A4B89E3-CA82-47EA-8FED-2691104BCB8F}" destId="{DA1A3C85-E973-4E69-B0A2-D6B9B5862C62}" srcOrd="0" destOrd="3" presId="urn:microsoft.com/office/officeart/2005/8/layout/vList2"/>
    <dgm:cxn modelId="{BA34A944-C97B-4A94-9635-74DB06969A82}" type="presOf" srcId="{014330B1-FC51-4E34-8C57-E0CA1E3BE926}" destId="{403F34BC-4676-4D40-8F38-0944DAFE28CD}" srcOrd="0" destOrd="0" presId="urn:microsoft.com/office/officeart/2005/8/layout/vList2"/>
    <dgm:cxn modelId="{217D554C-8423-49DA-9758-09C7A6E01B6C}" type="presOf" srcId="{BC8AF902-B836-49BF-AE11-605F763A0796}" destId="{C0C7856A-ED4A-4272-9C6B-AD0B3729EE84}" srcOrd="0" destOrd="0" presId="urn:microsoft.com/office/officeart/2005/8/layout/vList2"/>
    <dgm:cxn modelId="{F42E624D-8B69-4052-A0CC-3AF29DBC3460}" srcId="{EAC48009-901A-4A74-9858-E0D4C1B9BEBE}" destId="{A22B7168-F7B0-445B-B9B9-F514BEEF0D8A}" srcOrd="4" destOrd="0" parTransId="{B54A6521-9897-4A34-9121-3EE4B7E425DE}" sibTransId="{FB4A0572-B6C1-45D3-A1E0-AB8D397F977A}"/>
    <dgm:cxn modelId="{D479654E-C2C1-4E9D-B86C-944B65666E16}" srcId="{2CC6F5AB-60A4-4128-A012-2C97E50FE792}" destId="{DF94DD7D-7769-4C68-B305-2CA50EAA35BD}" srcOrd="4" destOrd="0" parTransId="{C71AF6CF-1FDA-4BF0-A59D-FFDFEC065344}" sibTransId="{AF653C70-C5A7-4172-8AC7-251875FF4106}"/>
    <dgm:cxn modelId="{91FD5C86-16B7-45BE-ABEC-714160497DB2}" type="presOf" srcId="{88FE8CEE-31B6-4868-8A69-7BC2DDFE131D}" destId="{DA1A3C85-E973-4E69-B0A2-D6B9B5862C62}" srcOrd="0" destOrd="5" presId="urn:microsoft.com/office/officeart/2005/8/layout/vList2"/>
    <dgm:cxn modelId="{6495348C-DCDA-4DDC-9BEC-BDEC818835F7}" srcId="{2CC6F5AB-60A4-4128-A012-2C97E50FE792}" destId="{B2D65298-3A46-4B04-A2E8-2D6330234E98}" srcOrd="0" destOrd="0" parTransId="{4AEEA4A9-5C7A-47A9-8135-B07BC75F5CC4}" sibTransId="{A690999C-D2EE-4BF2-A869-97641A99D455}"/>
    <dgm:cxn modelId="{E45AF797-C6E4-4004-8391-C978E016B719}" type="presOf" srcId="{92934249-0795-40A3-8C20-9DBC92DF7EF5}" destId="{EC53285B-7FC4-4D61-81DB-D852F870D252}" srcOrd="0" destOrd="0" presId="urn:microsoft.com/office/officeart/2005/8/layout/vList2"/>
    <dgm:cxn modelId="{B01C3A98-BCC5-4178-814E-A30EE71179C2}" type="presOf" srcId="{1810EF76-D26D-47A0-B9D8-5F4EFB948AE9}" destId="{1EF314CB-72B8-461D-90C4-CDC265481B5B}" srcOrd="0" destOrd="0" presId="urn:microsoft.com/office/officeart/2005/8/layout/vList2"/>
    <dgm:cxn modelId="{DE0ACA9A-E917-4DA5-9AD0-D3EC53334590}" srcId="{EAC48009-901A-4A74-9858-E0D4C1B9BEBE}" destId="{5A4B89E3-CA82-47EA-8FED-2691104BCB8F}" srcOrd="3" destOrd="0" parTransId="{A59AA174-D434-4FB5-BA5F-937E44A94B6A}" sibTransId="{3476BEDF-77C5-43AB-8160-4ABBE5344817}"/>
    <dgm:cxn modelId="{092EE6A5-EC01-4300-AA1F-C42408D838DC}" type="presOf" srcId="{2CC6F5AB-60A4-4128-A012-2C97E50FE792}" destId="{5912A17A-A681-4120-8521-120381B52D05}" srcOrd="0" destOrd="0" presId="urn:microsoft.com/office/officeart/2005/8/layout/vList2"/>
    <dgm:cxn modelId="{8A0FB3A7-3627-418D-8512-4C5B395CB7AA}" srcId="{2CC6F5AB-60A4-4128-A012-2C97E50FE792}" destId="{92934249-0795-40A3-8C20-9DBC92DF7EF5}" srcOrd="1" destOrd="0" parTransId="{2EB0B3D2-8D1B-4B93-8575-DFDFAA968CDF}" sibTransId="{824C2023-9AA6-4BD4-B5AF-625781722FD3}"/>
    <dgm:cxn modelId="{6A5ED6BA-619B-40AF-8E9B-7DFF1CA295D8}" type="presOf" srcId="{DF94DD7D-7769-4C68-B305-2CA50EAA35BD}" destId="{D9EE6653-2DD8-457E-A096-F57F85233E65}" srcOrd="0" destOrd="0" presId="urn:microsoft.com/office/officeart/2005/8/layout/vList2"/>
    <dgm:cxn modelId="{CCA103C1-C444-4FE5-888F-AB6F71D52E3C}" srcId="{EAC48009-901A-4A74-9858-E0D4C1B9BEBE}" destId="{A53A4572-3EC5-4A95-9961-CFE20453D7FE}" srcOrd="1" destOrd="0" parTransId="{D256CD57-AEF8-4CB0-9671-BE211D879F55}" sibTransId="{AF6EC6E3-9022-4FFC-91AC-6F91F78A4B0E}"/>
    <dgm:cxn modelId="{527610C2-894A-49C3-AF65-C1D534D48AA7}" srcId="{2CC6F5AB-60A4-4128-A012-2C97E50FE792}" destId="{1810EF76-D26D-47A0-B9D8-5F4EFB948AE9}" srcOrd="5" destOrd="0" parTransId="{5D53E16C-6234-4BC5-B209-D3879770B15B}" sibTransId="{A9B439CC-C327-46E9-8F96-62A40C895CCD}"/>
    <dgm:cxn modelId="{FE0BF0C5-2B5E-4F0C-B557-F4B5C945015D}" srcId="{2CC6F5AB-60A4-4128-A012-2C97E50FE792}" destId="{EAC48009-901A-4A74-9858-E0D4C1B9BEBE}" srcOrd="7" destOrd="0" parTransId="{5218D415-083B-49FF-94DA-9792D8864CA0}" sibTransId="{F2404345-13EB-468D-88BB-1EB179E3EA8B}"/>
    <dgm:cxn modelId="{3198B0CE-12F4-4902-8A53-623E5D38DC7C}" srcId="{EAC48009-901A-4A74-9858-E0D4C1B9BEBE}" destId="{88FE8CEE-31B6-4868-8A69-7BC2DDFE131D}" srcOrd="5" destOrd="0" parTransId="{E73D71F6-CF3B-44BE-AEE5-0CBFED5651BC}" sibTransId="{AF1D123B-6F38-4A3C-879E-E9518B465082}"/>
    <dgm:cxn modelId="{674684E0-740F-46DB-BF97-1174BDC5F4D6}" srcId="{2CC6F5AB-60A4-4128-A012-2C97E50FE792}" destId="{014330B1-FC51-4E34-8C57-E0CA1E3BE926}" srcOrd="2" destOrd="0" parTransId="{B82ACCD0-14F1-4C90-8B15-97C20E023E19}" sibTransId="{6C0DC2F2-BFA6-4F0E-A098-DA7821F49194}"/>
    <dgm:cxn modelId="{870506F2-AF1D-4546-A0F8-E92F8E0C37E5}" type="presOf" srcId="{EAC48009-901A-4A74-9858-E0D4C1B9BEBE}" destId="{CC5B904F-3B83-46E5-838C-A48F2BA059EF}" srcOrd="0" destOrd="0" presId="urn:microsoft.com/office/officeart/2005/8/layout/vList2"/>
    <dgm:cxn modelId="{D64297FD-470C-4974-95F6-803E6235AF82}" type="presOf" srcId="{4701A566-B8C9-46D1-9948-258A98AD51D9}" destId="{DA1A3C85-E973-4E69-B0A2-D6B9B5862C62}" srcOrd="0" destOrd="0" presId="urn:microsoft.com/office/officeart/2005/8/layout/vList2"/>
    <dgm:cxn modelId="{CA38CC56-4646-482A-A9BF-5E18647B47FF}" type="presParOf" srcId="{5912A17A-A681-4120-8521-120381B52D05}" destId="{A2408E33-62AE-480F-B1C8-E3B4BFF661B3}" srcOrd="0" destOrd="0" presId="urn:microsoft.com/office/officeart/2005/8/layout/vList2"/>
    <dgm:cxn modelId="{44A8B593-6984-4910-AEC3-E7E4ED6FE699}" type="presParOf" srcId="{5912A17A-A681-4120-8521-120381B52D05}" destId="{A4D39B32-AF7A-4962-876A-80F6B3D76E74}" srcOrd="1" destOrd="0" presId="urn:microsoft.com/office/officeart/2005/8/layout/vList2"/>
    <dgm:cxn modelId="{D8BED808-7FB7-47B2-B47C-2F1AEBC07CCD}" type="presParOf" srcId="{5912A17A-A681-4120-8521-120381B52D05}" destId="{EC53285B-7FC4-4D61-81DB-D852F870D252}" srcOrd="2" destOrd="0" presId="urn:microsoft.com/office/officeart/2005/8/layout/vList2"/>
    <dgm:cxn modelId="{2D8C02E4-7013-45A7-B279-C0801BDD378C}" type="presParOf" srcId="{5912A17A-A681-4120-8521-120381B52D05}" destId="{34D35887-1B17-4958-AC81-6768821DD4C4}" srcOrd="3" destOrd="0" presId="urn:microsoft.com/office/officeart/2005/8/layout/vList2"/>
    <dgm:cxn modelId="{C0C56786-A270-4641-BA7C-BBFF95A29D0B}" type="presParOf" srcId="{5912A17A-A681-4120-8521-120381B52D05}" destId="{403F34BC-4676-4D40-8F38-0944DAFE28CD}" srcOrd="4" destOrd="0" presId="urn:microsoft.com/office/officeart/2005/8/layout/vList2"/>
    <dgm:cxn modelId="{851011E8-D810-4447-9A6B-A4B0997572F7}" type="presParOf" srcId="{5912A17A-A681-4120-8521-120381B52D05}" destId="{16763552-5783-451C-93B7-7562FDF35AD3}" srcOrd="5" destOrd="0" presId="urn:microsoft.com/office/officeart/2005/8/layout/vList2"/>
    <dgm:cxn modelId="{B2213F67-917B-48CE-BC07-8D5690B142D6}" type="presParOf" srcId="{5912A17A-A681-4120-8521-120381B52D05}" destId="{C0C7856A-ED4A-4272-9C6B-AD0B3729EE84}" srcOrd="6" destOrd="0" presId="urn:microsoft.com/office/officeart/2005/8/layout/vList2"/>
    <dgm:cxn modelId="{0BFBFC5F-55EB-468E-8729-B9C56103124A}" type="presParOf" srcId="{5912A17A-A681-4120-8521-120381B52D05}" destId="{13C26CA6-0EBD-46E1-9C39-A48961288392}" srcOrd="7" destOrd="0" presId="urn:microsoft.com/office/officeart/2005/8/layout/vList2"/>
    <dgm:cxn modelId="{2F054816-367C-4445-AB1C-BCE0E69E1EE7}" type="presParOf" srcId="{5912A17A-A681-4120-8521-120381B52D05}" destId="{D9EE6653-2DD8-457E-A096-F57F85233E65}" srcOrd="8" destOrd="0" presId="urn:microsoft.com/office/officeart/2005/8/layout/vList2"/>
    <dgm:cxn modelId="{922AB2DF-4A47-4754-B106-EC5F982957CC}" type="presParOf" srcId="{5912A17A-A681-4120-8521-120381B52D05}" destId="{2A0C7420-D532-42A7-B3A1-36EFDE53F21E}" srcOrd="9" destOrd="0" presId="urn:microsoft.com/office/officeart/2005/8/layout/vList2"/>
    <dgm:cxn modelId="{29C08B02-0104-46B4-B126-1B63403DB4BA}" type="presParOf" srcId="{5912A17A-A681-4120-8521-120381B52D05}" destId="{1EF314CB-72B8-461D-90C4-CDC265481B5B}" srcOrd="10" destOrd="0" presId="urn:microsoft.com/office/officeart/2005/8/layout/vList2"/>
    <dgm:cxn modelId="{92A50CCB-D6E2-46FD-B90D-488C71A95844}" type="presParOf" srcId="{5912A17A-A681-4120-8521-120381B52D05}" destId="{D2FB5279-02A8-488F-BFDB-7D6E27326988}" srcOrd="11" destOrd="0" presId="urn:microsoft.com/office/officeart/2005/8/layout/vList2"/>
    <dgm:cxn modelId="{605CA31B-DAD9-4B30-9966-E07008A4BB2E}" type="presParOf" srcId="{5912A17A-A681-4120-8521-120381B52D05}" destId="{3BE5EABE-8420-47A6-833E-A3304A85FD57}" srcOrd="12" destOrd="0" presId="urn:microsoft.com/office/officeart/2005/8/layout/vList2"/>
    <dgm:cxn modelId="{51EAC7C1-7056-4621-A7CE-F317E981C39E}" type="presParOf" srcId="{5912A17A-A681-4120-8521-120381B52D05}" destId="{7292B546-A001-45E2-881E-F210FC4F92B0}" srcOrd="13" destOrd="0" presId="urn:microsoft.com/office/officeart/2005/8/layout/vList2"/>
    <dgm:cxn modelId="{7CD0CE8E-71BB-444B-8408-471CFF63BA82}" type="presParOf" srcId="{5912A17A-A681-4120-8521-120381B52D05}" destId="{CC5B904F-3B83-46E5-838C-A48F2BA059EF}" srcOrd="14" destOrd="0" presId="urn:microsoft.com/office/officeart/2005/8/layout/vList2"/>
    <dgm:cxn modelId="{9134497A-2616-4CBF-ABF2-77D923B21B63}" type="presParOf" srcId="{5912A17A-A681-4120-8521-120381B52D05}" destId="{DA1A3C85-E973-4E69-B0A2-D6B9B5862C62}" srcOrd="1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08E33-62AE-480F-B1C8-E3B4BFF661B3}">
      <dsp:nvSpPr>
        <dsp:cNvPr id="0" name=""/>
        <dsp:cNvSpPr/>
      </dsp:nvSpPr>
      <dsp:spPr>
        <a:xfrm>
          <a:off x="0" y="7946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1. Project Title                                                                                        </a:t>
          </a:r>
        </a:p>
      </dsp:txBody>
      <dsp:txXfrm>
        <a:off x="12879" y="92347"/>
        <a:ext cx="4741272" cy="238077"/>
      </dsp:txXfrm>
    </dsp:sp>
    <dsp:sp modelId="{EC53285B-7FC4-4D61-81DB-D852F870D252}">
      <dsp:nvSpPr>
        <dsp:cNvPr id="0" name=""/>
        <dsp:cNvSpPr/>
      </dsp:nvSpPr>
      <dsp:spPr>
        <a:xfrm>
          <a:off x="0" y="37498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2. Acknowledgement                                                                            </a:t>
          </a:r>
        </a:p>
      </dsp:txBody>
      <dsp:txXfrm>
        <a:off x="12879" y="387862"/>
        <a:ext cx="4741272" cy="238077"/>
      </dsp:txXfrm>
    </dsp:sp>
    <dsp:sp modelId="{403F34BC-4676-4D40-8F38-0944DAFE28CD}">
      <dsp:nvSpPr>
        <dsp:cNvPr id="0" name=""/>
        <dsp:cNvSpPr/>
      </dsp:nvSpPr>
      <dsp:spPr>
        <a:xfrm>
          <a:off x="0" y="67049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3. Table of Contents                                                                             </a:t>
          </a:r>
        </a:p>
      </dsp:txBody>
      <dsp:txXfrm>
        <a:off x="12879" y="683377"/>
        <a:ext cx="4741272" cy="238077"/>
      </dsp:txXfrm>
    </dsp:sp>
    <dsp:sp modelId="{C0C7856A-ED4A-4272-9C6B-AD0B3729EE84}">
      <dsp:nvSpPr>
        <dsp:cNvPr id="0" name=""/>
        <dsp:cNvSpPr/>
      </dsp:nvSpPr>
      <dsp:spPr>
        <a:xfrm>
          <a:off x="0" y="96601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4. Project Summary:</a:t>
          </a:r>
        </a:p>
      </dsp:txBody>
      <dsp:txXfrm>
        <a:off x="12879" y="978892"/>
        <a:ext cx="4741272" cy="238077"/>
      </dsp:txXfrm>
    </dsp:sp>
    <dsp:sp modelId="{D9EE6653-2DD8-457E-A096-F57F85233E65}">
      <dsp:nvSpPr>
        <dsp:cNvPr id="0" name=""/>
        <dsp:cNvSpPr/>
      </dsp:nvSpPr>
      <dsp:spPr>
        <a:xfrm>
          <a:off x="0" y="126152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Introduction                                                                                         </a:t>
          </a:r>
        </a:p>
      </dsp:txBody>
      <dsp:txXfrm>
        <a:off x="12879" y="1274407"/>
        <a:ext cx="4741272" cy="238077"/>
      </dsp:txXfrm>
    </dsp:sp>
    <dsp:sp modelId="{1EF314CB-72B8-461D-90C4-CDC265481B5B}">
      <dsp:nvSpPr>
        <dsp:cNvPr id="0" name=""/>
        <dsp:cNvSpPr/>
      </dsp:nvSpPr>
      <dsp:spPr>
        <a:xfrm>
          <a:off x="0" y="155704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Some Examples                                                                                  </a:t>
          </a:r>
        </a:p>
      </dsp:txBody>
      <dsp:txXfrm>
        <a:off x="12879" y="1569922"/>
        <a:ext cx="4741272" cy="238077"/>
      </dsp:txXfrm>
    </dsp:sp>
    <dsp:sp modelId="{3BE5EABE-8420-47A6-833E-A3304A85FD57}">
      <dsp:nvSpPr>
        <dsp:cNvPr id="0" name=""/>
        <dsp:cNvSpPr/>
      </dsp:nvSpPr>
      <dsp:spPr>
        <a:xfrm>
          <a:off x="0" y="185255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Importance of Web based </a:t>
          </a:r>
        </a:p>
      </dsp:txBody>
      <dsp:txXfrm>
        <a:off x="12879" y="1865437"/>
        <a:ext cx="4741272" cy="238077"/>
      </dsp:txXfrm>
    </dsp:sp>
    <dsp:sp modelId="{CC5B904F-3B83-46E5-838C-A48F2BA059EF}">
      <dsp:nvSpPr>
        <dsp:cNvPr id="0" name=""/>
        <dsp:cNvSpPr/>
      </dsp:nvSpPr>
      <dsp:spPr>
        <a:xfrm>
          <a:off x="0" y="214807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applications                                                                                         </a:t>
          </a:r>
        </a:p>
      </dsp:txBody>
      <dsp:txXfrm>
        <a:off x="12879" y="2160952"/>
        <a:ext cx="4741272" cy="238077"/>
      </dsp:txXfrm>
    </dsp:sp>
    <dsp:sp modelId="{DA1A3C85-E973-4E69-B0A2-D6B9B5862C62}">
      <dsp:nvSpPr>
        <dsp:cNvPr id="0" name=""/>
        <dsp:cNvSpPr/>
      </dsp:nvSpPr>
      <dsp:spPr>
        <a:xfrm>
          <a:off x="0" y="2411908"/>
          <a:ext cx="4767030" cy="1434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53"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 Flowchart                                                                                     </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5 Ubuntu                                                                         </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6 Why we us UBUNTU</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IMPLEMENTATION</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PROJECT RESULT</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CONTRIBUTION                                                                                 </a:t>
          </a:r>
        </a:p>
      </dsp:txBody>
      <dsp:txXfrm>
        <a:off x="0" y="2411908"/>
        <a:ext cx="4767030" cy="1434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12/22/2022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9989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97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86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59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8486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45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3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04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46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18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35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12/22/2022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29834073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638B-FA9F-942B-A2D0-94380AF6F6CA}"/>
              </a:ext>
            </a:extLst>
          </p:cNvPr>
          <p:cNvSpPr>
            <a:spLocks noGrp="1"/>
          </p:cNvSpPr>
          <p:nvPr>
            <p:ph type="title"/>
          </p:nvPr>
        </p:nvSpPr>
        <p:spPr>
          <a:xfrm>
            <a:off x="1527694" y="426046"/>
            <a:ext cx="9486690" cy="1550419"/>
          </a:xfrm>
        </p:spPr>
        <p:txBody>
          <a:bodyPr>
            <a:normAutofit/>
          </a:bodyPr>
          <a:lstStyle/>
          <a:p>
            <a:r>
              <a:rPr lang="en-US" sz="1100" dirty="0"/>
              <a:t>                      </a:t>
            </a:r>
            <a:r>
              <a:rPr lang="en-US" sz="2800" dirty="0"/>
              <a:t>A Project  of </a:t>
            </a:r>
            <a:r>
              <a:rPr lang="en-US" sz="2800"/>
              <a:t>Web Oriented </a:t>
            </a:r>
            <a:r>
              <a:rPr lang="en-US" sz="2800" dirty="0"/>
              <a:t>Operating Systems </a:t>
            </a:r>
            <a:br>
              <a:rPr lang="en-US" sz="1600" dirty="0"/>
            </a:br>
            <a:r>
              <a:rPr lang="en-US" sz="1600" dirty="0"/>
              <a:t>                                     </a:t>
            </a:r>
            <a:br>
              <a:rPr lang="en-IN" sz="1800" dirty="0">
                <a:solidFill>
                  <a:srgbClr val="000000"/>
                </a:solidFill>
                <a:effectLst/>
                <a:latin typeface="Arial" panose="020B0604020202020204" pitchFamily="34" charset="0"/>
                <a:ea typeface="Arial" panose="020B0604020202020204" pitchFamily="34" charset="0"/>
              </a:rPr>
            </a:br>
            <a:endParaRPr lang="en-IN" sz="1000" dirty="0"/>
          </a:p>
        </p:txBody>
      </p:sp>
      <p:pic>
        <p:nvPicPr>
          <p:cNvPr id="4" name="Content Placeholder 3">
            <a:extLst>
              <a:ext uri="{FF2B5EF4-FFF2-40B4-BE49-F238E27FC236}">
                <a16:creationId xmlns:a16="http://schemas.microsoft.com/office/drawing/2014/main" id="{19340AE2-A3CC-882A-BDDD-677C16FF8FA3}"/>
              </a:ext>
            </a:extLst>
          </p:cNvPr>
          <p:cNvPicPr>
            <a:picLocks noGrp="1"/>
          </p:cNvPicPr>
          <p:nvPr>
            <p:ph idx="1"/>
          </p:nvPr>
        </p:nvPicPr>
        <p:blipFill>
          <a:blip r:embed="rId2"/>
          <a:stretch>
            <a:fillRect/>
          </a:stretch>
        </p:blipFill>
        <p:spPr>
          <a:xfrm>
            <a:off x="3101975" y="1601979"/>
            <a:ext cx="7175500" cy="2188000"/>
          </a:xfrm>
          <a:prstGeom prst="rect">
            <a:avLst/>
          </a:prstGeom>
        </p:spPr>
      </p:pic>
      <p:sp>
        <p:nvSpPr>
          <p:cNvPr id="6" name="TextBox 5">
            <a:extLst>
              <a:ext uri="{FF2B5EF4-FFF2-40B4-BE49-F238E27FC236}">
                <a16:creationId xmlns:a16="http://schemas.microsoft.com/office/drawing/2014/main" id="{654A232F-2F1E-20A2-50DB-CD56A62D7C99}"/>
              </a:ext>
            </a:extLst>
          </p:cNvPr>
          <p:cNvSpPr txBox="1"/>
          <p:nvPr/>
        </p:nvSpPr>
        <p:spPr>
          <a:xfrm>
            <a:off x="1587709" y="3928188"/>
            <a:ext cx="9571904" cy="923330"/>
          </a:xfrm>
          <a:prstGeom prst="rect">
            <a:avLst/>
          </a:prstGeom>
          <a:noFill/>
        </p:spPr>
        <p:txBody>
          <a:bodyPr wrap="square">
            <a:spAutoFit/>
          </a:bodyPr>
          <a:lstStyle/>
          <a:p>
            <a:r>
              <a:rPr lang="en-US" dirty="0"/>
              <a:t>SUBMITTED BY : Gaurang Mantoo , Madhav Sharma, Bharat </a:t>
            </a:r>
            <a:r>
              <a:rPr lang="en-US" dirty="0" err="1"/>
              <a:t>washal,Tushant</a:t>
            </a:r>
            <a:r>
              <a:rPr lang="en-US" dirty="0"/>
              <a:t> Karihaloo</a:t>
            </a:r>
          </a:p>
          <a:p>
            <a:endParaRPr lang="en-US" dirty="0"/>
          </a:p>
          <a:p>
            <a:r>
              <a:rPr lang="en-US" dirty="0"/>
              <a:t>GROUP REPRESENTATIVE: Tushant Karihaloo</a:t>
            </a:r>
            <a:endParaRPr lang="en-IN" dirty="0"/>
          </a:p>
        </p:txBody>
      </p:sp>
      <p:sp>
        <p:nvSpPr>
          <p:cNvPr id="8" name="TextBox 7">
            <a:extLst>
              <a:ext uri="{FF2B5EF4-FFF2-40B4-BE49-F238E27FC236}">
                <a16:creationId xmlns:a16="http://schemas.microsoft.com/office/drawing/2014/main" id="{899A9CEF-B637-1B34-05C7-D12AF75517EF}"/>
              </a:ext>
            </a:extLst>
          </p:cNvPr>
          <p:cNvSpPr txBox="1"/>
          <p:nvPr/>
        </p:nvSpPr>
        <p:spPr>
          <a:xfrm>
            <a:off x="1527694" y="4748413"/>
            <a:ext cx="9136612" cy="369332"/>
          </a:xfrm>
          <a:prstGeom prst="rect">
            <a:avLst/>
          </a:prstGeom>
          <a:noFill/>
        </p:spPr>
        <p:txBody>
          <a:bodyPr wrap="square">
            <a:spAutoFit/>
          </a:bodyPr>
          <a:lstStyle/>
          <a:p>
            <a:r>
              <a:rPr lang="en-US" dirty="0"/>
              <a:t> ROLL NO	: 2022A1L001, 2021a1r075,2021a1r076                                                                                                                               </a:t>
            </a:r>
            <a:endParaRPr lang="en-IN" dirty="0"/>
          </a:p>
        </p:txBody>
      </p:sp>
      <p:sp>
        <p:nvSpPr>
          <p:cNvPr id="10" name="TextBox 9">
            <a:extLst>
              <a:ext uri="{FF2B5EF4-FFF2-40B4-BE49-F238E27FC236}">
                <a16:creationId xmlns:a16="http://schemas.microsoft.com/office/drawing/2014/main" id="{B3681760-3B62-D050-4F68-E783612900B6}"/>
              </a:ext>
            </a:extLst>
          </p:cNvPr>
          <p:cNvSpPr txBox="1"/>
          <p:nvPr/>
        </p:nvSpPr>
        <p:spPr>
          <a:xfrm>
            <a:off x="1632856" y="5159277"/>
            <a:ext cx="6052509" cy="369332"/>
          </a:xfrm>
          <a:prstGeom prst="rect">
            <a:avLst/>
          </a:prstGeom>
          <a:noFill/>
        </p:spPr>
        <p:txBody>
          <a:bodyPr wrap="square">
            <a:spAutoFit/>
          </a:bodyPr>
          <a:lstStyle/>
          <a:p>
            <a:r>
              <a:rPr lang="en-US" dirty="0"/>
              <a:t>BRANCH             : Computer Science Engineering  </a:t>
            </a:r>
            <a:endParaRPr lang="en-IN" dirty="0"/>
          </a:p>
        </p:txBody>
      </p:sp>
      <p:sp>
        <p:nvSpPr>
          <p:cNvPr id="12" name="TextBox 11">
            <a:extLst>
              <a:ext uri="{FF2B5EF4-FFF2-40B4-BE49-F238E27FC236}">
                <a16:creationId xmlns:a16="http://schemas.microsoft.com/office/drawing/2014/main" id="{B6B1CE67-896F-363B-CA25-8CC4782FFC87}"/>
              </a:ext>
            </a:extLst>
          </p:cNvPr>
          <p:cNvSpPr txBox="1"/>
          <p:nvPr/>
        </p:nvSpPr>
        <p:spPr>
          <a:xfrm>
            <a:off x="1527694" y="5513347"/>
            <a:ext cx="6097656" cy="369332"/>
          </a:xfrm>
          <a:prstGeom prst="rect">
            <a:avLst/>
          </a:prstGeom>
          <a:noFill/>
        </p:spPr>
        <p:txBody>
          <a:bodyPr wrap="square">
            <a:spAutoFit/>
          </a:bodyPr>
          <a:lstStyle/>
          <a:p>
            <a:r>
              <a:rPr lang="en-US" dirty="0"/>
              <a:t>  SEMESTER           : 3</a:t>
            </a:r>
            <a:r>
              <a:rPr lang="en-US" baseline="30000" dirty="0"/>
              <a:t>rd</a:t>
            </a:r>
            <a:r>
              <a:rPr lang="en-US" dirty="0"/>
              <a:t>  Semester</a:t>
            </a:r>
            <a:endParaRPr lang="en-IN" dirty="0"/>
          </a:p>
        </p:txBody>
      </p:sp>
      <p:sp>
        <p:nvSpPr>
          <p:cNvPr id="14" name="TextBox 13">
            <a:extLst>
              <a:ext uri="{FF2B5EF4-FFF2-40B4-BE49-F238E27FC236}">
                <a16:creationId xmlns:a16="http://schemas.microsoft.com/office/drawing/2014/main" id="{8FE6ADC9-9F61-D6A5-3A45-86F2958C58F4}"/>
              </a:ext>
            </a:extLst>
          </p:cNvPr>
          <p:cNvSpPr txBox="1"/>
          <p:nvPr/>
        </p:nvSpPr>
        <p:spPr>
          <a:xfrm>
            <a:off x="1527694" y="5882679"/>
            <a:ext cx="6094070" cy="369332"/>
          </a:xfrm>
          <a:prstGeom prst="rect">
            <a:avLst/>
          </a:prstGeom>
          <a:noFill/>
        </p:spPr>
        <p:txBody>
          <a:bodyPr wrap="square">
            <a:spAutoFit/>
          </a:bodyPr>
          <a:lstStyle/>
          <a:p>
            <a:r>
              <a:rPr lang="en-US" dirty="0"/>
              <a:t>  GROUP                 : G3</a:t>
            </a:r>
            <a:endParaRPr lang="en-IN" dirty="0"/>
          </a:p>
        </p:txBody>
      </p:sp>
    </p:spTree>
    <p:extLst>
      <p:ext uri="{BB962C8B-B14F-4D97-AF65-F5344CB8AC3E}">
        <p14:creationId xmlns:p14="http://schemas.microsoft.com/office/powerpoint/2010/main" val="2548161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2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5" name="Rectangle 2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953"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0">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1146"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CBBE92-4EA7-3002-3345-3AC372109C46}"/>
              </a:ext>
            </a:extLst>
          </p:cNvPr>
          <p:cNvSpPr>
            <a:spLocks noGrp="1"/>
          </p:cNvSpPr>
          <p:nvPr>
            <p:ph type="title"/>
          </p:nvPr>
        </p:nvSpPr>
        <p:spPr>
          <a:xfrm>
            <a:off x="8016858" y="1247140"/>
            <a:ext cx="3609982" cy="3450844"/>
          </a:xfrm>
        </p:spPr>
        <p:txBody>
          <a:bodyPr vert="horz" lIns="91440" tIns="45720" rIns="91440" bIns="45720" rtlCol="0" anchor="t">
            <a:normAutofit/>
          </a:bodyPr>
          <a:lstStyle/>
          <a:p>
            <a:r>
              <a:rPr lang="en-US" sz="4800" dirty="0"/>
              <a:t>Important directories used in Ubuntu</a:t>
            </a:r>
          </a:p>
        </p:txBody>
      </p:sp>
      <p:pic>
        <p:nvPicPr>
          <p:cNvPr id="5" name="Content Placeholder 4" descr="Table&#10;&#10;Description automatically generated">
            <a:extLst>
              <a:ext uri="{FF2B5EF4-FFF2-40B4-BE49-F238E27FC236}">
                <a16:creationId xmlns:a16="http://schemas.microsoft.com/office/drawing/2014/main" id="{D6173A58-1B6C-00F3-A29C-DFF48042D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552451"/>
            <a:ext cx="6292647" cy="574357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87385479"/>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2D1D2-A525-B0A8-7C95-9DF4457DB742}"/>
              </a:ext>
            </a:extLst>
          </p:cNvPr>
          <p:cNvSpPr>
            <a:spLocks noGrp="1"/>
          </p:cNvSpPr>
          <p:nvPr>
            <p:ph type="title"/>
          </p:nvPr>
        </p:nvSpPr>
        <p:spPr>
          <a:xfrm>
            <a:off x="1587710" y="455362"/>
            <a:ext cx="9486690" cy="1550419"/>
          </a:xfrm>
        </p:spPr>
        <p:txBody>
          <a:bodyPr>
            <a:normAutofit/>
          </a:bodyPr>
          <a:lstStyle/>
          <a:p>
            <a:r>
              <a:rPr lang="en-US" dirty="0"/>
              <a:t>Why we use ubuntu?</a:t>
            </a:r>
            <a:endParaRPr lang="en-IN" dirty="0"/>
          </a:p>
        </p:txBody>
      </p:sp>
      <p:sp>
        <p:nvSpPr>
          <p:cNvPr id="3" name="Content Placeholder 2">
            <a:extLst>
              <a:ext uri="{FF2B5EF4-FFF2-40B4-BE49-F238E27FC236}">
                <a16:creationId xmlns:a16="http://schemas.microsoft.com/office/drawing/2014/main" id="{2B8503E3-AE1A-494D-EA76-41827E1C8868}"/>
              </a:ext>
            </a:extLst>
          </p:cNvPr>
          <p:cNvSpPr>
            <a:spLocks noGrp="1"/>
          </p:cNvSpPr>
          <p:nvPr>
            <p:ph idx="1"/>
          </p:nvPr>
        </p:nvSpPr>
        <p:spPr>
          <a:xfrm>
            <a:off x="1587499" y="2160588"/>
            <a:ext cx="5783939" cy="3925887"/>
          </a:xfrm>
        </p:spPr>
        <p:txBody>
          <a:bodyPr>
            <a:normAutofit/>
          </a:bodyPr>
          <a:lstStyle/>
          <a:p>
            <a:r>
              <a:rPr lang="en-US" b="0" i="0">
                <a:effectLst/>
                <a:latin typeface="arial" panose="020B0604020202020204" pitchFamily="34" charset="0"/>
              </a:rPr>
              <a:t>Developers can find the features of Ubuntu operating system for </a:t>
            </a:r>
            <a:r>
              <a:rPr lang="en-US" b="1" i="0">
                <a:effectLst/>
                <a:latin typeface="arial" panose="020B0604020202020204" pitchFamily="34" charset="0"/>
              </a:rPr>
              <a:t>stability, continuous updates, and security</a:t>
            </a:r>
            <a:r>
              <a:rPr lang="en-US" b="0" i="0">
                <a:effectLst/>
                <a:latin typeface="arial" panose="020B0604020202020204" pitchFamily="34" charset="0"/>
              </a:rPr>
              <a:t>. Canonical provides Long-Term Support releases of Ubuntu at an interval of five years. Developers can find security updates, hardware support, and critical bug fixes in these long-term support releases.</a:t>
            </a:r>
            <a:endParaRPr lang="en-IN" dirty="0"/>
          </a:p>
        </p:txBody>
      </p:sp>
      <p:pic>
        <p:nvPicPr>
          <p:cNvPr id="5" name="Picture 4" descr="A picture containing diagram&#10;&#10;Description automatically generated">
            <a:extLst>
              <a:ext uri="{FF2B5EF4-FFF2-40B4-BE49-F238E27FC236}">
                <a16:creationId xmlns:a16="http://schemas.microsoft.com/office/drawing/2014/main" id="{9DE33773-2855-101F-C77E-90E621447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961" y="3096987"/>
            <a:ext cx="3611880" cy="189914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397261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622D5-8E9F-5846-9982-2C4F360982AC}"/>
              </a:ext>
            </a:extLst>
          </p:cNvPr>
          <p:cNvSpPr>
            <a:spLocks noGrp="1"/>
          </p:cNvSpPr>
          <p:nvPr>
            <p:ph type="title"/>
          </p:nvPr>
        </p:nvSpPr>
        <p:spPr>
          <a:xfrm>
            <a:off x="1587710" y="455362"/>
            <a:ext cx="4067909" cy="1550419"/>
          </a:xfrm>
        </p:spPr>
        <p:txBody>
          <a:bodyPr>
            <a:normAutofit/>
          </a:bodyPr>
          <a:lstStyle/>
          <a:p>
            <a:r>
              <a:rPr lang="en-US" sz="3100" dirty="0"/>
              <a:t>IMPLEMENTATION</a:t>
            </a:r>
            <a:endParaRPr lang="en-IN" sz="3100" dirty="0"/>
          </a:p>
        </p:txBody>
      </p:sp>
      <p:sp>
        <p:nvSpPr>
          <p:cNvPr id="13" name="Content Placeholder 12">
            <a:extLst>
              <a:ext uri="{FF2B5EF4-FFF2-40B4-BE49-F238E27FC236}">
                <a16:creationId xmlns:a16="http://schemas.microsoft.com/office/drawing/2014/main" id="{CB165251-C70E-4CB4-A1F2-92AA6A8F5723}"/>
              </a:ext>
            </a:extLst>
          </p:cNvPr>
          <p:cNvSpPr>
            <a:spLocks noGrp="1"/>
          </p:cNvSpPr>
          <p:nvPr>
            <p:ph idx="1"/>
          </p:nvPr>
        </p:nvSpPr>
        <p:spPr>
          <a:xfrm>
            <a:off x="1587710" y="2160016"/>
            <a:ext cx="4067909" cy="3926152"/>
          </a:xfrm>
        </p:spPr>
        <p:txBody>
          <a:bodyPr>
            <a:normAutofit/>
          </a:bodyPr>
          <a:lstStyle/>
          <a:p>
            <a:r>
              <a:rPr lang="en-US" sz="2000" dirty="0">
                <a:latin typeface="arial" panose="020B0604020202020204" pitchFamily="34" charset="0"/>
              </a:rPr>
              <a:t>Why we use </a:t>
            </a:r>
            <a:r>
              <a:rPr lang="en-US" sz="2000" dirty="0" err="1">
                <a:latin typeface="arial" panose="020B0604020202020204" pitchFamily="34" charset="0"/>
              </a:rPr>
              <a:t>gedit</a:t>
            </a:r>
            <a:r>
              <a:rPr lang="en-US" sz="2000" dirty="0">
                <a:latin typeface="arial" panose="020B0604020202020204" pitchFamily="34" charset="0"/>
              </a:rPr>
              <a:t>?</a:t>
            </a:r>
            <a:endParaRPr lang="en-US" sz="2000" b="0" i="0" dirty="0">
              <a:effectLst/>
              <a:latin typeface="arial" panose="020B0604020202020204" pitchFamily="34" charset="0"/>
            </a:endParaRPr>
          </a:p>
          <a:p>
            <a:r>
              <a:rPr lang="en-US" sz="2000" b="0" i="0" dirty="0" err="1">
                <a:effectLst/>
                <a:latin typeface="arial" panose="020B0604020202020204" pitchFamily="34" charset="0"/>
              </a:rPr>
              <a:t>Gedit</a:t>
            </a:r>
            <a:r>
              <a:rPr lang="en-US" sz="2000" b="0" i="0" dirty="0">
                <a:effectLst/>
                <a:latin typeface="arial" panose="020B0604020202020204" pitchFamily="34" charset="0"/>
              </a:rPr>
              <a:t> </a:t>
            </a:r>
            <a:r>
              <a:rPr lang="en-US" sz="2000" b="1" i="0" dirty="0">
                <a:effectLst/>
                <a:latin typeface="arial" panose="020B0604020202020204" pitchFamily="34" charset="0"/>
              </a:rPr>
              <a:t>allows you to add new features to itself as it is a flexible plugin system</a:t>
            </a:r>
            <a:r>
              <a:rPr lang="en-US" sz="2000" b="0" i="0" dirty="0">
                <a:effectLst/>
                <a:latin typeface="arial" panose="020B0604020202020204" pitchFamily="34" charset="0"/>
              </a:rPr>
              <a:t>. Most Linux users use tools like nano and vim to edit the configuration page. But the </a:t>
            </a:r>
            <a:r>
              <a:rPr lang="en-US" sz="2000" b="0" i="0" dirty="0" err="1">
                <a:effectLst/>
                <a:latin typeface="arial" panose="020B0604020202020204" pitchFamily="34" charset="0"/>
              </a:rPr>
              <a:t>gedit</a:t>
            </a:r>
            <a:r>
              <a:rPr lang="en-US" sz="2000" b="0" i="0" dirty="0">
                <a:effectLst/>
                <a:latin typeface="arial" panose="020B0604020202020204" pitchFamily="34" charset="0"/>
              </a:rPr>
              <a:t> editor will make your work more manageable if you wish to edit a file graphically. In your Ubuntu system,</a:t>
            </a:r>
            <a:endParaRPr lang="en-US" sz="2000" dirty="0"/>
          </a:p>
        </p:txBody>
      </p:sp>
      <p:pic>
        <p:nvPicPr>
          <p:cNvPr id="9" name="Content Placeholder 8" descr="A screenshot of a computer&#10;&#10;Description automatically generated with medium confidence">
            <a:extLst>
              <a:ext uri="{FF2B5EF4-FFF2-40B4-BE49-F238E27FC236}">
                <a16:creationId xmlns:a16="http://schemas.microsoft.com/office/drawing/2014/main" id="{90742FD3-E493-2C0B-C372-5E7BDD6DA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1348322"/>
            <a:ext cx="5199575" cy="4003672"/>
          </a:xfrm>
          <a:prstGeom prst="rect">
            <a:avLst/>
          </a:prstGeom>
        </p:spPr>
      </p:pic>
    </p:spTree>
    <p:extLst>
      <p:ext uri="{BB962C8B-B14F-4D97-AF65-F5344CB8AC3E}">
        <p14:creationId xmlns:p14="http://schemas.microsoft.com/office/powerpoint/2010/main" val="10590442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739D7-CE54-A02F-A159-6B58D951E12E}"/>
              </a:ext>
            </a:extLst>
          </p:cNvPr>
          <p:cNvSpPr>
            <a:spLocks noGrp="1"/>
          </p:cNvSpPr>
          <p:nvPr>
            <p:ph type="title"/>
          </p:nvPr>
        </p:nvSpPr>
        <p:spPr>
          <a:xfrm>
            <a:off x="1587710" y="455362"/>
            <a:ext cx="4018219" cy="1550419"/>
          </a:xfrm>
        </p:spPr>
        <p:txBody>
          <a:bodyPr>
            <a:normAutofit/>
          </a:bodyPr>
          <a:lstStyle/>
          <a:p>
            <a:endParaRPr lang="en-IN" dirty="0"/>
          </a:p>
        </p:txBody>
      </p:sp>
      <p:sp>
        <p:nvSpPr>
          <p:cNvPr id="23" name="Rectangle 2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6094A9A-F07D-0FBC-C818-6D6A2A64BAE4}"/>
              </a:ext>
            </a:extLst>
          </p:cNvPr>
          <p:cNvSpPr>
            <a:spLocks noGrp="1"/>
          </p:cNvSpPr>
          <p:nvPr>
            <p:ph idx="1"/>
          </p:nvPr>
        </p:nvSpPr>
        <p:spPr>
          <a:xfrm>
            <a:off x="1587710" y="2160016"/>
            <a:ext cx="4018219" cy="3926152"/>
          </a:xfrm>
        </p:spPr>
        <p:txBody>
          <a:bodyPr>
            <a:normAutofit fontScale="92500"/>
          </a:bodyPr>
          <a:lstStyle/>
          <a:p>
            <a:r>
              <a:rPr lang="en-US" dirty="0"/>
              <a:t>The text editor will open when we write </a:t>
            </a:r>
            <a:r>
              <a:rPr lang="en-US" dirty="0" err="1"/>
              <a:t>gedit</a:t>
            </a:r>
            <a:r>
              <a:rPr lang="en-US" dirty="0"/>
              <a:t> in which  we have to implement the code</a:t>
            </a:r>
          </a:p>
          <a:p>
            <a:r>
              <a:rPr lang="en-US" dirty="0"/>
              <a:t>In text editor we can write code in many languages like C , C++ , Java , Python etc.</a:t>
            </a:r>
          </a:p>
          <a:p>
            <a:r>
              <a:rPr lang="en-US" dirty="0"/>
              <a:t>In our project we used Python Language that’s why we wrote .</a:t>
            </a:r>
            <a:r>
              <a:rPr lang="en-US" dirty="0" err="1"/>
              <a:t>py</a:t>
            </a:r>
            <a:r>
              <a:rPr lang="en-US" dirty="0"/>
              <a:t> for coding.</a:t>
            </a:r>
          </a:p>
        </p:txBody>
      </p:sp>
      <p:pic>
        <p:nvPicPr>
          <p:cNvPr id="5" name="Content Placeholder 4" descr="A screenshot of a computer&#10;&#10;Description automatically generated">
            <a:extLst>
              <a:ext uri="{FF2B5EF4-FFF2-40B4-BE49-F238E27FC236}">
                <a16:creationId xmlns:a16="http://schemas.microsoft.com/office/drawing/2014/main" id="{05C26D11-71ED-961B-3B08-66770997120D}"/>
              </a:ext>
            </a:extLst>
          </p:cNvPr>
          <p:cNvPicPr>
            <a:picLocks noChangeAspect="1"/>
          </p:cNvPicPr>
          <p:nvPr/>
        </p:nvPicPr>
        <p:blipFill rotWithShape="1">
          <a:blip r:embed="rId2">
            <a:extLst>
              <a:ext uri="{28A0092B-C50C-407E-A947-70E740481C1C}">
                <a14:useLocalDpi xmlns:a14="http://schemas.microsoft.com/office/drawing/2010/main" val="0"/>
              </a:ext>
            </a:extLst>
          </a:blip>
          <a:srcRect l="14606" r="14897"/>
          <a:stretch/>
        </p:blipFill>
        <p:spPr>
          <a:xfrm>
            <a:off x="6038059" y="565150"/>
            <a:ext cx="5588782" cy="5727699"/>
          </a:xfrm>
          <a:prstGeom prst="rect">
            <a:avLst/>
          </a:prstGeom>
        </p:spPr>
      </p:pic>
    </p:spTree>
    <p:extLst>
      <p:ext uri="{BB962C8B-B14F-4D97-AF65-F5344CB8AC3E}">
        <p14:creationId xmlns:p14="http://schemas.microsoft.com/office/powerpoint/2010/main" val="341089270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21DE5-AE62-DABB-FD2C-32AA24200F0F}"/>
              </a:ext>
            </a:extLst>
          </p:cNvPr>
          <p:cNvSpPr>
            <a:spLocks noGrp="1"/>
          </p:cNvSpPr>
          <p:nvPr>
            <p:ph type="title"/>
          </p:nvPr>
        </p:nvSpPr>
        <p:spPr>
          <a:xfrm>
            <a:off x="1587501" y="4469042"/>
            <a:ext cx="4581288" cy="1727042"/>
          </a:xfrm>
        </p:spPr>
        <p:txBody>
          <a:bodyPr>
            <a:normAutofit/>
          </a:bodyPr>
          <a:lstStyle/>
          <a:p>
            <a:r>
              <a:rPr lang="en-US" sz="2000" b="0" dirty="0" err="1">
                <a:solidFill>
                  <a:srgbClr val="C1BCB4"/>
                </a:solidFill>
                <a:latin typeface="arial" panose="020B0604020202020204" pitchFamily="34" charset="0"/>
              </a:rPr>
              <a:t>W</a:t>
            </a:r>
            <a:r>
              <a:rPr lang="en-US" sz="2000" b="0" i="0" dirty="0" err="1">
                <a:solidFill>
                  <a:srgbClr val="C1BCB4"/>
                </a:solidFill>
                <a:effectLst/>
                <a:latin typeface="arial" panose="020B0604020202020204" pitchFamily="34" charset="0"/>
              </a:rPr>
              <a:t>ebbrowser</a:t>
            </a:r>
            <a:r>
              <a:rPr lang="en-US" sz="2000" b="0" i="0" dirty="0">
                <a:solidFill>
                  <a:srgbClr val="C1BCB4"/>
                </a:solidFill>
                <a:effectLst/>
                <a:latin typeface="arial" panose="020B0604020202020204" pitchFamily="34" charset="0"/>
              </a:rPr>
              <a:t> module is </a:t>
            </a:r>
            <a:r>
              <a:rPr lang="en-US" sz="2000" b="1" i="0" dirty="0">
                <a:solidFill>
                  <a:srgbClr val="C1BCB4"/>
                </a:solidFill>
                <a:effectLst/>
                <a:latin typeface="arial" panose="020B0604020202020204" pitchFamily="34" charset="0"/>
              </a:rPr>
              <a:t>a convenient web browser controller</a:t>
            </a:r>
            <a:r>
              <a:rPr lang="en-US" sz="2000" b="0" i="0" dirty="0">
                <a:solidFill>
                  <a:srgbClr val="C1BCB4"/>
                </a:solidFill>
                <a:effectLst/>
                <a:latin typeface="arial" panose="020B0604020202020204" pitchFamily="34" charset="0"/>
              </a:rPr>
              <a:t>. It provides a high-level interface that allows displaying Web-based documents to users</a:t>
            </a:r>
            <a:endParaRPr lang="en-IN" sz="2000" dirty="0"/>
          </a:p>
        </p:txBody>
      </p:sp>
      <p:sp>
        <p:nvSpPr>
          <p:cNvPr id="23" name="Rectangle 15">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5EDB2F99-B30F-04B7-715F-74A5A88519E9}"/>
              </a:ext>
            </a:extLst>
          </p:cNvPr>
          <p:cNvPicPr>
            <a:picLocks noChangeAspect="1"/>
          </p:cNvPicPr>
          <p:nvPr/>
        </p:nvPicPr>
        <p:blipFill rotWithShape="1">
          <a:blip r:embed="rId2">
            <a:extLst>
              <a:ext uri="{28A0092B-C50C-407E-A947-70E740481C1C}">
                <a14:useLocalDpi xmlns:a14="http://schemas.microsoft.com/office/drawing/2010/main" val="0"/>
              </a:ext>
            </a:extLst>
          </a:blip>
          <a:srcRect l="1334" r="515"/>
          <a:stretch/>
        </p:blipFill>
        <p:spPr>
          <a:xfrm>
            <a:off x="1587664" y="543426"/>
            <a:ext cx="4955414" cy="3496311"/>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3DF00102-1DAE-8A13-281A-472C0D912D08}"/>
              </a:ext>
            </a:extLst>
          </p:cNvPr>
          <p:cNvPicPr>
            <a:picLocks noChangeAspect="1"/>
          </p:cNvPicPr>
          <p:nvPr/>
        </p:nvPicPr>
        <p:blipFill rotWithShape="1">
          <a:blip r:embed="rId3">
            <a:extLst>
              <a:ext uri="{28A0092B-C50C-407E-A947-70E740481C1C}">
                <a14:useLocalDpi xmlns:a14="http://schemas.microsoft.com/office/drawing/2010/main" val="0"/>
              </a:ext>
            </a:extLst>
          </a:blip>
          <a:srcRect l="235" r="5160" b="2"/>
          <a:stretch/>
        </p:blipFill>
        <p:spPr>
          <a:xfrm>
            <a:off x="6666895" y="543426"/>
            <a:ext cx="4955421" cy="3496311"/>
          </a:xfrm>
          <a:prstGeom prst="rect">
            <a:avLst/>
          </a:prstGeom>
        </p:spPr>
      </p:pic>
      <p:sp>
        <p:nvSpPr>
          <p:cNvPr id="11" name="Content Placeholder 10">
            <a:extLst>
              <a:ext uri="{FF2B5EF4-FFF2-40B4-BE49-F238E27FC236}">
                <a16:creationId xmlns:a16="http://schemas.microsoft.com/office/drawing/2014/main" id="{D4D9ACBD-0645-1A73-36DF-10ACB68654AD}"/>
              </a:ext>
            </a:extLst>
          </p:cNvPr>
          <p:cNvSpPr>
            <a:spLocks noGrp="1"/>
          </p:cNvSpPr>
          <p:nvPr>
            <p:ph idx="1"/>
          </p:nvPr>
        </p:nvSpPr>
        <p:spPr>
          <a:xfrm>
            <a:off x="6475445" y="4510368"/>
            <a:ext cx="5579706" cy="1727042"/>
          </a:xfrm>
        </p:spPr>
        <p:txBody>
          <a:bodyPr>
            <a:normAutofit/>
          </a:bodyPr>
          <a:lstStyle/>
          <a:p>
            <a:pPr marL="0" indent="0">
              <a:buNone/>
            </a:pPr>
            <a:r>
              <a:rPr lang="en-US" dirty="0"/>
              <a:t>To run  the program we write python3 project.py and enter it</a:t>
            </a:r>
          </a:p>
        </p:txBody>
      </p:sp>
    </p:spTree>
    <p:extLst>
      <p:ext uri="{BB962C8B-B14F-4D97-AF65-F5344CB8AC3E}">
        <p14:creationId xmlns:p14="http://schemas.microsoft.com/office/powerpoint/2010/main" val="489886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6" name="Rectangle 95">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98" name="Rectangle 9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C2CE8-8CDF-3C74-CDD1-4E6520892C52}"/>
              </a:ext>
            </a:extLst>
          </p:cNvPr>
          <p:cNvSpPr>
            <a:spLocks noGrp="1"/>
          </p:cNvSpPr>
          <p:nvPr>
            <p:ph type="title"/>
          </p:nvPr>
        </p:nvSpPr>
        <p:spPr>
          <a:xfrm>
            <a:off x="1822487" y="5156320"/>
            <a:ext cx="9677833" cy="1134452"/>
          </a:xfrm>
        </p:spPr>
        <p:txBody>
          <a:bodyPr vert="horz" lIns="91440" tIns="45720" rIns="91440" bIns="45720" rtlCol="0" anchor="ctr">
            <a:normAutofit/>
          </a:bodyPr>
          <a:lstStyle/>
          <a:p>
            <a:pPr algn="ctr"/>
            <a:r>
              <a:rPr lang="en-US" sz="6000" dirty="0"/>
              <a:t>PROJECT RESULT</a:t>
            </a:r>
          </a:p>
        </p:txBody>
      </p:sp>
      <p:pic>
        <p:nvPicPr>
          <p:cNvPr id="5" name="Content Placeholder 4" descr="Graphical user interface&#10;&#10;Description automatically generated">
            <a:extLst>
              <a:ext uri="{FF2B5EF4-FFF2-40B4-BE49-F238E27FC236}">
                <a16:creationId xmlns:a16="http://schemas.microsoft.com/office/drawing/2014/main" id="{A83A0774-32A5-0C14-78F3-D4A74CC555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251" b="6522"/>
          <a:stretch/>
        </p:blipFill>
        <p:spPr>
          <a:xfrm>
            <a:off x="2871247" y="668293"/>
            <a:ext cx="7820025" cy="4208507"/>
          </a:xfrm>
          <a:prstGeom prst="rect">
            <a:avLst/>
          </a:prstGeom>
        </p:spPr>
      </p:pic>
    </p:spTree>
    <p:extLst>
      <p:ext uri="{BB962C8B-B14F-4D97-AF65-F5344CB8AC3E}">
        <p14:creationId xmlns:p14="http://schemas.microsoft.com/office/powerpoint/2010/main" val="186191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8AA36-25B6-EB2F-93FF-774C8C67CFA5}"/>
              </a:ext>
            </a:extLst>
          </p:cNvPr>
          <p:cNvSpPr>
            <a:spLocks noGrp="1"/>
          </p:cNvSpPr>
          <p:nvPr>
            <p:ph type="title"/>
          </p:nvPr>
        </p:nvSpPr>
        <p:spPr>
          <a:xfrm>
            <a:off x="561432" y="38837"/>
            <a:ext cx="7134767" cy="1056538"/>
          </a:xfrm>
        </p:spPr>
        <p:txBody>
          <a:bodyPr>
            <a:normAutofit/>
          </a:bodyPr>
          <a:lstStyle/>
          <a:p>
            <a:r>
              <a:rPr lang="en-US" dirty="0"/>
              <a:t>Contribution in PPT</a:t>
            </a:r>
            <a:endParaRPr lang="en-IN" dirty="0"/>
          </a:p>
        </p:txBody>
      </p:sp>
      <p:sp>
        <p:nvSpPr>
          <p:cNvPr id="16" name="Rectangle 15">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in a red shirt&#10;&#10;Description automatically generated with medium confidence">
            <a:extLst>
              <a:ext uri="{FF2B5EF4-FFF2-40B4-BE49-F238E27FC236}">
                <a16:creationId xmlns:a16="http://schemas.microsoft.com/office/drawing/2014/main" id="{88674B90-F05E-72EC-343C-9E486D876EAE}"/>
              </a:ext>
            </a:extLst>
          </p:cNvPr>
          <p:cNvPicPr>
            <a:picLocks noChangeAspect="1"/>
          </p:cNvPicPr>
          <p:nvPr/>
        </p:nvPicPr>
        <p:blipFill rotWithShape="1">
          <a:blip r:embed="rId2">
            <a:extLst>
              <a:ext uri="{28A0092B-C50C-407E-A947-70E740481C1C}">
                <a14:useLocalDpi xmlns:a14="http://schemas.microsoft.com/office/drawing/2010/main" val="0"/>
              </a:ext>
            </a:extLst>
          </a:blip>
          <a:srcRect b="15589"/>
          <a:stretch/>
        </p:blipFill>
        <p:spPr>
          <a:xfrm>
            <a:off x="1859592" y="1336091"/>
            <a:ext cx="2557392" cy="2741242"/>
          </a:xfrm>
          <a:prstGeom prst="rect">
            <a:avLst/>
          </a:prstGeom>
        </p:spPr>
      </p:pic>
      <p:pic>
        <p:nvPicPr>
          <p:cNvPr id="9" name="Picture 8" descr="A picture containing person, wall, person, posing&#10;&#10;Description automatically generated">
            <a:extLst>
              <a:ext uri="{FF2B5EF4-FFF2-40B4-BE49-F238E27FC236}">
                <a16:creationId xmlns:a16="http://schemas.microsoft.com/office/drawing/2014/main" id="{C83E085F-B6A9-E969-358C-4FA24891B2C3}"/>
              </a:ext>
            </a:extLst>
          </p:cNvPr>
          <p:cNvPicPr>
            <a:picLocks noChangeAspect="1"/>
          </p:cNvPicPr>
          <p:nvPr/>
        </p:nvPicPr>
        <p:blipFill rotWithShape="1">
          <a:blip r:embed="rId3">
            <a:extLst>
              <a:ext uri="{28A0092B-C50C-407E-A947-70E740481C1C}">
                <a14:useLocalDpi xmlns:a14="http://schemas.microsoft.com/office/drawing/2010/main" val="0"/>
              </a:ext>
            </a:extLst>
          </a:blip>
          <a:srcRect t="9102" r="2" b="18354"/>
          <a:stretch/>
        </p:blipFill>
        <p:spPr>
          <a:xfrm>
            <a:off x="5235651" y="1336091"/>
            <a:ext cx="2560054" cy="2741242"/>
          </a:xfrm>
          <a:prstGeom prst="rect">
            <a:avLst/>
          </a:prstGeom>
        </p:spPr>
      </p:pic>
      <p:pic>
        <p:nvPicPr>
          <p:cNvPr id="7" name="Picture 6" descr="A person wearing glasses&#10;&#10;Description automatically generated with medium confidence">
            <a:extLst>
              <a:ext uri="{FF2B5EF4-FFF2-40B4-BE49-F238E27FC236}">
                <a16:creationId xmlns:a16="http://schemas.microsoft.com/office/drawing/2014/main" id="{2D18C430-5AAB-A633-BED5-74E48EE26D9A}"/>
              </a:ext>
            </a:extLst>
          </p:cNvPr>
          <p:cNvPicPr>
            <a:picLocks noChangeAspect="1"/>
          </p:cNvPicPr>
          <p:nvPr/>
        </p:nvPicPr>
        <p:blipFill rotWithShape="1">
          <a:blip r:embed="rId4">
            <a:extLst>
              <a:ext uri="{28A0092B-C50C-407E-A947-70E740481C1C}">
                <a14:useLocalDpi xmlns:a14="http://schemas.microsoft.com/office/drawing/2010/main" val="0"/>
              </a:ext>
            </a:extLst>
          </a:blip>
          <a:srcRect r="-3" b="17612"/>
          <a:stretch/>
        </p:blipFill>
        <p:spPr>
          <a:xfrm>
            <a:off x="8562447" y="1351711"/>
            <a:ext cx="2554501" cy="2733174"/>
          </a:xfrm>
          <a:prstGeom prst="rect">
            <a:avLst/>
          </a:prstGeom>
        </p:spPr>
      </p:pic>
      <p:sp>
        <p:nvSpPr>
          <p:cNvPr id="3" name="Content Placeholder 2">
            <a:extLst>
              <a:ext uri="{FF2B5EF4-FFF2-40B4-BE49-F238E27FC236}">
                <a16:creationId xmlns:a16="http://schemas.microsoft.com/office/drawing/2014/main" id="{1EB227BF-7E9D-C5E1-D871-841A0FBC59B8}"/>
              </a:ext>
            </a:extLst>
          </p:cNvPr>
          <p:cNvSpPr>
            <a:spLocks noGrp="1"/>
          </p:cNvSpPr>
          <p:nvPr>
            <p:ph idx="1"/>
          </p:nvPr>
        </p:nvSpPr>
        <p:spPr>
          <a:xfrm>
            <a:off x="4019549" y="4714875"/>
            <a:ext cx="4378001" cy="2697994"/>
          </a:xfrm>
        </p:spPr>
        <p:txBody>
          <a:bodyPr>
            <a:normAutofit/>
          </a:bodyPr>
          <a:lstStyle/>
          <a:p>
            <a:pPr>
              <a:lnSpc>
                <a:spcPct val="100000"/>
              </a:lnSpc>
            </a:pPr>
            <a:endParaRPr lang="en-US" sz="1000" dirty="0"/>
          </a:p>
        </p:txBody>
      </p:sp>
      <p:sp>
        <p:nvSpPr>
          <p:cNvPr id="11" name="TextBox 10">
            <a:extLst>
              <a:ext uri="{FF2B5EF4-FFF2-40B4-BE49-F238E27FC236}">
                <a16:creationId xmlns:a16="http://schemas.microsoft.com/office/drawing/2014/main" id="{E951C3C5-243E-E5CA-B319-76241D84CDBA}"/>
              </a:ext>
            </a:extLst>
          </p:cNvPr>
          <p:cNvSpPr txBox="1"/>
          <p:nvPr/>
        </p:nvSpPr>
        <p:spPr>
          <a:xfrm>
            <a:off x="1617214" y="4186435"/>
            <a:ext cx="3610855" cy="1877437"/>
          </a:xfrm>
          <a:prstGeom prst="rect">
            <a:avLst/>
          </a:prstGeom>
          <a:noFill/>
        </p:spPr>
        <p:txBody>
          <a:bodyPr wrap="square">
            <a:spAutoFit/>
          </a:bodyPr>
          <a:lstStyle/>
          <a:p>
            <a:pPr>
              <a:lnSpc>
                <a:spcPct val="100000"/>
              </a:lnSpc>
            </a:pPr>
            <a:r>
              <a:rPr lang="en-US" sz="2800" dirty="0"/>
              <a:t>TUSHANT KARIHALOO</a:t>
            </a:r>
          </a:p>
          <a:p>
            <a:pPr>
              <a:lnSpc>
                <a:spcPct val="100000"/>
              </a:lnSpc>
            </a:pPr>
            <a:r>
              <a:rPr lang="en-US" sz="2000" dirty="0"/>
              <a:t>CONTRIBUTION:</a:t>
            </a:r>
          </a:p>
          <a:p>
            <a:pPr>
              <a:lnSpc>
                <a:spcPct val="100000"/>
              </a:lnSpc>
            </a:pPr>
            <a:r>
              <a:rPr lang="en-US" sz="2000" dirty="0"/>
              <a:t>Information about webOS and Implementation </a:t>
            </a:r>
          </a:p>
        </p:txBody>
      </p:sp>
      <p:sp>
        <p:nvSpPr>
          <p:cNvPr id="13" name="TextBox 12">
            <a:extLst>
              <a:ext uri="{FF2B5EF4-FFF2-40B4-BE49-F238E27FC236}">
                <a16:creationId xmlns:a16="http://schemas.microsoft.com/office/drawing/2014/main" id="{3ECC03B4-BBF2-7F82-FD82-7FB81F1D9520}"/>
              </a:ext>
            </a:extLst>
          </p:cNvPr>
          <p:cNvSpPr txBox="1"/>
          <p:nvPr/>
        </p:nvSpPr>
        <p:spPr>
          <a:xfrm>
            <a:off x="5235651" y="4217112"/>
            <a:ext cx="3210057" cy="1785104"/>
          </a:xfrm>
          <a:prstGeom prst="rect">
            <a:avLst/>
          </a:prstGeom>
          <a:noFill/>
        </p:spPr>
        <p:txBody>
          <a:bodyPr wrap="square">
            <a:spAutoFit/>
          </a:bodyPr>
          <a:lstStyle/>
          <a:p>
            <a:r>
              <a:rPr lang="en-US" sz="2800" dirty="0"/>
              <a:t>MADHAV SHARMA</a:t>
            </a:r>
          </a:p>
          <a:p>
            <a:r>
              <a:rPr lang="en-US" sz="1800" dirty="0"/>
              <a:t>CONTRIBUTION:</a:t>
            </a:r>
          </a:p>
          <a:p>
            <a:r>
              <a:rPr lang="en-US" sz="1800" dirty="0"/>
              <a:t>Importance ,example and flowchart </a:t>
            </a:r>
            <a:endParaRPr lang="en-IN" dirty="0"/>
          </a:p>
        </p:txBody>
      </p:sp>
      <p:sp>
        <p:nvSpPr>
          <p:cNvPr id="17" name="TextBox 16">
            <a:extLst>
              <a:ext uri="{FF2B5EF4-FFF2-40B4-BE49-F238E27FC236}">
                <a16:creationId xmlns:a16="http://schemas.microsoft.com/office/drawing/2014/main" id="{E9384B35-9DB7-79B4-0F42-020D943887FC}"/>
              </a:ext>
            </a:extLst>
          </p:cNvPr>
          <p:cNvSpPr txBox="1"/>
          <p:nvPr/>
        </p:nvSpPr>
        <p:spPr>
          <a:xfrm>
            <a:off x="8562447" y="4278768"/>
            <a:ext cx="3413449" cy="1785104"/>
          </a:xfrm>
          <a:prstGeom prst="rect">
            <a:avLst/>
          </a:prstGeom>
          <a:noFill/>
        </p:spPr>
        <p:txBody>
          <a:bodyPr wrap="square">
            <a:spAutoFit/>
          </a:bodyPr>
          <a:lstStyle/>
          <a:p>
            <a:pPr>
              <a:lnSpc>
                <a:spcPct val="100000"/>
              </a:lnSpc>
            </a:pPr>
            <a:r>
              <a:rPr lang="en-US" sz="2800" dirty="0"/>
              <a:t>G</a:t>
            </a:r>
            <a:r>
              <a:rPr lang="en-IN" sz="2800" dirty="0"/>
              <a:t>AURANG MANTOO</a:t>
            </a:r>
          </a:p>
          <a:p>
            <a:pPr>
              <a:lnSpc>
                <a:spcPct val="100000"/>
              </a:lnSpc>
            </a:pPr>
            <a:r>
              <a:rPr lang="en-IN" dirty="0"/>
              <a:t>CONTRIBUTION:</a:t>
            </a:r>
          </a:p>
          <a:p>
            <a:pPr>
              <a:lnSpc>
                <a:spcPct val="100000"/>
              </a:lnSpc>
            </a:pPr>
            <a:r>
              <a:rPr lang="en-IN" dirty="0"/>
              <a:t>About </a:t>
            </a:r>
            <a:r>
              <a:rPr lang="en-IN" dirty="0" err="1"/>
              <a:t>Ubuntu,Important</a:t>
            </a:r>
            <a:r>
              <a:rPr lang="en-IN" dirty="0"/>
              <a:t> directories of Ubuntu</a:t>
            </a:r>
          </a:p>
        </p:txBody>
      </p:sp>
      <p:sp>
        <p:nvSpPr>
          <p:cNvPr id="20" name="TextBox 19">
            <a:extLst>
              <a:ext uri="{FF2B5EF4-FFF2-40B4-BE49-F238E27FC236}">
                <a16:creationId xmlns:a16="http://schemas.microsoft.com/office/drawing/2014/main" id="{C849A66E-992E-9E6E-B8B7-678639F5E7E2}"/>
              </a:ext>
            </a:extLst>
          </p:cNvPr>
          <p:cNvSpPr txBox="1"/>
          <p:nvPr/>
        </p:nvSpPr>
        <p:spPr>
          <a:xfrm>
            <a:off x="8392975" y="6451639"/>
            <a:ext cx="6096000" cy="369332"/>
          </a:xfrm>
          <a:prstGeom prst="rect">
            <a:avLst/>
          </a:prstGeom>
          <a:noFill/>
        </p:spPr>
        <p:txBody>
          <a:bodyPr wrap="square">
            <a:spAutoFit/>
          </a:bodyPr>
          <a:lstStyle/>
          <a:p>
            <a:pPr marL="0" indent="0">
              <a:lnSpc>
                <a:spcPct val="100000"/>
              </a:lnSpc>
              <a:buNone/>
            </a:pPr>
            <a:r>
              <a:rPr lang="en-IN" sz="1800" dirty="0">
                <a:solidFill>
                  <a:srgbClr val="C00000"/>
                </a:solidFill>
              </a:rPr>
              <a:t>PPT Made by- Tushant Karihaloo</a:t>
            </a:r>
          </a:p>
        </p:txBody>
      </p:sp>
    </p:spTree>
    <p:extLst>
      <p:ext uri="{BB962C8B-B14F-4D97-AF65-F5344CB8AC3E}">
        <p14:creationId xmlns:p14="http://schemas.microsoft.com/office/powerpoint/2010/main" val="400995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4"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5C80D597-CA3C-C19E-1393-EA253FCF72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
          <a:stretch/>
        </p:blipFill>
        <p:spPr>
          <a:xfrm>
            <a:off x="3048" y="10"/>
            <a:ext cx="12188952" cy="6857990"/>
          </a:xfrm>
          <a:prstGeom prst="rect">
            <a:avLst/>
          </a:prstGeom>
        </p:spPr>
      </p:pic>
      <p:sp>
        <p:nvSpPr>
          <p:cNvPr id="16"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FAEBB141-1B80-7628-7E6B-7CB18FA2125D}"/>
              </a:ext>
            </a:extLst>
          </p:cNvPr>
          <p:cNvSpPr>
            <a:spLocks noGrp="1"/>
          </p:cNvSpPr>
          <p:nvPr>
            <p:ph type="title"/>
          </p:nvPr>
        </p:nvSpPr>
        <p:spPr>
          <a:xfrm>
            <a:off x="1659749" y="757451"/>
            <a:ext cx="9626949" cy="1134452"/>
          </a:xfrm>
        </p:spPr>
        <p:txBody>
          <a:bodyPr vert="horz" lIns="91440" tIns="45720" rIns="91440" bIns="45720" rtlCol="0" anchor="ctr">
            <a:normAutofit/>
          </a:bodyPr>
          <a:lstStyle/>
          <a:p>
            <a:r>
              <a:rPr lang="en-US" sz="6000"/>
              <a:t>THANK YOU</a:t>
            </a:r>
          </a:p>
        </p:txBody>
      </p:sp>
      <p:sp>
        <p:nvSpPr>
          <p:cNvPr id="18" name="Rectangle 17">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606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1"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46268B-048D-1F99-EADA-FB8A3D6CD7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9351" y="10"/>
            <a:ext cx="12191980" cy="6857990"/>
          </a:xfrm>
          <a:prstGeom prst="rect">
            <a:avLst/>
          </a:prstGeom>
        </p:spPr>
      </p:pic>
      <p:sp>
        <p:nvSpPr>
          <p:cNvPr id="22"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C65B28C4-98E3-AED1-1559-08D9025E47AE}"/>
              </a:ext>
            </a:extLst>
          </p:cNvPr>
          <p:cNvSpPr>
            <a:spLocks noGrp="1"/>
          </p:cNvSpPr>
          <p:nvPr>
            <p:ph type="title"/>
          </p:nvPr>
        </p:nvSpPr>
        <p:spPr>
          <a:xfrm>
            <a:off x="566928" y="757451"/>
            <a:ext cx="9626949" cy="1134452"/>
          </a:xfrm>
        </p:spPr>
        <p:txBody>
          <a:bodyPr vert="horz" lIns="91440" tIns="45720" rIns="91440" bIns="45720" rtlCol="0" anchor="ctr">
            <a:normAutofit/>
          </a:bodyPr>
          <a:lstStyle/>
          <a:p>
            <a:pPr>
              <a:lnSpc>
                <a:spcPct val="90000"/>
              </a:lnSpc>
            </a:pPr>
            <a:r>
              <a:rPr lang="en-US" sz="3800" dirty="0"/>
              <a:t>WEB ORIENTED OPERATING SYSTEM USING UBUNTU</a:t>
            </a:r>
          </a:p>
        </p:txBody>
      </p:sp>
      <p:sp>
        <p:nvSpPr>
          <p:cNvPr id="18" name="Rectangle 17">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113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BF363-D765-3FCA-3C6A-BD271752A47D}"/>
              </a:ext>
            </a:extLst>
          </p:cNvPr>
          <p:cNvSpPr>
            <a:spLocks noGrp="1"/>
          </p:cNvSpPr>
          <p:nvPr>
            <p:ph type="title"/>
          </p:nvPr>
        </p:nvSpPr>
        <p:spPr>
          <a:xfrm>
            <a:off x="1587710" y="455362"/>
            <a:ext cx="4067909" cy="1550419"/>
          </a:xfrm>
        </p:spPr>
        <p:txBody>
          <a:bodyPr>
            <a:normAutofit/>
          </a:bodyPr>
          <a:lstStyle/>
          <a:p>
            <a:pPr>
              <a:lnSpc>
                <a:spcPct val="90000"/>
              </a:lnSpc>
            </a:pPr>
            <a:r>
              <a:rPr lang="en-IN" sz="2400"/>
              <a:t>         ACKNOWLEDGEMENT:</a:t>
            </a:r>
          </a:p>
        </p:txBody>
      </p:sp>
      <p:sp>
        <p:nvSpPr>
          <p:cNvPr id="3" name="Content Placeholder 2">
            <a:extLst>
              <a:ext uri="{FF2B5EF4-FFF2-40B4-BE49-F238E27FC236}">
                <a16:creationId xmlns:a16="http://schemas.microsoft.com/office/drawing/2014/main" id="{98F6F114-7FA2-7E15-698A-058420F08FD2}"/>
              </a:ext>
            </a:extLst>
          </p:cNvPr>
          <p:cNvSpPr>
            <a:spLocks noGrp="1"/>
          </p:cNvSpPr>
          <p:nvPr>
            <p:ph idx="1"/>
          </p:nvPr>
        </p:nvSpPr>
        <p:spPr>
          <a:xfrm>
            <a:off x="1587710" y="2160016"/>
            <a:ext cx="4067909" cy="3926152"/>
          </a:xfrm>
        </p:spPr>
        <p:txBody>
          <a:bodyPr>
            <a:normAutofit/>
          </a:bodyPr>
          <a:lstStyle/>
          <a:p>
            <a:pPr marL="0" indent="0">
              <a:lnSpc>
                <a:spcPct val="100000"/>
              </a:lnSpc>
              <a:buNone/>
            </a:pPr>
            <a:endParaRPr lang="en-US" sz="1700" dirty="0"/>
          </a:p>
          <a:p>
            <a:pPr marL="0" indent="0">
              <a:lnSpc>
                <a:spcPct val="100000"/>
              </a:lnSpc>
              <a:buNone/>
            </a:pPr>
            <a:r>
              <a:rPr lang="en-US" sz="1700" dirty="0"/>
              <a:t>Through this section of our report, we want to present our gratitude towards our institute MIET. From here, we are able to work on projects that require you to analyze and solve a problem that exists in the real world. It is an experience that one can achieve rarely and we are happy and thankful to get that chance here. We would also like to thank our mentor Dr Swati Goel mam for being a guiding force throughout this</a:t>
            </a:r>
            <a:endParaRPr lang="en-IN" sz="1700" dirty="0"/>
          </a:p>
        </p:txBody>
      </p:sp>
      <p:pic>
        <p:nvPicPr>
          <p:cNvPr id="5" name="Picture 4" descr="A picture containing text&#10;&#10;Description automatically generated">
            <a:extLst>
              <a:ext uri="{FF2B5EF4-FFF2-40B4-BE49-F238E27FC236}">
                <a16:creationId xmlns:a16="http://schemas.microsoft.com/office/drawing/2014/main" id="{14F9C501-AAEF-986A-4E65-5EE7CA02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750371"/>
            <a:ext cx="5199575" cy="51995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04932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5" name="Rectangle 84">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66C6FC2-B57C-D41F-F26F-7E2E0A1F00C7}"/>
              </a:ext>
            </a:extLst>
          </p:cNvPr>
          <p:cNvSpPr>
            <a:spLocks noGrp="1"/>
          </p:cNvSpPr>
          <p:nvPr>
            <p:ph type="title"/>
          </p:nvPr>
        </p:nvSpPr>
        <p:spPr>
          <a:xfrm>
            <a:off x="758952" y="455613"/>
            <a:ext cx="4767031" cy="1549400"/>
          </a:xfrm>
        </p:spPr>
        <p:txBody>
          <a:bodyPr>
            <a:normAutofit/>
          </a:bodyPr>
          <a:lstStyle/>
          <a:p>
            <a:r>
              <a:rPr lang="en-IN" dirty="0"/>
              <a:t>TABLE OF CONTENTS:</a:t>
            </a:r>
          </a:p>
        </p:txBody>
      </p:sp>
      <p:pic>
        <p:nvPicPr>
          <p:cNvPr id="5" name="Picture 4" descr="A close-up of a pen and a paper&#10;&#10;Description automatically generated with low confidence">
            <a:extLst>
              <a:ext uri="{FF2B5EF4-FFF2-40B4-BE49-F238E27FC236}">
                <a16:creationId xmlns:a16="http://schemas.microsoft.com/office/drawing/2014/main" id="{5C05CF51-D766-8CE7-9CB2-D683ACA03C57}"/>
              </a:ext>
            </a:extLst>
          </p:cNvPr>
          <p:cNvPicPr>
            <a:picLocks noChangeAspect="1"/>
          </p:cNvPicPr>
          <p:nvPr/>
        </p:nvPicPr>
        <p:blipFill rotWithShape="1">
          <a:blip r:embed="rId2">
            <a:extLst>
              <a:ext uri="{28A0092B-C50C-407E-A947-70E740481C1C}">
                <a14:useLocalDpi xmlns:a14="http://schemas.microsoft.com/office/drawing/2010/main" val="0"/>
              </a:ext>
            </a:extLst>
          </a:blip>
          <a:srcRect l="14362" r="18978" b="3"/>
          <a:stretch/>
        </p:blipFill>
        <p:spPr>
          <a:xfrm>
            <a:off x="6176054" y="1224380"/>
            <a:ext cx="4245788" cy="4251388"/>
          </a:xfrm>
          <a:prstGeom prst="rect">
            <a:avLst/>
          </a:prstGeom>
        </p:spPr>
      </p:pic>
      <p:graphicFrame>
        <p:nvGraphicFramePr>
          <p:cNvPr id="33" name="Content Placeholder 2">
            <a:extLst>
              <a:ext uri="{FF2B5EF4-FFF2-40B4-BE49-F238E27FC236}">
                <a16:creationId xmlns:a16="http://schemas.microsoft.com/office/drawing/2014/main" id="{BB8FC600-3954-621D-A59B-A89A8B84F25F}"/>
              </a:ext>
            </a:extLst>
          </p:cNvPr>
          <p:cNvGraphicFramePr>
            <a:graphicFrameLocks noGrp="1"/>
          </p:cNvGraphicFramePr>
          <p:nvPr>
            <p:ph idx="1"/>
            <p:extLst>
              <p:ext uri="{D42A27DB-BD31-4B8C-83A1-F6EECF244321}">
                <p14:modId xmlns:p14="http://schemas.microsoft.com/office/powerpoint/2010/main" val="3249976802"/>
              </p:ext>
            </p:extLst>
          </p:nvPr>
        </p:nvGraphicFramePr>
        <p:xfrm>
          <a:off x="758952" y="2160588"/>
          <a:ext cx="4767031" cy="3925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386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87DB7-27C1-B5CE-E2B1-A9E965F83C03}"/>
              </a:ext>
            </a:extLst>
          </p:cNvPr>
          <p:cNvSpPr>
            <a:spLocks noGrp="1"/>
          </p:cNvSpPr>
          <p:nvPr>
            <p:ph type="title"/>
          </p:nvPr>
        </p:nvSpPr>
        <p:spPr>
          <a:xfrm>
            <a:off x="565151" y="455362"/>
            <a:ext cx="6881728" cy="1550419"/>
          </a:xfrm>
        </p:spPr>
        <p:txBody>
          <a:bodyPr>
            <a:normAutofit/>
          </a:bodyPr>
          <a:lstStyle/>
          <a:p>
            <a:r>
              <a:rPr lang="en-US" dirty="0"/>
              <a:t>WEB ORIENTED OPERATING SYSTEM</a:t>
            </a:r>
            <a:endParaRPr lang="en-IN" dirty="0"/>
          </a:p>
        </p:txBody>
      </p:sp>
      <p:sp>
        <p:nvSpPr>
          <p:cNvPr id="3" name="Content Placeholder 2">
            <a:extLst>
              <a:ext uri="{FF2B5EF4-FFF2-40B4-BE49-F238E27FC236}">
                <a16:creationId xmlns:a16="http://schemas.microsoft.com/office/drawing/2014/main" id="{EAD29DE1-517C-21E1-923D-AA6E23D25799}"/>
              </a:ext>
            </a:extLst>
          </p:cNvPr>
          <p:cNvSpPr>
            <a:spLocks noGrp="1"/>
          </p:cNvSpPr>
          <p:nvPr>
            <p:ph idx="1"/>
          </p:nvPr>
        </p:nvSpPr>
        <p:spPr>
          <a:xfrm>
            <a:off x="565151" y="2204553"/>
            <a:ext cx="6881728" cy="3926152"/>
          </a:xfrm>
        </p:spPr>
        <p:txBody>
          <a:bodyPr>
            <a:normAutofit/>
          </a:bodyPr>
          <a:lstStyle/>
          <a:p>
            <a:pPr marL="0" indent="0">
              <a:buNone/>
            </a:pPr>
            <a:r>
              <a:rPr lang="en-US" dirty="0"/>
              <a:t>Q1  What is Web Oriented operating system?</a:t>
            </a:r>
          </a:p>
          <a:p>
            <a:r>
              <a:rPr lang="en-US" b="0" i="0" dirty="0">
                <a:effectLst/>
                <a:latin typeface="arial" panose="020B0604020202020204" pitchFamily="34" charset="0"/>
              </a:rPr>
              <a:t>A Web </a:t>
            </a:r>
            <a:r>
              <a:rPr lang="en-US" dirty="0">
                <a:latin typeface="arial" panose="020B0604020202020204" pitchFamily="34" charset="0"/>
              </a:rPr>
              <a:t>Oriented </a:t>
            </a:r>
            <a:r>
              <a:rPr lang="en-US" b="0" i="0" dirty="0">
                <a:effectLst/>
                <a:latin typeface="arial" panose="020B0604020202020204" pitchFamily="34" charset="0"/>
              </a:rPr>
              <a:t>Operating System is </a:t>
            </a:r>
            <a:r>
              <a:rPr lang="en-US" b="1" i="0" dirty="0">
                <a:effectLst/>
                <a:latin typeface="arial" panose="020B0604020202020204" pitchFamily="34" charset="0"/>
              </a:rPr>
              <a:t>an </a:t>
            </a:r>
            <a:r>
              <a:rPr lang="en-US" b="1" dirty="0">
                <a:latin typeface="arial" panose="020B0604020202020204" pitchFamily="34" charset="0"/>
              </a:rPr>
              <a:t>I</a:t>
            </a:r>
            <a:r>
              <a:rPr lang="en-US" b="1" i="0" dirty="0">
                <a:effectLst/>
                <a:latin typeface="arial" panose="020B0604020202020204" pitchFamily="34" charset="0"/>
              </a:rPr>
              <a:t>nternet  based user interface that allows people to access applications not stored on their computers but completely or partly on Internet</a:t>
            </a:r>
            <a:r>
              <a:rPr lang="en-US" b="0" i="0" dirty="0">
                <a:effectLst/>
                <a:latin typeface="arial" panose="020B0604020202020204" pitchFamily="34" charset="0"/>
              </a:rPr>
              <a:t>. It is a dummy operating system that does not directly interact with computer hardware and depends on traditional operating system to work</a:t>
            </a:r>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666F3DF2-5C93-FBCC-6C32-ECDB4365C66F}"/>
              </a:ext>
            </a:extLst>
          </p:cNvPr>
          <p:cNvPicPr>
            <a:picLocks noChangeAspect="1"/>
          </p:cNvPicPr>
          <p:nvPr/>
        </p:nvPicPr>
        <p:blipFill rotWithShape="1">
          <a:blip r:embed="rId2">
            <a:extLst>
              <a:ext uri="{28A0092B-C50C-407E-A947-70E740481C1C}">
                <a14:useLocalDpi xmlns:a14="http://schemas.microsoft.com/office/drawing/2010/main" val="0"/>
              </a:ext>
            </a:extLst>
          </a:blip>
          <a:srcRect l="13841" r="51928"/>
          <a:stretch/>
        </p:blipFill>
        <p:spPr>
          <a:xfrm>
            <a:off x="8018632" y="-198772"/>
            <a:ext cx="4173368" cy="6857990"/>
          </a:xfrm>
          <a:prstGeom prst="rect">
            <a:avLst/>
          </a:prstGeom>
        </p:spPr>
      </p:pic>
      <p:sp>
        <p:nvSpPr>
          <p:cNvPr id="28" name="Rectangle 2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2A62456-8EEB-3FC0-B336-1E0F0AA7BD4E}"/>
              </a:ext>
            </a:extLst>
          </p:cNvPr>
          <p:cNvSpPr txBox="1"/>
          <p:nvPr/>
        </p:nvSpPr>
        <p:spPr>
          <a:xfrm>
            <a:off x="234112" y="86030"/>
            <a:ext cx="6097656" cy="369332"/>
          </a:xfrm>
          <a:prstGeom prst="rect">
            <a:avLst/>
          </a:prstGeom>
          <a:noFill/>
        </p:spPr>
        <p:txBody>
          <a:bodyPr wrap="square">
            <a:spAutoFit/>
          </a:bodyPr>
          <a:lstStyle/>
          <a:p>
            <a:r>
              <a:rPr lang="en-US" dirty="0"/>
              <a:t>INTRODUCTION </a:t>
            </a:r>
          </a:p>
        </p:txBody>
      </p:sp>
    </p:spTree>
    <p:extLst>
      <p:ext uri="{BB962C8B-B14F-4D97-AF65-F5344CB8AC3E}">
        <p14:creationId xmlns:p14="http://schemas.microsoft.com/office/powerpoint/2010/main" val="34941336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90061-173D-B557-C2FD-D0CAF0AD269A}"/>
              </a:ext>
            </a:extLst>
          </p:cNvPr>
          <p:cNvSpPr>
            <a:spLocks noGrp="1"/>
          </p:cNvSpPr>
          <p:nvPr>
            <p:ph type="title"/>
          </p:nvPr>
        </p:nvSpPr>
        <p:spPr>
          <a:xfrm>
            <a:off x="1587710" y="455362"/>
            <a:ext cx="4067909" cy="1550419"/>
          </a:xfrm>
        </p:spPr>
        <p:txBody>
          <a:bodyPr>
            <a:normAutofit/>
          </a:bodyPr>
          <a:lstStyle/>
          <a:p>
            <a:pPr>
              <a:lnSpc>
                <a:spcPct val="90000"/>
              </a:lnSpc>
            </a:pPr>
            <a:r>
              <a:rPr lang="en-US" sz="2800" dirty="0"/>
              <a:t>EXAMPLES OF WEB BASED OPERATING SYSTEM</a:t>
            </a:r>
            <a:endParaRPr lang="en-IN" sz="2800" dirty="0"/>
          </a:p>
        </p:txBody>
      </p:sp>
      <p:sp>
        <p:nvSpPr>
          <p:cNvPr id="3" name="Content Placeholder 2">
            <a:extLst>
              <a:ext uri="{FF2B5EF4-FFF2-40B4-BE49-F238E27FC236}">
                <a16:creationId xmlns:a16="http://schemas.microsoft.com/office/drawing/2014/main" id="{24AFAF86-702D-772C-5762-DAB9DAF1FB8C}"/>
              </a:ext>
            </a:extLst>
          </p:cNvPr>
          <p:cNvSpPr>
            <a:spLocks noGrp="1"/>
          </p:cNvSpPr>
          <p:nvPr>
            <p:ph idx="1"/>
          </p:nvPr>
        </p:nvSpPr>
        <p:spPr>
          <a:xfrm>
            <a:off x="1587710" y="2160016"/>
            <a:ext cx="4067909" cy="3926152"/>
          </a:xfrm>
        </p:spPr>
        <p:txBody>
          <a:bodyPr>
            <a:normAutofit/>
          </a:bodyPr>
          <a:lstStyle/>
          <a:p>
            <a:pPr marL="0" indent="0">
              <a:lnSpc>
                <a:spcPct val="100000"/>
              </a:lnSpc>
              <a:buNone/>
            </a:pPr>
            <a:r>
              <a:rPr lang="en-US" sz="1700" dirty="0"/>
              <a:t>The 8 best Examples of Web-Based Operating Systems Software are:</a:t>
            </a:r>
          </a:p>
          <a:p>
            <a:pPr>
              <a:lnSpc>
                <a:spcPct val="100000"/>
              </a:lnSpc>
            </a:pPr>
            <a:r>
              <a:rPr lang="en-US" sz="1700" dirty="0"/>
              <a:t>Ubuntu</a:t>
            </a:r>
          </a:p>
          <a:p>
            <a:pPr>
              <a:lnSpc>
                <a:spcPct val="100000"/>
              </a:lnSpc>
            </a:pPr>
            <a:r>
              <a:rPr lang="en-US" sz="1700" dirty="0"/>
              <a:t>Parrot OS</a:t>
            </a:r>
          </a:p>
          <a:p>
            <a:pPr>
              <a:lnSpc>
                <a:spcPct val="100000"/>
              </a:lnSpc>
            </a:pPr>
            <a:r>
              <a:rPr lang="en-US" sz="1700" dirty="0"/>
              <a:t>Netrunner</a:t>
            </a:r>
          </a:p>
          <a:p>
            <a:pPr>
              <a:lnSpc>
                <a:spcPct val="100000"/>
              </a:lnSpc>
            </a:pPr>
            <a:r>
              <a:rPr lang="en-US" sz="1700" dirty="0"/>
              <a:t>Oracle Linux</a:t>
            </a:r>
          </a:p>
          <a:p>
            <a:pPr>
              <a:lnSpc>
                <a:spcPct val="100000"/>
              </a:lnSpc>
            </a:pPr>
            <a:r>
              <a:rPr lang="en-US" sz="1700" dirty="0"/>
              <a:t>Talos Os</a:t>
            </a:r>
          </a:p>
          <a:p>
            <a:pPr>
              <a:lnSpc>
                <a:spcPct val="100000"/>
              </a:lnSpc>
            </a:pPr>
            <a:r>
              <a:rPr lang="en-US" sz="1700" dirty="0"/>
              <a:t>Praxie</a:t>
            </a:r>
          </a:p>
          <a:p>
            <a:pPr>
              <a:lnSpc>
                <a:spcPct val="100000"/>
              </a:lnSpc>
            </a:pPr>
            <a:r>
              <a:rPr lang="en-US" sz="1700" dirty="0"/>
              <a:t>Copperhead OS</a:t>
            </a:r>
          </a:p>
          <a:p>
            <a:pPr>
              <a:lnSpc>
                <a:spcPct val="100000"/>
              </a:lnSpc>
            </a:pPr>
            <a:r>
              <a:rPr lang="en-US" sz="1700" dirty="0"/>
              <a:t>Jide OS</a:t>
            </a:r>
            <a:endParaRPr lang="en-IN" sz="1700" dirty="0"/>
          </a:p>
        </p:txBody>
      </p:sp>
      <p:pic>
        <p:nvPicPr>
          <p:cNvPr id="9" name="Picture 8" descr="A picture containing text&#10;&#10;Description automatically generated">
            <a:extLst>
              <a:ext uri="{FF2B5EF4-FFF2-40B4-BE49-F238E27FC236}">
                <a16:creationId xmlns:a16="http://schemas.microsoft.com/office/drawing/2014/main" id="{458FE36C-8CB9-C75F-429A-D74FE3542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2128258"/>
            <a:ext cx="5199575" cy="2443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79058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4E996-B049-5544-0F2A-9DA772183228}"/>
              </a:ext>
            </a:extLst>
          </p:cNvPr>
          <p:cNvSpPr>
            <a:spLocks noGrp="1"/>
          </p:cNvSpPr>
          <p:nvPr>
            <p:ph type="title"/>
          </p:nvPr>
        </p:nvSpPr>
        <p:spPr>
          <a:xfrm>
            <a:off x="1587710" y="455362"/>
            <a:ext cx="4067909" cy="1550419"/>
          </a:xfrm>
        </p:spPr>
        <p:txBody>
          <a:bodyPr>
            <a:normAutofit/>
          </a:bodyPr>
          <a:lstStyle/>
          <a:p>
            <a:pPr>
              <a:lnSpc>
                <a:spcPct val="90000"/>
              </a:lnSpc>
            </a:pPr>
            <a:r>
              <a:rPr lang="en-US" sz="3400"/>
              <a:t>Why Web-based applications are important?</a:t>
            </a:r>
            <a:endParaRPr lang="en-IN" sz="3400"/>
          </a:p>
        </p:txBody>
      </p:sp>
      <p:sp>
        <p:nvSpPr>
          <p:cNvPr id="3" name="Content Placeholder 2">
            <a:extLst>
              <a:ext uri="{FF2B5EF4-FFF2-40B4-BE49-F238E27FC236}">
                <a16:creationId xmlns:a16="http://schemas.microsoft.com/office/drawing/2014/main" id="{AF8357A3-DE06-AB5A-3702-940FE348FF1B}"/>
              </a:ext>
            </a:extLst>
          </p:cNvPr>
          <p:cNvSpPr>
            <a:spLocks noGrp="1"/>
          </p:cNvSpPr>
          <p:nvPr>
            <p:ph idx="1"/>
          </p:nvPr>
        </p:nvSpPr>
        <p:spPr>
          <a:xfrm>
            <a:off x="1587710" y="2160016"/>
            <a:ext cx="4067909" cy="3926152"/>
          </a:xfrm>
        </p:spPr>
        <p:txBody>
          <a:bodyPr>
            <a:normAutofit lnSpcReduction="10000"/>
          </a:bodyPr>
          <a:lstStyle/>
          <a:p>
            <a:pPr>
              <a:lnSpc>
                <a:spcPct val="100000"/>
              </a:lnSpc>
            </a:pPr>
            <a:r>
              <a:rPr lang="en-US" dirty="0"/>
              <a:t>Web-based applications are Important because they are:</a:t>
            </a:r>
          </a:p>
          <a:p>
            <a:pPr>
              <a:lnSpc>
                <a:spcPct val="100000"/>
              </a:lnSpc>
            </a:pPr>
            <a:r>
              <a:rPr lang="en-US" dirty="0"/>
              <a:t>Easier to develop using python language</a:t>
            </a:r>
          </a:p>
          <a:p>
            <a:pPr>
              <a:lnSpc>
                <a:spcPct val="100000"/>
              </a:lnSpc>
            </a:pPr>
            <a:r>
              <a:rPr lang="en-US" dirty="0"/>
              <a:t> It is more useful for users</a:t>
            </a:r>
          </a:p>
          <a:p>
            <a:pPr>
              <a:lnSpc>
                <a:spcPct val="100000"/>
              </a:lnSpc>
            </a:pPr>
            <a:r>
              <a:rPr lang="en-US" dirty="0"/>
              <a:t>Easier to install, maintain, and keep secure</a:t>
            </a:r>
          </a:p>
          <a:p>
            <a:pPr>
              <a:lnSpc>
                <a:spcPct val="100000"/>
              </a:lnSpc>
            </a:pPr>
            <a:r>
              <a:rPr lang="en-US" dirty="0"/>
              <a:t>Easier to grow as your company grows in business field</a:t>
            </a:r>
            <a:endParaRPr lang="en-IN" dirty="0"/>
          </a:p>
        </p:txBody>
      </p:sp>
      <p:pic>
        <p:nvPicPr>
          <p:cNvPr id="5" name="Picture 4" descr="Diagram&#10;&#10;Description automatically generated">
            <a:extLst>
              <a:ext uri="{FF2B5EF4-FFF2-40B4-BE49-F238E27FC236}">
                <a16:creationId xmlns:a16="http://schemas.microsoft.com/office/drawing/2014/main" id="{9312778D-905A-C4CC-4024-A1FCF2596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2141257"/>
            <a:ext cx="5199575" cy="241780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409512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25BE-CD10-06B7-126C-524950C10E3B}"/>
              </a:ext>
            </a:extLst>
          </p:cNvPr>
          <p:cNvSpPr>
            <a:spLocks noGrp="1"/>
          </p:cNvSpPr>
          <p:nvPr>
            <p:ph type="title"/>
          </p:nvPr>
        </p:nvSpPr>
        <p:spPr/>
        <p:txBody>
          <a:bodyPr/>
          <a:lstStyle/>
          <a:p>
            <a:r>
              <a:rPr lang="en-US" dirty="0"/>
              <a:t>                     FLOWCHART</a:t>
            </a:r>
            <a:endParaRPr lang="en-IN" dirty="0"/>
          </a:p>
        </p:txBody>
      </p:sp>
      <p:sp>
        <p:nvSpPr>
          <p:cNvPr id="8" name="Oval 7">
            <a:extLst>
              <a:ext uri="{FF2B5EF4-FFF2-40B4-BE49-F238E27FC236}">
                <a16:creationId xmlns:a16="http://schemas.microsoft.com/office/drawing/2014/main" id="{7F085E73-C7E2-F6CE-673D-AEE5BD0BF802}"/>
              </a:ext>
            </a:extLst>
          </p:cNvPr>
          <p:cNvSpPr/>
          <p:nvPr/>
        </p:nvSpPr>
        <p:spPr>
          <a:xfrm>
            <a:off x="2465595" y="1128858"/>
            <a:ext cx="1647825" cy="8191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Start</a:t>
            </a:r>
            <a:endParaRPr lang="en-IN" b="1" spc="50" dirty="0">
              <a:ln w="0"/>
              <a:solidFill>
                <a:schemeClr val="bg2"/>
              </a:solidFill>
              <a:effectLst>
                <a:innerShdw blurRad="63500" dist="50800" dir="13500000">
                  <a:srgbClr val="000000">
                    <a:alpha val="50000"/>
                  </a:srgbClr>
                </a:innerShdw>
              </a:effectLst>
            </a:endParaRPr>
          </a:p>
        </p:txBody>
      </p:sp>
      <p:cxnSp>
        <p:nvCxnSpPr>
          <p:cNvPr id="10" name="Straight Arrow Connector 9">
            <a:extLst>
              <a:ext uri="{FF2B5EF4-FFF2-40B4-BE49-F238E27FC236}">
                <a16:creationId xmlns:a16="http://schemas.microsoft.com/office/drawing/2014/main" id="{C3DE46A8-442C-1E0A-5D7D-07404131A6D5}"/>
              </a:ext>
            </a:extLst>
          </p:cNvPr>
          <p:cNvCxnSpPr>
            <a:cxnSpLocks/>
          </p:cNvCxnSpPr>
          <p:nvPr/>
        </p:nvCxnSpPr>
        <p:spPr>
          <a:xfrm flipH="1">
            <a:off x="3277220" y="1979656"/>
            <a:ext cx="1" cy="27531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 name="Parallelogram 10">
            <a:extLst>
              <a:ext uri="{FF2B5EF4-FFF2-40B4-BE49-F238E27FC236}">
                <a16:creationId xmlns:a16="http://schemas.microsoft.com/office/drawing/2014/main" id="{DAF0454F-1C08-74F7-8701-453125A6CD76}"/>
              </a:ext>
            </a:extLst>
          </p:cNvPr>
          <p:cNvSpPr/>
          <p:nvPr/>
        </p:nvSpPr>
        <p:spPr>
          <a:xfrm>
            <a:off x="1518478" y="2286617"/>
            <a:ext cx="3676650" cy="81915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User made a request to run a program with some data</a:t>
            </a:r>
            <a:endParaRPr lang="en-IN" b="1" spc="50" dirty="0">
              <a:ln w="0"/>
              <a:solidFill>
                <a:schemeClr val="bg2"/>
              </a:solidFill>
              <a:effectLst>
                <a:innerShdw blurRad="63500" dist="50800" dir="13500000">
                  <a:srgbClr val="000000">
                    <a:alpha val="50000"/>
                  </a:srgbClr>
                </a:innerShdw>
              </a:effectLst>
            </a:endParaRPr>
          </a:p>
        </p:txBody>
      </p:sp>
      <p:cxnSp>
        <p:nvCxnSpPr>
          <p:cNvPr id="13" name="Straight Arrow Connector 12">
            <a:extLst>
              <a:ext uri="{FF2B5EF4-FFF2-40B4-BE49-F238E27FC236}">
                <a16:creationId xmlns:a16="http://schemas.microsoft.com/office/drawing/2014/main" id="{FFE01D13-7821-3011-E9BF-E4C2D8FD112C}"/>
              </a:ext>
            </a:extLst>
          </p:cNvPr>
          <p:cNvCxnSpPr/>
          <p:nvPr/>
        </p:nvCxnSpPr>
        <p:spPr>
          <a:xfrm>
            <a:off x="3356803" y="3119587"/>
            <a:ext cx="0" cy="452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FA791D04-3790-6B2C-DB75-B047290908C5}"/>
              </a:ext>
            </a:extLst>
          </p:cNvPr>
          <p:cNvSpPr/>
          <p:nvPr/>
        </p:nvSpPr>
        <p:spPr>
          <a:xfrm>
            <a:off x="1952624" y="3577563"/>
            <a:ext cx="3295647" cy="71437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0" i="0" u="none" strike="noStrike" dirty="0">
                <a:solidFill>
                  <a:srgbClr val="273239"/>
                </a:solidFill>
                <a:effectLst/>
                <a:latin typeface="Arial" panose="020B0604020202020204" pitchFamily="34" charset="0"/>
              </a:rPr>
              <a:t>The request is then passed on to closest educative engine</a:t>
            </a:r>
            <a:endParaRPr lang="en-IN" b="1" spc="50" dirty="0">
              <a:ln w="0"/>
              <a:solidFill>
                <a:schemeClr val="bg2"/>
              </a:solidFill>
              <a:effectLst>
                <a:innerShdw blurRad="63500" dist="50800" dir="13500000">
                  <a:srgbClr val="000000">
                    <a:alpha val="50000"/>
                  </a:srgbClr>
                </a:innerShdw>
              </a:effectLst>
            </a:endParaRPr>
          </a:p>
        </p:txBody>
      </p:sp>
      <p:cxnSp>
        <p:nvCxnSpPr>
          <p:cNvPr id="17" name="Straight Arrow Connector 16">
            <a:extLst>
              <a:ext uri="{FF2B5EF4-FFF2-40B4-BE49-F238E27FC236}">
                <a16:creationId xmlns:a16="http://schemas.microsoft.com/office/drawing/2014/main" id="{E9FF1DFB-0910-96D0-CCC6-F8DD7F82E20D}"/>
              </a:ext>
            </a:extLst>
          </p:cNvPr>
          <p:cNvCxnSpPr>
            <a:stCxn id="15" idx="4"/>
          </p:cNvCxnSpPr>
          <p:nvPr/>
        </p:nvCxnSpPr>
        <p:spPr>
          <a:xfrm flipH="1">
            <a:off x="3600447" y="4291938"/>
            <a:ext cx="1" cy="366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Parallelogram 17">
            <a:extLst>
              <a:ext uri="{FF2B5EF4-FFF2-40B4-BE49-F238E27FC236}">
                <a16:creationId xmlns:a16="http://schemas.microsoft.com/office/drawing/2014/main" id="{5A5ADDB1-249B-8B59-2829-6D43B88EEEA0}"/>
              </a:ext>
            </a:extLst>
          </p:cNvPr>
          <p:cNvSpPr/>
          <p:nvPr/>
        </p:nvSpPr>
        <p:spPr>
          <a:xfrm>
            <a:off x="1893090" y="4701745"/>
            <a:ext cx="3414714" cy="70485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0" i="0" u="none" strike="noStrike" dirty="0">
                <a:solidFill>
                  <a:srgbClr val="273239"/>
                </a:solidFill>
                <a:effectLst/>
                <a:latin typeface="Arial" panose="020B0604020202020204" pitchFamily="34" charset="0"/>
              </a:rPr>
              <a:t>The engine then performs a search in its resources</a:t>
            </a:r>
            <a:endParaRPr lang="en-IN" dirty="0"/>
          </a:p>
        </p:txBody>
      </p:sp>
      <p:cxnSp>
        <p:nvCxnSpPr>
          <p:cNvPr id="22" name="Straight Connector 21">
            <a:extLst>
              <a:ext uri="{FF2B5EF4-FFF2-40B4-BE49-F238E27FC236}">
                <a16:creationId xmlns:a16="http://schemas.microsoft.com/office/drawing/2014/main" id="{044B0E25-E603-F399-FF7C-8CB08D6236A0}"/>
              </a:ext>
            </a:extLst>
          </p:cNvPr>
          <p:cNvCxnSpPr/>
          <p:nvPr/>
        </p:nvCxnSpPr>
        <p:spPr>
          <a:xfrm>
            <a:off x="3733800" y="5406595"/>
            <a:ext cx="0" cy="403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F5C107-9960-5654-2163-1017EE865F7E}"/>
              </a:ext>
            </a:extLst>
          </p:cNvPr>
          <p:cNvCxnSpPr/>
          <p:nvPr/>
        </p:nvCxnSpPr>
        <p:spPr>
          <a:xfrm>
            <a:off x="3733800" y="5810250"/>
            <a:ext cx="236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3D9098-C685-B809-DD1E-35C04D9A6749}"/>
              </a:ext>
            </a:extLst>
          </p:cNvPr>
          <p:cNvCxnSpPr/>
          <p:nvPr/>
        </p:nvCxnSpPr>
        <p:spPr>
          <a:xfrm flipV="1">
            <a:off x="6096000" y="2924175"/>
            <a:ext cx="0" cy="2886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D22050-D5EA-4618-AB0C-18EECDD8F830}"/>
              </a:ext>
            </a:extLst>
          </p:cNvPr>
          <p:cNvCxnSpPr/>
          <p:nvPr/>
        </p:nvCxnSpPr>
        <p:spPr>
          <a:xfrm>
            <a:off x="6096000" y="2924175"/>
            <a:ext cx="8667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E246571F-0050-6833-6EE1-EF5BE567EA46}"/>
              </a:ext>
            </a:extLst>
          </p:cNvPr>
          <p:cNvSpPr/>
          <p:nvPr/>
        </p:nvSpPr>
        <p:spPr>
          <a:xfrm>
            <a:off x="6800850" y="2538883"/>
            <a:ext cx="3676643" cy="103329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rtl="0" fontAlgn="base">
              <a:spcBef>
                <a:spcPts val="0"/>
              </a:spcBef>
              <a:spcAft>
                <a:spcPts val="800"/>
              </a:spcAft>
              <a:buFont typeface="Arial" panose="020B0604020202020204" pitchFamily="34" charset="0"/>
              <a:buChar char="•"/>
            </a:pPr>
            <a:r>
              <a:rPr lang="en-US" sz="1800" b="0" i="0" u="none" strike="noStrike">
                <a:solidFill>
                  <a:srgbClr val="273239"/>
                </a:solidFill>
                <a:effectLst/>
                <a:latin typeface="Arial" panose="020B0604020202020204" pitchFamily="34" charset="0"/>
              </a:rPr>
              <a:t>It then checks whether local system can meet quality of service parameters or not </a:t>
            </a:r>
          </a:p>
        </p:txBody>
      </p:sp>
      <p:cxnSp>
        <p:nvCxnSpPr>
          <p:cNvPr id="31" name="Straight Arrow Connector 30">
            <a:extLst>
              <a:ext uri="{FF2B5EF4-FFF2-40B4-BE49-F238E27FC236}">
                <a16:creationId xmlns:a16="http://schemas.microsoft.com/office/drawing/2014/main" id="{E2778A96-D66D-F18C-DBFB-C61435EA7997}"/>
              </a:ext>
            </a:extLst>
          </p:cNvPr>
          <p:cNvCxnSpPr>
            <a:stCxn id="29" idx="3"/>
          </p:cNvCxnSpPr>
          <p:nvPr/>
        </p:nvCxnSpPr>
        <p:spPr>
          <a:xfrm>
            <a:off x="8510010" y="3572175"/>
            <a:ext cx="33915" cy="466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Parallelogram 31">
            <a:extLst>
              <a:ext uri="{FF2B5EF4-FFF2-40B4-BE49-F238E27FC236}">
                <a16:creationId xmlns:a16="http://schemas.microsoft.com/office/drawing/2014/main" id="{F098A0C2-3275-07D1-E2E9-9C4F7997391E}"/>
              </a:ext>
            </a:extLst>
          </p:cNvPr>
          <p:cNvSpPr/>
          <p:nvPr/>
        </p:nvSpPr>
        <p:spPr>
          <a:xfrm>
            <a:off x="6503411" y="4038600"/>
            <a:ext cx="3974080" cy="8763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rtl="0" fontAlgn="base">
              <a:spcBef>
                <a:spcPts val="0"/>
              </a:spcBef>
              <a:spcAft>
                <a:spcPts val="0"/>
              </a:spcAft>
            </a:pPr>
            <a:r>
              <a:rPr lang="en-US" sz="1800" b="0" i="0" u="none" strike="noStrike">
                <a:solidFill>
                  <a:srgbClr val="273239"/>
                </a:solidFill>
                <a:effectLst/>
                <a:latin typeface="Arial" panose="020B0604020202020204" pitchFamily="34" charset="0"/>
              </a:rPr>
              <a:t>The engine might reject request or pass it on to other educative engines</a:t>
            </a:r>
            <a:endParaRPr lang="en-US" sz="1800" b="0" i="0" u="none" strike="noStrike" dirty="0">
              <a:solidFill>
                <a:srgbClr val="273239"/>
              </a:solidFill>
              <a:effectLst/>
              <a:latin typeface="Arial" panose="020B0604020202020204" pitchFamily="34" charset="0"/>
            </a:endParaRPr>
          </a:p>
        </p:txBody>
      </p:sp>
      <p:cxnSp>
        <p:nvCxnSpPr>
          <p:cNvPr id="34" name="Straight Arrow Connector 33">
            <a:extLst>
              <a:ext uri="{FF2B5EF4-FFF2-40B4-BE49-F238E27FC236}">
                <a16:creationId xmlns:a16="http://schemas.microsoft.com/office/drawing/2014/main" id="{880881B3-16ED-1DF1-1886-FFE6D046824D}"/>
              </a:ext>
            </a:extLst>
          </p:cNvPr>
          <p:cNvCxnSpPr/>
          <p:nvPr/>
        </p:nvCxnSpPr>
        <p:spPr>
          <a:xfrm>
            <a:off x="8724900" y="4914900"/>
            <a:ext cx="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9425E4B-03F7-E030-6DFE-00E62C897293}"/>
              </a:ext>
            </a:extLst>
          </p:cNvPr>
          <p:cNvSpPr/>
          <p:nvPr/>
        </p:nvSpPr>
        <p:spPr>
          <a:xfrm>
            <a:off x="7815262" y="5191125"/>
            <a:ext cx="1819275" cy="876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pic>
        <p:nvPicPr>
          <p:cNvPr id="41" name="Content Placeholder 40" descr="Diagram&#10;&#10;Description automatically generated">
            <a:extLst>
              <a:ext uri="{FF2B5EF4-FFF2-40B4-BE49-F238E27FC236}">
                <a16:creationId xmlns:a16="http://schemas.microsoft.com/office/drawing/2014/main" id="{E1E14832-42DA-C801-D5BE-033432002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8172" y="253799"/>
            <a:ext cx="1981204" cy="1176192"/>
          </a:xfrm>
          <a:prstGeom prst="rect">
            <a:avLst/>
          </a:prstGeom>
          <a:ln>
            <a:noFill/>
          </a:ln>
          <a:effectLst>
            <a:softEdge rad="112500"/>
          </a:effectLst>
        </p:spPr>
      </p:pic>
    </p:spTree>
    <p:extLst>
      <p:ext uri="{BB962C8B-B14F-4D97-AF65-F5344CB8AC3E}">
        <p14:creationId xmlns:p14="http://schemas.microsoft.com/office/powerpoint/2010/main" val="780972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B060AF5-41BC-F8E0-22C4-E09015560C68}"/>
              </a:ext>
            </a:extLst>
          </p:cNvPr>
          <p:cNvSpPr>
            <a:spLocks noGrp="1"/>
          </p:cNvSpPr>
          <p:nvPr>
            <p:ph type="title"/>
          </p:nvPr>
        </p:nvSpPr>
        <p:spPr>
          <a:xfrm>
            <a:off x="758952" y="455613"/>
            <a:ext cx="4767031" cy="1549400"/>
          </a:xfrm>
        </p:spPr>
        <p:txBody>
          <a:bodyPr>
            <a:normAutofit/>
          </a:bodyPr>
          <a:lstStyle/>
          <a:p>
            <a:r>
              <a:rPr lang="en-US" dirty="0"/>
              <a:t>What is Ubuntu?</a:t>
            </a:r>
            <a:endParaRPr lang="en-IN" dirty="0"/>
          </a:p>
        </p:txBody>
      </p:sp>
      <p:sp>
        <p:nvSpPr>
          <p:cNvPr id="3" name="Content Placeholder 2">
            <a:extLst>
              <a:ext uri="{FF2B5EF4-FFF2-40B4-BE49-F238E27FC236}">
                <a16:creationId xmlns:a16="http://schemas.microsoft.com/office/drawing/2014/main" id="{599ADAAA-85A3-8A41-1E89-B7BB5F6C548E}"/>
              </a:ext>
            </a:extLst>
          </p:cNvPr>
          <p:cNvSpPr>
            <a:spLocks noGrp="1"/>
          </p:cNvSpPr>
          <p:nvPr>
            <p:ph idx="1"/>
          </p:nvPr>
        </p:nvSpPr>
        <p:spPr>
          <a:xfrm>
            <a:off x="758952" y="2160588"/>
            <a:ext cx="4767031" cy="3925887"/>
          </a:xfrm>
        </p:spPr>
        <p:txBody>
          <a:bodyPr>
            <a:normAutofit fontScale="92500" lnSpcReduction="10000"/>
          </a:bodyPr>
          <a:lstStyle/>
          <a:p>
            <a:r>
              <a:rPr lang="en-US" dirty="0"/>
              <a:t>Ubuntu is a Linux distribution Software. It is an operating system for your PC.</a:t>
            </a:r>
          </a:p>
          <a:p>
            <a:r>
              <a:rPr lang="en-US" dirty="0"/>
              <a:t>It is free, both as in speech and as in beer.</a:t>
            </a:r>
          </a:p>
          <a:p>
            <a:r>
              <a:rPr lang="en-US" dirty="0"/>
              <a:t>Anyone can modify and improve Ubuntu, similar to </a:t>
            </a:r>
            <a:r>
              <a:rPr lang="en-US" dirty="0" err="1"/>
              <a:t>wikipedia</a:t>
            </a:r>
            <a:r>
              <a:rPr lang="en-US" dirty="0"/>
              <a:t>.</a:t>
            </a:r>
          </a:p>
          <a:p>
            <a:r>
              <a:rPr lang="en-US" dirty="0"/>
              <a:t>Only Microsoft can change Windows, so when a flaw is discovered, it can go a long time unsolved.</a:t>
            </a:r>
            <a:endParaRPr lang="en-IN" dirty="0"/>
          </a:p>
        </p:txBody>
      </p:sp>
      <p:pic>
        <p:nvPicPr>
          <p:cNvPr id="5" name="Picture 4" descr="Icon&#10;&#10;Description automatically generated">
            <a:extLst>
              <a:ext uri="{FF2B5EF4-FFF2-40B4-BE49-F238E27FC236}">
                <a16:creationId xmlns:a16="http://schemas.microsoft.com/office/drawing/2014/main" id="{F088FA7F-70F1-FC75-9A39-686B753F5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054" y="1227180"/>
            <a:ext cx="4245788" cy="4245788"/>
          </a:xfrm>
          <a:prstGeom prst="rect">
            <a:avLst/>
          </a:prstGeom>
        </p:spPr>
      </p:pic>
    </p:spTree>
    <p:extLst>
      <p:ext uri="{BB962C8B-B14F-4D97-AF65-F5344CB8AC3E}">
        <p14:creationId xmlns:p14="http://schemas.microsoft.com/office/powerpoint/2010/main" val="2010948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Interweave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1418</TotalTime>
  <Words>709</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Neue Haas Grotesk Text Pro</vt:lpstr>
      <vt:lpstr>Wingdings</vt:lpstr>
      <vt:lpstr>InterweaveVTI</vt:lpstr>
      <vt:lpstr>                      A Project  of Web Oriented Operating Systems                                        </vt:lpstr>
      <vt:lpstr>WEB ORIENTED OPERATING SYSTEM USING UBUNTU</vt:lpstr>
      <vt:lpstr>         ACKNOWLEDGEMENT:</vt:lpstr>
      <vt:lpstr>TABLE OF CONTENTS:</vt:lpstr>
      <vt:lpstr>WEB ORIENTED OPERATING SYSTEM</vt:lpstr>
      <vt:lpstr>EXAMPLES OF WEB BASED OPERATING SYSTEM</vt:lpstr>
      <vt:lpstr>Why Web-based applications are important?</vt:lpstr>
      <vt:lpstr>                     FLOWCHART</vt:lpstr>
      <vt:lpstr>What is Ubuntu?</vt:lpstr>
      <vt:lpstr>Important directories used in Ubuntu</vt:lpstr>
      <vt:lpstr>Why we use ubuntu?</vt:lpstr>
      <vt:lpstr>IMPLEMENTATION</vt:lpstr>
      <vt:lpstr>PowerPoint Presentation</vt:lpstr>
      <vt:lpstr>Webbrowser module is a convenient web browser controller. It provides a high-level interface that allows displaying Web-based documents to users</vt:lpstr>
      <vt:lpstr>PROJECT RESULT</vt:lpstr>
      <vt:lpstr>Contribution in PPT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Project  of Web oriented operating system at                                        [CSE,MODEL INSTITUTE OF ENGINEERING AND TECHNOLOGY] </dc:title>
  <dc:creator>LENOVO</dc:creator>
  <cp:lastModifiedBy>Tushant Karihaloo</cp:lastModifiedBy>
  <cp:revision>4</cp:revision>
  <dcterms:created xsi:type="dcterms:W3CDTF">2022-11-19T11:30:25Z</dcterms:created>
  <dcterms:modified xsi:type="dcterms:W3CDTF">2022-12-22T15:23:15Z</dcterms:modified>
</cp:coreProperties>
</file>