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2F3D-FC83-4E2E-8E8E-3EFCCD8E8CE1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6E3E4F5-1D73-4F78-8578-C6E3C2AE4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72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2F3D-FC83-4E2E-8E8E-3EFCCD8E8CE1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E4F5-1D73-4F78-8578-C6E3C2AE4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51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2F3D-FC83-4E2E-8E8E-3EFCCD8E8CE1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E4F5-1D73-4F78-8578-C6E3C2AE4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20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2F3D-FC83-4E2E-8E8E-3EFCCD8E8CE1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E4F5-1D73-4F78-8578-C6E3C2AE4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40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192F3D-FC83-4E2E-8E8E-3EFCCD8E8CE1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6E3E4F5-1D73-4F78-8578-C6E3C2AE4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06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2F3D-FC83-4E2E-8E8E-3EFCCD8E8CE1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E4F5-1D73-4F78-8578-C6E3C2AE4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81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2F3D-FC83-4E2E-8E8E-3EFCCD8E8CE1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E4F5-1D73-4F78-8578-C6E3C2AE4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45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2F3D-FC83-4E2E-8E8E-3EFCCD8E8CE1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E4F5-1D73-4F78-8578-C6E3C2AE4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50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2F3D-FC83-4E2E-8E8E-3EFCCD8E8CE1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E4F5-1D73-4F78-8578-C6E3C2AE4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84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2F3D-FC83-4E2E-8E8E-3EFCCD8E8CE1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E4F5-1D73-4F78-8578-C6E3C2AE4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92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2F3D-FC83-4E2E-8E8E-3EFCCD8E8CE1}" type="datetimeFigureOut">
              <a:rPr lang="en-IN" smtClean="0"/>
              <a:t>12-08-2021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E4F5-1D73-4F78-8578-C6E3C2AE4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5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192F3D-FC83-4E2E-8E8E-3EFCCD8E8CE1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6E3E4F5-1D73-4F78-8578-C6E3C2AE4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14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9519-C1B4-41B7-ADBD-3836693A3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233680"/>
            <a:ext cx="9966960" cy="4602479"/>
          </a:xfrm>
        </p:spPr>
        <p:txBody>
          <a:bodyPr/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project: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PRICE PREDICTION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1C43C-E29D-4FBF-8216-4B0ACA3A4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BY: TUSHAR GOEL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05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D70B-D79B-4E5F-99E2-1BF9315A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23520"/>
            <a:ext cx="10058400" cy="8229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DATASET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79FE0-1BA9-4B65-A162-C52A566E3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46480"/>
            <a:ext cx="10058400" cy="512572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Car Brand.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Year.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Sold Price.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Present Price.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KMS Driven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Fuel Type.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Seller Type.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Transmission Type.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Owners.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732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118</TotalTime>
  <Words>56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Rockwell</vt:lpstr>
      <vt:lpstr>Rockwell Condensed</vt:lpstr>
      <vt:lpstr>Times New Roman</vt:lpstr>
      <vt:lpstr>Wingdings</vt:lpstr>
      <vt:lpstr>Wood Type</vt:lpstr>
      <vt:lpstr>Data science project: car PRICE PREDICTION</vt:lpstr>
      <vt:lpstr>DATASET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project: car PRICE PREDICTION</dc:title>
  <dc:creator>Tushar Goel</dc:creator>
  <cp:lastModifiedBy>Tushar Goel</cp:lastModifiedBy>
  <cp:revision>1</cp:revision>
  <dcterms:created xsi:type="dcterms:W3CDTF">2021-08-12T04:41:43Z</dcterms:created>
  <dcterms:modified xsi:type="dcterms:W3CDTF">2021-08-12T06:40:28Z</dcterms:modified>
</cp:coreProperties>
</file>