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3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6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4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7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2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5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573A92-FD1C-4BC2-9C82-FF66205CC2AB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37158FA-B793-427D-AA64-E26009E1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8C05-1EF9-4A38-8E58-048FD78E0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72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Geographically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CF979-5FAE-4EC7-9DCD-8C742DEED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BY: TUSHAR GOEL</a:t>
            </a:r>
          </a:p>
          <a:p>
            <a:pPr algn="r"/>
            <a:r>
              <a:rPr lang="en-US" dirty="0"/>
              <a:t>BDS BATCH</a:t>
            </a:r>
          </a:p>
          <a:p>
            <a:pPr algn="r"/>
            <a:r>
              <a:rPr lang="en-US" dirty="0"/>
              <a:t>25 MAY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15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5B16-E470-4880-AAFE-6BA088E7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786872" cy="1574800"/>
          </a:xfrm>
        </p:spPr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10.Note down the name of the states having lowest profit and highest profit.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9F40-7B63-4D69-BA3E-73D84570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profit : North Carolina</a:t>
            </a:r>
          </a:p>
          <a:p>
            <a:r>
              <a:rPr lang="en-US" dirty="0"/>
              <a:t>Tennessee.</a:t>
            </a:r>
          </a:p>
          <a:p>
            <a:r>
              <a:rPr lang="en-US" dirty="0"/>
              <a:t>Florida.</a:t>
            </a:r>
          </a:p>
          <a:p>
            <a:r>
              <a:rPr lang="en-US"/>
              <a:t>Highest profit: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7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604-61AF-42C5-92C6-8BD402B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058400" cy="1280160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Create a Map view to represent all the states with country.</a:t>
            </a:r>
            <a:endParaRPr lang="en-IN" sz="3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06726-A0D6-4D75-AA6B-9CBC0B0CD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371600"/>
            <a:ext cx="10637520" cy="5262880"/>
          </a:xfrm>
        </p:spPr>
      </p:pic>
    </p:spTree>
    <p:extLst>
      <p:ext uri="{BB962C8B-B14F-4D97-AF65-F5344CB8AC3E}">
        <p14:creationId xmlns:p14="http://schemas.microsoft.com/office/powerpoint/2010/main" val="15212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B50F-A1CB-450E-880B-38B2BBA7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440"/>
            <a:ext cx="10776712" cy="1066800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Check your map for south region. 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40776-9823-4FAC-B5AE-76E5B806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35038"/>
            <a:ext cx="10532871" cy="5648642"/>
          </a:xfrm>
        </p:spPr>
      </p:pic>
    </p:spTree>
    <p:extLst>
      <p:ext uri="{BB962C8B-B14F-4D97-AF65-F5344CB8AC3E}">
        <p14:creationId xmlns:p14="http://schemas.microsoft.com/office/powerpoint/2010/main" val="37794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074-0419-490B-8A73-DC4CDFB9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1120"/>
            <a:ext cx="10776712" cy="1076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Check the sales for south region.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A5C7F-FEEB-45B6-A7C4-AB9AED23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1" y="965200"/>
            <a:ext cx="10210800" cy="5207000"/>
          </a:xfrm>
        </p:spPr>
      </p:pic>
    </p:spTree>
    <p:extLst>
      <p:ext uri="{BB962C8B-B14F-4D97-AF65-F5344CB8AC3E}">
        <p14:creationId xmlns:p14="http://schemas.microsoft.com/office/powerpoint/2010/main" val="24249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FC40-E4AA-40C2-8074-AB004E6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1600"/>
            <a:ext cx="10898632" cy="1168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state that has highest sales.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CF72-AFE6-41B6-9F3B-61A64417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8560"/>
            <a:ext cx="10058400" cy="4993640"/>
          </a:xfrm>
        </p:spPr>
        <p:txBody>
          <a:bodyPr/>
          <a:lstStyle/>
          <a:p>
            <a:r>
              <a:rPr lang="en-US" dirty="0"/>
              <a:t>The Florida state has the highest Sales. 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885230-58F8-4715-8C18-7E502B32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534160"/>
            <a:ext cx="10691369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DA8D-BAA5-4BB7-98C3-E7D8A864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786872" cy="12801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your sales in USD. 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817AC-8E58-4261-8A68-256F51A5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005840"/>
            <a:ext cx="9966959" cy="5516880"/>
          </a:xfrm>
        </p:spPr>
      </p:pic>
    </p:spTree>
    <p:extLst>
      <p:ext uri="{BB962C8B-B14F-4D97-AF65-F5344CB8AC3E}">
        <p14:creationId xmlns:p14="http://schemas.microsoft.com/office/powerpoint/2010/main" val="14041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B984-BD85-4675-845F-85D2D0BE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725912" cy="1016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Edit color for you map.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451DD-C073-48A5-9369-6A98057D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822960"/>
            <a:ext cx="9784080" cy="5720080"/>
          </a:xfrm>
        </p:spPr>
      </p:pic>
    </p:spTree>
    <p:extLst>
      <p:ext uri="{BB962C8B-B14F-4D97-AF65-F5344CB8AC3E}">
        <p14:creationId xmlns:p14="http://schemas.microsoft.com/office/powerpoint/2010/main" val="101767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2439-530A-4079-BF14-2DB1E6E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2080"/>
            <a:ext cx="10058400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Show profit for all the states in your map in south region.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54E40-0E6F-4F5F-949A-01C5FA3B8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64" y="1320800"/>
            <a:ext cx="10520056" cy="5211763"/>
          </a:xfrm>
        </p:spPr>
      </p:pic>
    </p:spTree>
    <p:extLst>
      <p:ext uri="{BB962C8B-B14F-4D97-AF65-F5344CB8AC3E}">
        <p14:creationId xmlns:p14="http://schemas.microsoft.com/office/powerpoint/2010/main" val="348503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BCA1-45E1-47E8-9158-525CC3CA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1760"/>
            <a:ext cx="10058400" cy="102616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i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Find out the name of some states having negative profit.</a:t>
            </a:r>
            <a:endParaRPr lang="en-IN" sz="4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A572A-1394-4DD7-80C8-F89BBEA6F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64" y="1270000"/>
            <a:ext cx="10249875" cy="5080000"/>
          </a:xfrm>
        </p:spPr>
      </p:pic>
    </p:spTree>
    <p:extLst>
      <p:ext uri="{BB962C8B-B14F-4D97-AF65-F5344CB8AC3E}">
        <p14:creationId xmlns:p14="http://schemas.microsoft.com/office/powerpoint/2010/main" val="392398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347</TotalTime>
  <Words>134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Rockwell</vt:lpstr>
      <vt:lpstr>Rockwell Condensed</vt:lpstr>
      <vt:lpstr>Times New Roman</vt:lpstr>
      <vt:lpstr>Wingdings</vt:lpstr>
      <vt:lpstr>Wood Type</vt:lpstr>
      <vt:lpstr>Explore Data Geographically </vt:lpstr>
      <vt:lpstr>1. Create a Map view to represent all the states with country.</vt:lpstr>
      <vt:lpstr>2. Check your map for south region. </vt:lpstr>
      <vt:lpstr>3. Check the sales for south region.</vt:lpstr>
      <vt:lpstr>4. Find the state that has highest sales.</vt:lpstr>
      <vt:lpstr>5. Represent your sales in USD. </vt:lpstr>
      <vt:lpstr>6. Edit color for you map.</vt:lpstr>
      <vt:lpstr>7. Show profit for all the states in your map in south region.</vt:lpstr>
      <vt:lpstr>8. Find out the name of some states having negative profit.</vt:lpstr>
      <vt:lpstr>10.Note down the name of the states having lowest profit and highest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Data Geographically </dc:title>
  <dc:creator>Tushar Goel</dc:creator>
  <cp:lastModifiedBy>Tushar Goel</cp:lastModifiedBy>
  <cp:revision>2</cp:revision>
  <dcterms:created xsi:type="dcterms:W3CDTF">2021-08-13T06:26:29Z</dcterms:created>
  <dcterms:modified xsi:type="dcterms:W3CDTF">2021-08-13T12:13:49Z</dcterms:modified>
</cp:coreProperties>
</file>