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2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611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12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27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0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72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51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6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72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9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5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63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9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9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5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C48A7-7E14-4F9E-AB55-4A87EA08664B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36AABE-61FB-4220-BDB5-FA44BEE09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C7F5-8902-4A36-B895-6089CDBBA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Visualization</a:t>
            </a:r>
            <a:endParaRPr lang="en-IN" sz="8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AF51C-9AB7-4DEA-8172-FBBA7F63C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Tushar Goel</a:t>
            </a:r>
          </a:p>
          <a:p>
            <a:pPr algn="r"/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BDS BATCH</a:t>
            </a:r>
          </a:p>
          <a:p>
            <a:pPr algn="r"/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MAY</a:t>
            </a:r>
            <a:endParaRPr lang="en-IN" sz="20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8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8B0C-F0A2-4A2A-AC55-71C483F5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961" y="142240"/>
            <a:ext cx="9411652" cy="12395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In your bar graph, present sub-category under each bar of category using color card.</a:t>
            </a: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AFA85-4378-49F8-B1B8-6577B5029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1" y="1381125"/>
            <a:ext cx="10251440" cy="5121275"/>
          </a:xfrm>
        </p:spPr>
      </p:pic>
    </p:spTree>
    <p:extLst>
      <p:ext uri="{BB962C8B-B14F-4D97-AF65-F5344CB8AC3E}">
        <p14:creationId xmlns:p14="http://schemas.microsoft.com/office/powerpoint/2010/main" val="38088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C5BB-023C-4C0D-BF91-847E902F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1440"/>
            <a:ext cx="8911687" cy="158496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1.Find the sales for every year and find the highest sales and show the view in bar graph.</a:t>
            </a:r>
            <a:b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B7FE95E9-01A0-493F-A996-E28A3A196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01520"/>
            <a:ext cx="9030115" cy="4470400"/>
          </a:xfrm>
        </p:spPr>
      </p:pic>
    </p:spTree>
    <p:extLst>
      <p:ext uri="{BB962C8B-B14F-4D97-AF65-F5344CB8AC3E}">
        <p14:creationId xmlns:p14="http://schemas.microsoft.com/office/powerpoint/2010/main" val="20123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F472-D14B-43E1-AE30-F097BE55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1440"/>
            <a:ext cx="8911687" cy="128016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1.Find the sales for every year and find the highest sales and show the view in bar graph.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94BD-708F-4732-8B0F-0B2EAEF3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sales Is in 2021 which is  733215.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0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B870-804D-4570-AE95-3775E7E8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833120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2.Add label to your view</a:t>
            </a: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0716E-C005-4F59-9A3F-A3B988005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731838"/>
            <a:ext cx="9406035" cy="5729287"/>
          </a:xfrm>
        </p:spPr>
      </p:pic>
    </p:spTree>
    <p:extLst>
      <p:ext uri="{BB962C8B-B14F-4D97-AF65-F5344CB8AC3E}">
        <p14:creationId xmlns:p14="http://schemas.microsoft.com/office/powerpoint/2010/main" val="265998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6E09-A86F-4F19-BEC5-6BDC112F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1440"/>
            <a:ext cx="8911687" cy="8553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3.Find the category wise sales for every year</a:t>
            </a: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A4947-2E23-484E-BA98-F6A5C98DC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46778"/>
            <a:ext cx="9133839" cy="5565782"/>
          </a:xfrm>
        </p:spPr>
      </p:pic>
    </p:spTree>
    <p:extLst>
      <p:ext uri="{BB962C8B-B14F-4D97-AF65-F5344CB8AC3E}">
        <p14:creationId xmlns:p14="http://schemas.microsoft.com/office/powerpoint/2010/main" val="249064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20A5-BAFB-44CD-B713-F089B83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645" y="81280"/>
            <a:ext cx="8911687" cy="1158240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Which category has highest sales in the year 2020 &amp; 2021.</a:t>
            </a: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4A79-F360-43A2-A242-F26936B6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45" y="1239520"/>
            <a:ext cx="9246967" cy="467170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 by looking to graph the visualization is that Technology category has the highest sales in the year 2020 as well as 2021.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9E5609-D161-477B-902F-7C4308089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46" y="2133600"/>
            <a:ext cx="9619394" cy="43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5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90DC-0070-49F5-9975-D53D8D1B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1600"/>
            <a:ext cx="8911687" cy="1564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5.Based on the analysis of the year 2020 and 2021,give some suggestions to improve sales in the year 2022.</a:t>
            </a: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02AB-024E-404E-9E7F-AB011BD6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680"/>
            <a:ext cx="9338628" cy="470408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the year 2020 and 2021,technology has the highest sales so the main focus should be provided to technology sector for increasing profits in the year 2022.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technology has been on  increase for past two years, proving that there is a probability for an increase in technology so we can focus part of the marketing and advertising to the furniture and office supplies as a subcategory to increase the sales in the year 2022.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67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DA67-795E-4610-B7B6-10853FC0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280"/>
            <a:ext cx="8911687" cy="133096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Display subcategory and find some insights from the view about max and min sales under every category.</a:t>
            </a:r>
            <a:endParaRPr lang="en-IN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88F9-B6A2-49A3-AF94-C3744B1D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760" y="1148080"/>
            <a:ext cx="9631680" cy="5405120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2020, category of furniture which is the sub-category of category column which have the highest no. of sales as 83919 and furnishing has the lowest no. as  27874 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2020,category of office supplies we see that storage have the highest number of sales of 45408 and fasteners of 960 which is the lowest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2021,category of furniture we see that chairs still has the highest number of sales of 83919 meaning good growth in this sub-category and furnishing of 28915 which is the lowest but a slight increase in from last year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2021,category of office supplies we see that binders have the highest number of sales of 72788 which beats storage by more than 50% shows great growth and fasteners of 858 which is 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lowest,it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decreased from last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year,a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revaluation of the entire department should be done to find the inefficiencies and improve them.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95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B8A7-D21C-4561-8C17-775B2ABD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280"/>
            <a:ext cx="8911687" cy="123952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Display subcategory and find some insights from the view about max and min sales under every category.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7C232-50CB-4815-B892-E0DCF3B18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49120"/>
            <a:ext cx="10322559" cy="4846320"/>
          </a:xfrm>
        </p:spPr>
      </p:pic>
    </p:spTree>
    <p:extLst>
      <p:ext uri="{BB962C8B-B14F-4D97-AF65-F5344CB8AC3E}">
        <p14:creationId xmlns:p14="http://schemas.microsoft.com/office/powerpoint/2010/main" val="42641175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65</TotalTime>
  <Words>454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Tableau Visualization</vt:lpstr>
      <vt:lpstr>1.Find the sales for every year and find the highest sales and show the view in bar graph. </vt:lpstr>
      <vt:lpstr>1.Find the sales for every year and find the highest sales and show the view in bar graph.</vt:lpstr>
      <vt:lpstr>2.Add label to your view</vt:lpstr>
      <vt:lpstr>3.Find the category wise sales for every year</vt:lpstr>
      <vt:lpstr>4. Which category has highest sales in the year 2020 &amp; 2021.</vt:lpstr>
      <vt:lpstr>5.Based on the analysis of the year 2020 and 2021,give some suggestions to improve sales in the year 2022.</vt:lpstr>
      <vt:lpstr>6. Display subcategory and find some insights from the view about max and min sales under every category.</vt:lpstr>
      <vt:lpstr>6. Display subcategory and find some insights from the view about max and min sales under every category.</vt:lpstr>
      <vt:lpstr>8. In your bar graph, present sub-category under each bar of category using color card.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Visualization</dc:title>
  <dc:creator>Tushar Goel</dc:creator>
  <cp:lastModifiedBy>Tushar Goel</cp:lastModifiedBy>
  <cp:revision>3</cp:revision>
  <dcterms:created xsi:type="dcterms:W3CDTF">2021-08-11T10:42:42Z</dcterms:created>
  <dcterms:modified xsi:type="dcterms:W3CDTF">2021-08-11T11:48:14Z</dcterms:modified>
</cp:coreProperties>
</file>