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DDB9FE-BA6D-4E44-B886-99CCFF6569EB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9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5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03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3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2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1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03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4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2DDB9FE-BA6D-4E44-B886-99CCFF6569EB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16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FCEB-5552-4BEA-9B97-80448A49D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314960"/>
            <a:ext cx="9966960" cy="34934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FROMATTING VISUALIZATION  &amp; ANALYSIS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314F5-BF88-4DF1-BAD9-D648FEF23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BY: TUSHAR GOEL</a:t>
            </a:r>
          </a:p>
          <a:p>
            <a:pPr algn="r"/>
            <a:r>
              <a:rPr lang="en-US" dirty="0"/>
              <a:t>BDS BATCH</a:t>
            </a:r>
          </a:p>
          <a:p>
            <a:pPr algn="r"/>
            <a:r>
              <a:rPr lang="en-US" dirty="0"/>
              <a:t>25 MAY.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18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BAF2-2397-42A2-8E40-C66111BD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441960"/>
            <a:ext cx="10967720" cy="97028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9.Which sub-category has the highest overall negative sales in the south region</a:t>
            </a:r>
            <a:endParaRPr lang="en-IN" sz="32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858E09-AC1C-4185-A819-72DC54AC5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1412875"/>
            <a:ext cx="10871200" cy="48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234F-416D-432E-B5EB-D3B0B482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320"/>
            <a:ext cx="10652760" cy="10261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10.Take some decisions to improve the sales in the south</a:t>
            </a:r>
            <a:endParaRPr lang="en-IN" sz="32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C988-AE86-4857-ACEB-420162C4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98880"/>
            <a:ext cx="9872871" cy="48971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 the models od the north, east &amp; west have been making profits ,it would be a good idea to follow their business model in order to make profits in the long run</a:t>
            </a:r>
          </a:p>
          <a:p>
            <a:r>
              <a:rPr lang="en-IN" dirty="0">
                <a:solidFill>
                  <a:schemeClr val="tx1"/>
                </a:solidFill>
              </a:rPr>
              <a:t>Also a deeper focus should be provided to the marketing and the advertising of the products for more sales meaning more profits.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25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5806-B031-456F-8CDA-7DA5FF56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6400"/>
            <a:ext cx="9875520" cy="93472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1.Find the profit &amp; sales for each sub category of every type of product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1E89383-1D81-4358-B3AE-0FF656331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1" y="1483360"/>
            <a:ext cx="9784080" cy="4968240"/>
          </a:xfrm>
        </p:spPr>
      </p:pic>
    </p:spTree>
    <p:extLst>
      <p:ext uri="{BB962C8B-B14F-4D97-AF65-F5344CB8AC3E}">
        <p14:creationId xmlns:p14="http://schemas.microsoft.com/office/powerpoint/2010/main" val="365117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0F56-4EC3-40B8-9E2D-8EE1EAC3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6229"/>
            <a:ext cx="8596668" cy="65117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2021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Accessories had profit 1947 &amp; sales of 8160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Appliances had profit 1512 &amp; sales of 7948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had profit of 279 &amp; sales of 1289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Binders had profit of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406 and sales of 11143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Bookcases had profit of 514 &amp; sales of 5157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Chairs had profit of 193 &amp; sales of 15656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Copiers had profits of  2382 &amp; sales of 5360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Envelopes Had profits of 336 &amp; sales of 789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Fasteners have profits of 42 and sales of 107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Furnishings have profits of 569 and sales of 3386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have profits of 336 &amp; sales of 789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 have profit of -3908 &amp; sales 9945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had profits 1936 &amp; sales of 4740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Phones Have profit 3232 &amp; sales of 21363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 have profit of 992 &amp; sales of 10725</a:t>
            </a:r>
          </a:p>
        </p:txBody>
      </p:sp>
    </p:spTree>
    <p:extLst>
      <p:ext uri="{BB962C8B-B14F-4D97-AF65-F5344CB8AC3E}">
        <p14:creationId xmlns:p14="http://schemas.microsoft.com/office/powerpoint/2010/main" val="360134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0668-D07C-4F04-BE3B-D189D829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67360"/>
            <a:ext cx="9875520" cy="93472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2.Which subcategory has the highest profit in the year 2019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97E1-90E0-4A30-BD0A-21B43137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9872871" cy="457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Phones have the highest profits of 1942 in the year 2019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41E4C-F984-4BDD-B587-E562C61C4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2" y="1857767"/>
            <a:ext cx="10745064" cy="46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7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1B88-F3B1-4B7B-8A31-878C6910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9875520" cy="9042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4.In the view, in the sub category filter card ,clear all of the check boxes except bookcases ,machines and tables to have closer look on each value</a:t>
            </a:r>
            <a:endParaRPr lang="en-IN" sz="24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1BA4D8-B791-4A3D-AA20-84E206F4E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0638"/>
            <a:ext cx="10540419" cy="5160962"/>
          </a:xfrm>
        </p:spPr>
      </p:pic>
    </p:spTree>
    <p:extLst>
      <p:ext uri="{BB962C8B-B14F-4D97-AF65-F5344CB8AC3E}">
        <p14:creationId xmlns:p14="http://schemas.microsoft.com/office/powerpoint/2010/main" val="33330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6C8C-AF37-437E-8BB7-01D2510E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5440"/>
            <a:ext cx="10591800" cy="10566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5.Find out the key insights about in which year bookcases &amp; machines were profitable &amp; unprofitable.</a:t>
            </a:r>
            <a:endParaRPr lang="en-IN" sz="32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D21C-6AFA-4C60-8680-C8652F35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2080"/>
            <a:ext cx="9872871" cy="469392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year 2018,the profit for bookcases were 165 &amp; the profit for machines were -3254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year 2019,the profit for bookcases were 108 &amp; the profit for machines were 1415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Year 2020,the profit for bookcases were 553 &amp; the profit for machines were 4308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Year 2021,the profit for bookcases were 514 &amp; the profit for machines were -3908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we can say that there is  steady growth in bookcases but a strong push should be done for the marketing and advertising for these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products,because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is a year on year sales increase of 100%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the sales have been dwindling downward from 2018 &amp; never has reached the levels of 2018 on top of that the overall profit is a -1439 which says that the business model of the machines have to be changed in order to survive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01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67C4-46F9-4EEF-BFBA-31517FDA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4160"/>
            <a:ext cx="9875520" cy="9144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6.Show the sales region wise for every sub-category and every year </a:t>
            </a:r>
            <a:endParaRPr lang="en-IN" sz="36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2C0474-8FCA-4E76-A804-26CAA26E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1" y="1290320"/>
            <a:ext cx="10424160" cy="5019040"/>
          </a:xfrm>
        </p:spPr>
      </p:pic>
    </p:spTree>
    <p:extLst>
      <p:ext uri="{BB962C8B-B14F-4D97-AF65-F5344CB8AC3E}">
        <p14:creationId xmlns:p14="http://schemas.microsoft.com/office/powerpoint/2010/main" val="173208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0BBD-5309-428D-B7AE-25970785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325120"/>
            <a:ext cx="10835640" cy="105664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7.In which region are you reporting  higher negative profit overall than in your other regions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C1C6-6A21-40D1-9720-6A862A31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81760"/>
            <a:ext cx="9872871" cy="471424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south  is reporting the lowest profit compared to others.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B233E-3B22-4317-8471-56E7C56C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7842"/>
            <a:ext cx="11026986" cy="49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2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11A-0CED-4A48-8BBD-E2249D00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5280"/>
            <a:ext cx="9875520" cy="11277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8.Show your view for sales in the south for all sub-category 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2C741F5-0322-42C9-A12E-94201E7FA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1463674"/>
            <a:ext cx="10058400" cy="4987925"/>
          </a:xfrm>
        </p:spPr>
      </p:pic>
    </p:spTree>
    <p:extLst>
      <p:ext uri="{BB962C8B-B14F-4D97-AF65-F5344CB8AC3E}">
        <p14:creationId xmlns:p14="http://schemas.microsoft.com/office/powerpoint/2010/main" val="149694639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165</TotalTime>
  <Words>529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Times New Roman</vt:lpstr>
      <vt:lpstr>Basis</vt:lpstr>
      <vt:lpstr>TABLEAU FROMATTING VISUALIZATION  &amp; ANALYSIS </vt:lpstr>
      <vt:lpstr>1.Find the profit &amp; sales for each sub category of every type of product</vt:lpstr>
      <vt:lpstr>PowerPoint Presentation</vt:lpstr>
      <vt:lpstr>2.Which subcategory has the highest profit in the year 2019</vt:lpstr>
      <vt:lpstr>4.In the view, in the sub category filter card ,clear all of the check boxes except bookcases ,machines and tables to have closer look on each value</vt:lpstr>
      <vt:lpstr>5.Find out the key insights about in which year bookcases &amp; machines were profitable &amp; unprofitable.</vt:lpstr>
      <vt:lpstr>6.Show the sales region wise for every sub-category and every year </vt:lpstr>
      <vt:lpstr>7.In which region are you reporting  higher negative profit overall than in your other regions</vt:lpstr>
      <vt:lpstr>8.Show your view for sales in the south for all sub-category </vt:lpstr>
      <vt:lpstr>9.Which sub-category has the highest overall negative sales in the south region</vt:lpstr>
      <vt:lpstr>10.Take some decisions to improve the sales in the south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FROMATTING VISUALIZATION  &amp; ANALYSIS </dc:title>
  <dc:creator>Tushar Goel</dc:creator>
  <cp:lastModifiedBy>Tushar Goel</cp:lastModifiedBy>
  <cp:revision>3</cp:revision>
  <dcterms:created xsi:type="dcterms:W3CDTF">2021-08-12T11:42:07Z</dcterms:created>
  <dcterms:modified xsi:type="dcterms:W3CDTF">2021-08-12T14:27:20Z</dcterms:modified>
</cp:coreProperties>
</file>