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77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86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15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48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7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62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28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28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15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C8BC4A-FA01-4820-8E43-9F181FE14931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04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A-FA01-4820-8E43-9F181FE14931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69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C8BC4A-FA01-4820-8E43-9F181FE14931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00A69A-88D8-4BDC-9B90-02013812143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80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50AE-C6B6-4092-83B4-E0BC11686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595120"/>
            <a:ext cx="10058400" cy="2672080"/>
          </a:xfrm>
        </p:spPr>
        <p:txBody>
          <a:bodyPr>
            <a:normAutofit/>
          </a:bodyPr>
          <a:lstStyle/>
          <a:p>
            <a:pPr algn="ctr"/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BAC05-A63C-419B-9F94-C67F0DA6A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Tushar Goel</a:t>
            </a:r>
          </a:p>
          <a:p>
            <a:pPr algn="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Bds batch </a:t>
            </a:r>
          </a:p>
          <a:p>
            <a:pPr algn="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 may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3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CF26-3D5A-465A-9B87-8FC3E036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32081"/>
            <a:ext cx="10810240" cy="856825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24292E"/>
                </a:solidFill>
                <a:effectLst/>
                <a:latin typeface="ui-monospace"/>
              </a:rPr>
              <a:t>Represent the profit map in horizontal bar format.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918252-C137-45C8-86C1-F08064563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076960"/>
            <a:ext cx="10464800" cy="5019039"/>
          </a:xfrm>
        </p:spPr>
      </p:pic>
    </p:spTree>
    <p:extLst>
      <p:ext uri="{BB962C8B-B14F-4D97-AF65-F5344CB8AC3E}">
        <p14:creationId xmlns:p14="http://schemas.microsoft.com/office/powerpoint/2010/main" val="411719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8CA3-5B46-4438-94C6-5EB6D6E9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1761"/>
            <a:ext cx="10058400" cy="1219199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only the states having negative profit in the bar graph.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1FD702-D7BB-4533-9FED-AC018342F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60" y="1330960"/>
            <a:ext cx="10515599" cy="4825999"/>
          </a:xfrm>
        </p:spPr>
      </p:pic>
    </p:spTree>
    <p:extLst>
      <p:ext uri="{BB962C8B-B14F-4D97-AF65-F5344CB8AC3E}">
        <p14:creationId xmlns:p14="http://schemas.microsoft.com/office/powerpoint/2010/main" val="199541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2E74-A2D5-4D67-A5B2-9B0C6099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08517"/>
          </a:xfrm>
        </p:spPr>
        <p:txBody>
          <a:bodyPr>
            <a:noAutofit/>
          </a:bodyPr>
          <a:lstStyle/>
          <a:p>
            <a:r>
              <a:rPr lang="en-US" sz="4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the Rows shelf, click the plus icon on the State field to drill-down to the City level of detail.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03794F-D1AD-41FE-9447-5AACB5799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595120"/>
            <a:ext cx="10759440" cy="4673599"/>
          </a:xfrm>
        </p:spPr>
      </p:pic>
    </p:spTree>
    <p:extLst>
      <p:ext uri="{BB962C8B-B14F-4D97-AF65-F5344CB8AC3E}">
        <p14:creationId xmlns:p14="http://schemas.microsoft.com/office/powerpoint/2010/main" val="332135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0BCA-A6C6-4DFF-AFC9-9E5D6004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855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the profit, subcategory wise also.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FB64E-E5F8-4448-B6A7-60A681B87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" y="894080"/>
            <a:ext cx="10739119" cy="5262879"/>
          </a:xfrm>
        </p:spPr>
      </p:pic>
    </p:spTree>
    <p:extLst>
      <p:ext uri="{BB962C8B-B14F-4D97-AF65-F5344CB8AC3E}">
        <p14:creationId xmlns:p14="http://schemas.microsoft.com/office/powerpoint/2010/main" val="49132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8932-1A47-49AF-9B36-23AC31CB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the profit in different color.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C01D27-B7C2-48D1-B056-ABD7ED78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158240"/>
            <a:ext cx="10353040" cy="4998719"/>
          </a:xfrm>
        </p:spPr>
      </p:pic>
    </p:spTree>
    <p:extLst>
      <p:ext uri="{BB962C8B-B14F-4D97-AF65-F5344CB8AC3E}">
        <p14:creationId xmlns:p14="http://schemas.microsoft.com/office/powerpoint/2010/main" val="250916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72BE-998B-4D17-95FA-F9140DF3F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2560"/>
            <a:ext cx="10728960" cy="965200"/>
          </a:xfrm>
        </p:spPr>
        <p:txBody>
          <a:bodyPr>
            <a:noAutofit/>
          </a:bodyPr>
          <a:lstStyle/>
          <a:p>
            <a:pPr algn="ctr"/>
            <a:r>
              <a:rPr lang="en-US" sz="36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information about the product having highest negative profit for all 3 states.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A1F3E-0981-450F-9A09-7A214BE7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in this Florida has the highest negative profit &amp; its machine sub-category </a:t>
            </a:r>
          </a:p>
          <a:p>
            <a:r>
              <a:rPr lang="en-US" dirty="0"/>
              <a:t>Here In north Carolina the highest negative profit is of machine sub-category.</a:t>
            </a:r>
          </a:p>
          <a:p>
            <a:r>
              <a:rPr lang="en-US" dirty="0"/>
              <a:t>Here in Tennessee the highest negative profit is of binders sub-category.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96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13E-29F8-4C38-9DFD-A53027ED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1921"/>
            <a:ext cx="10515600" cy="975360"/>
          </a:xfrm>
        </p:spPr>
        <p:txBody>
          <a:bodyPr>
            <a:normAutofit/>
          </a:bodyPr>
          <a:lstStyle/>
          <a:p>
            <a:pPr algn="ctr"/>
            <a:r>
              <a:rPr lang="en-US" sz="4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the profit in 2020 &amp; 2021.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EAA9D-3F1C-4379-B517-D97C5FE1D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096963"/>
            <a:ext cx="10739119" cy="5161597"/>
          </a:xfrm>
        </p:spPr>
      </p:pic>
    </p:spTree>
    <p:extLst>
      <p:ext uri="{BB962C8B-B14F-4D97-AF65-F5344CB8AC3E}">
        <p14:creationId xmlns:p14="http://schemas.microsoft.com/office/powerpoint/2010/main" val="1905863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354</TotalTime>
  <Words>129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Times New Roman</vt:lpstr>
      <vt:lpstr>ui-monospace</vt:lpstr>
      <vt:lpstr>Retrospect</vt:lpstr>
      <vt:lpstr>Detail Visual Analysis</vt:lpstr>
      <vt:lpstr>Represent the profit map in horizontal bar format.</vt:lpstr>
      <vt:lpstr>Show only the states having negative profit in the bar graph. </vt:lpstr>
      <vt:lpstr>On the Rows shelf, click the plus icon on the State field to drill-down to the City level of detail.</vt:lpstr>
      <vt:lpstr>Show the profit, subcategory wise also.</vt:lpstr>
      <vt:lpstr>Show the profit in different color.</vt:lpstr>
      <vt:lpstr>Provide information about the product having highest negative profit for all 3 states.</vt:lpstr>
      <vt:lpstr>Check the profit in 2020 &amp; 2021.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Goel</dc:creator>
  <cp:lastModifiedBy>Tushar Goel</cp:lastModifiedBy>
  <cp:revision>6</cp:revision>
  <dcterms:created xsi:type="dcterms:W3CDTF">2021-08-16T11:24:33Z</dcterms:created>
  <dcterms:modified xsi:type="dcterms:W3CDTF">2021-08-17T12:06:46Z</dcterms:modified>
</cp:coreProperties>
</file>