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2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0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1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20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24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7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9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6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1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8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4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5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C1EC-611B-4ED8-A4F4-96092899AA9D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FE12F2-342E-46D6-B5E0-55B6CBD45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3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C1A4-0CAC-4BA9-B2F0-3A2F4C86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TABLEAU_STORY-TELLING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C199C-C4B9-4BEF-86E0-82525B645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BY;TUSHAR GOEL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BDS BATCH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MAY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6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3BC9-CD64-49E2-9BA6-D4C73FC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1920"/>
            <a:ext cx="8911687" cy="1442720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the above story point and show your result only for north Carolina and all the year.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440C0-FBAE-4DC8-A770-E55155B3E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402080"/>
            <a:ext cx="10647679" cy="5334000"/>
          </a:xfrm>
        </p:spPr>
      </p:pic>
    </p:spTree>
    <p:extLst>
      <p:ext uri="{BB962C8B-B14F-4D97-AF65-F5344CB8AC3E}">
        <p14:creationId xmlns:p14="http://schemas.microsoft.com/office/powerpoint/2010/main" val="162158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E1BC-4CF8-439C-A1EF-E4517190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1920"/>
            <a:ext cx="8911687" cy="132080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caption ‘</a:t>
            </a:r>
            <a:r>
              <a:rPr lang="en-US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in North Carolina, 2018-2021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to the above story point.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8276C3-E505-47CA-8C05-14B0523FD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442720"/>
            <a:ext cx="10088879" cy="5171440"/>
          </a:xfrm>
        </p:spPr>
      </p:pic>
    </p:spTree>
    <p:extLst>
      <p:ext uri="{BB962C8B-B14F-4D97-AF65-F5344CB8AC3E}">
        <p14:creationId xmlns:p14="http://schemas.microsoft.com/office/powerpoint/2010/main" val="31449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3FA3-F182-4702-9735-0864DCEE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280"/>
            <a:ext cx="8911687" cy="172720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the above story point and Show the profit in the North Carolina for 2018 and add a caption ‘Profit in North Carolina, 2018’.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E3EBB-9977-4F62-AD4A-FEF8E6FB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1727200"/>
            <a:ext cx="10505439" cy="4917440"/>
          </a:xfrm>
        </p:spPr>
      </p:pic>
    </p:spTree>
    <p:extLst>
      <p:ext uri="{BB962C8B-B14F-4D97-AF65-F5344CB8AC3E}">
        <p14:creationId xmlns:p14="http://schemas.microsoft.com/office/powerpoint/2010/main" val="143766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7FEC-7051-451B-92FC-34324D31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2400"/>
            <a:ext cx="8911687" cy="1422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4292E"/>
                </a:solidFill>
                <a:latin typeface="ui-monospace"/>
              </a:rPr>
              <a:t> 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 show the profit for North Carolina for every year and add the caption.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56B0B-7EA6-41DA-8062-741A2459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574800"/>
            <a:ext cx="10332719" cy="5008880"/>
          </a:xfrm>
        </p:spPr>
      </p:pic>
    </p:spTree>
    <p:extLst>
      <p:ext uri="{BB962C8B-B14F-4D97-AF65-F5344CB8AC3E}">
        <p14:creationId xmlns:p14="http://schemas.microsoft.com/office/powerpoint/2010/main" val="361849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8712-90DD-4183-BAE7-1EB0555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463040"/>
          </a:xfrm>
        </p:spPr>
        <p:txBody>
          <a:bodyPr>
            <a:no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Drag to add text , drag it onto your view and enter the </a:t>
            </a:r>
            <a:b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for your dashboard and enter a description for your dashboard ‘Introducing machines to the North Carolina market in 2021 resulted in losing a significant amount of money.’</a:t>
            </a:r>
            <a:b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93F19-914D-4D0A-8407-AE53E67A3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1" y="1249680"/>
            <a:ext cx="9966960" cy="5466080"/>
          </a:xfrm>
        </p:spPr>
      </p:pic>
    </p:spTree>
    <p:extLst>
      <p:ext uri="{BB962C8B-B14F-4D97-AF65-F5344CB8AC3E}">
        <p14:creationId xmlns:p14="http://schemas.microsoft.com/office/powerpoint/2010/main" val="64121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4E69-079E-49C3-A4B6-6D3D8B5F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18872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Story pane, click Blank and drag Negative Profit Bar Chart to the view.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123415-C8AB-491B-9D7B-6836911D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1" y="1280160"/>
            <a:ext cx="10200640" cy="5283200"/>
          </a:xfrm>
        </p:spPr>
      </p:pic>
    </p:spTree>
    <p:extLst>
      <p:ext uri="{BB962C8B-B14F-4D97-AF65-F5344CB8AC3E}">
        <p14:creationId xmlns:p14="http://schemas.microsoft.com/office/powerpoint/2010/main" val="43594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9C2C-ACF2-4CAD-AB47-D2982B84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676400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right-click the Burlington mark (the bar) and select Annotate &gt; Mark. In the Edit Annotation dialog box that appears, delete the filler text and type: "Machines in Burlington lost nearly $4,000 “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9AE579-3DC1-4CA7-92D8-B279B02E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13840"/>
            <a:ext cx="9906000" cy="5171440"/>
          </a:xfrm>
        </p:spPr>
      </p:pic>
    </p:spTree>
    <p:extLst>
      <p:ext uri="{BB962C8B-B14F-4D97-AF65-F5344CB8AC3E}">
        <p14:creationId xmlns:p14="http://schemas.microsoft.com/office/powerpoint/2010/main" val="62726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8AD1-97AA-4782-8F9A-9B7876E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0"/>
            <a:ext cx="10210800" cy="136144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caption "</a:t>
            </a:r>
            <a:r>
              <a:rPr lang="en-US" sz="32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are we losing machine profits in North Carolina?“ </a:t>
            </a:r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above story point.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D4CB62-B403-4199-88E0-D269389D9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239520"/>
            <a:ext cx="9237027" cy="5262879"/>
          </a:xfrm>
        </p:spPr>
      </p:pic>
    </p:spTree>
    <p:extLst>
      <p:ext uri="{BB962C8B-B14F-4D97-AF65-F5344CB8AC3E}">
        <p14:creationId xmlns:p14="http://schemas.microsoft.com/office/powerpoint/2010/main" val="111755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C482-26F8-4705-B811-5C8E2C4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120"/>
            <a:ext cx="8911687" cy="13411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Rename your story as "Improve Profits in the South“ and check in the presentation mode.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29F27-92ED-4642-BC40-2F4BE36A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1158240"/>
            <a:ext cx="9926319" cy="5628640"/>
          </a:xfrm>
        </p:spPr>
      </p:pic>
    </p:spTree>
    <p:extLst>
      <p:ext uri="{BB962C8B-B14F-4D97-AF65-F5344CB8AC3E}">
        <p14:creationId xmlns:p14="http://schemas.microsoft.com/office/powerpoint/2010/main" val="24617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AC15-D099-4297-AFEC-DCA0D1B4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1600"/>
            <a:ext cx="8911687" cy="13716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story to present all your insights to your team.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FCEBD-34B7-4D3B-9C8A-88303D34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1" y="1402080"/>
            <a:ext cx="10302240" cy="5201920"/>
          </a:xfrm>
        </p:spPr>
      </p:pic>
    </p:spTree>
    <p:extLst>
      <p:ext uri="{BB962C8B-B14F-4D97-AF65-F5344CB8AC3E}">
        <p14:creationId xmlns:p14="http://schemas.microsoft.com/office/powerpoint/2010/main" val="340755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C674-C56B-4F9E-AC94-AAF4C3A9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2880"/>
            <a:ext cx="8911687" cy="129032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US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“sales in the south” 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worksheet in your story.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27A54-2031-47A8-8255-E27593AA5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473200"/>
            <a:ext cx="10190479" cy="5201920"/>
          </a:xfrm>
        </p:spPr>
      </p:pic>
    </p:spTree>
    <p:extLst>
      <p:ext uri="{BB962C8B-B14F-4D97-AF65-F5344CB8AC3E}">
        <p14:creationId xmlns:p14="http://schemas.microsoft.com/office/powerpoint/2010/main" val="285785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A25F-D494-44E2-88B9-B9594BD5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1760"/>
            <a:ext cx="9294275" cy="134112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caption </a:t>
            </a:r>
            <a:r>
              <a:rPr lang="en-US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‘Sales and profit by year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to the above story.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277001-6D78-49B9-979B-D03AADF04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361440"/>
            <a:ext cx="10637519" cy="5262880"/>
          </a:xfrm>
        </p:spPr>
      </p:pic>
    </p:spTree>
    <p:extLst>
      <p:ext uri="{BB962C8B-B14F-4D97-AF65-F5344CB8AC3E}">
        <p14:creationId xmlns:p14="http://schemas.microsoft.com/office/powerpoint/2010/main" val="8624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04D0-7D09-47E7-92E4-8C7F8A3D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2080"/>
            <a:ext cx="8911687" cy="1584960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the first caption and show the story for Sales &amp; profit for machine type subcategory.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010D8-E35E-4BCD-8A1E-DD6FAA877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920240"/>
            <a:ext cx="10353039" cy="4663440"/>
          </a:xfrm>
        </p:spPr>
      </p:pic>
    </p:spTree>
    <p:extLst>
      <p:ext uri="{BB962C8B-B14F-4D97-AF65-F5344CB8AC3E}">
        <p14:creationId xmlns:p14="http://schemas.microsoft.com/office/powerpoint/2010/main" val="397406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1F06-88F9-467F-874B-1A80AFD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3040"/>
            <a:ext cx="8911687" cy="1381760"/>
          </a:xfrm>
        </p:spPr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caption ‘"</a:t>
            </a:r>
            <a:r>
              <a:rPr lang="en-US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sales and profit by year"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type subcategory 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5D508-AF93-434A-B8D9-B517AA8A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1" y="1442720"/>
            <a:ext cx="10281920" cy="5222240"/>
          </a:xfrm>
        </p:spPr>
      </p:pic>
    </p:spTree>
    <p:extLst>
      <p:ext uri="{BB962C8B-B14F-4D97-AF65-F5344CB8AC3E}">
        <p14:creationId xmlns:p14="http://schemas.microsoft.com/office/powerpoint/2010/main" val="23055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8F97-2899-441D-9B58-1CB42E67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120"/>
            <a:ext cx="8911687" cy="144272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your Story mini toolbar around the story point caption.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73FF-B4CE-4F59-B995-0B7FA2C0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198233E-2F13-454B-8B62-4933E21DDE9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6233" r="51162" b="66265"/>
          <a:stretch/>
        </p:blipFill>
        <p:spPr>
          <a:xfrm>
            <a:off x="2092960" y="1794758"/>
            <a:ext cx="9672320" cy="45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AF7-1DEE-40EE-987F-6A5B87B9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280"/>
            <a:ext cx="8911687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 Blank in the Story pane then, drag your dashboard Regional Sales and Profit onto the canvas and find some meaningful insights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D6906-CEFF-4095-962C-CFCC19201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1717040"/>
            <a:ext cx="10647679" cy="4907280"/>
          </a:xfrm>
        </p:spPr>
      </p:pic>
    </p:spTree>
    <p:extLst>
      <p:ext uri="{BB962C8B-B14F-4D97-AF65-F5344CB8AC3E}">
        <p14:creationId xmlns:p14="http://schemas.microsoft.com/office/powerpoint/2010/main" val="395547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2611-BBD3-4B0B-AF59-1013C662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280"/>
            <a:ext cx="8911687" cy="1361440"/>
          </a:xfrm>
        </p:spPr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caption "</a:t>
            </a:r>
            <a:r>
              <a:rPr lang="en-US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Underperforming items in the South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in the above story point.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99AD0-AE5B-4F72-8638-1176AE27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2720"/>
            <a:ext cx="10353039" cy="5212080"/>
          </a:xfrm>
        </p:spPr>
      </p:pic>
    </p:spTree>
    <p:extLst>
      <p:ext uri="{BB962C8B-B14F-4D97-AF65-F5344CB8AC3E}">
        <p14:creationId xmlns:p14="http://schemas.microsoft.com/office/powerpoint/2010/main" val="3725924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352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ui-monospace</vt:lpstr>
      <vt:lpstr>Wingdings 3</vt:lpstr>
      <vt:lpstr>Wisp</vt:lpstr>
      <vt:lpstr>TABLEAU_STORY-TELLING</vt:lpstr>
      <vt:lpstr>Create a story to present all your insights to your team.</vt:lpstr>
      <vt:lpstr>Show the “sales in the south” worksheet in your story.</vt:lpstr>
      <vt:lpstr>Add a caption ‘Sales and profit by year’ to the above story.</vt:lpstr>
      <vt:lpstr>Duplicate the first caption and show the story for Sales &amp; profit for machine type subcategory.</vt:lpstr>
      <vt:lpstr>Add a caption ‘"Machine sales and profit by year" for Machine type subcategory .</vt:lpstr>
      <vt:lpstr>Check your Story mini toolbar around the story point caption.</vt:lpstr>
      <vt:lpstr>select Blank in the Story pane then, drag your dashboard Regional Sales and Profit onto the canvas and find some meaningful insights.</vt:lpstr>
      <vt:lpstr>Add a caption "Underperforming items in the South“ in the above story point.</vt:lpstr>
      <vt:lpstr>Duplicate the above story point and show your result only for north Carolina and all the year.</vt:lpstr>
      <vt:lpstr>Add a caption ‘Profit in North Carolina, 2018-2021’ to the above story point.</vt:lpstr>
      <vt:lpstr>Duplicate the above story point and Show the profit in the North Carolina for 2018 and add a caption ‘Profit in North Carolina, 2018’.</vt:lpstr>
      <vt:lpstr> Similarly show the profit for North Carolina for every year and add the caption.</vt:lpstr>
      <vt:lpstr>Select Drag to add text , drag it onto your view and enter the  Description for your dashboard and enter a description for your dashboard ‘Introducing machines to the North Carolina market in 2021 resulted in losing a significant amount of money.’ </vt:lpstr>
      <vt:lpstr>From the Story pane, click Blank and drag Negative Profit Bar Chart to the view.</vt:lpstr>
      <vt:lpstr>right-click the Burlington mark (the bar) and select Annotate &gt; Mark. In the Edit Annotation dialog box that appears, delete the filler text and type: "Machines in Burlington lost nearly $4,000 “</vt:lpstr>
      <vt:lpstr>Add a caption "Where are we losing machine profits in North Carolina?“ to above story point.</vt:lpstr>
      <vt:lpstr>Rename your story as "Improve Profits in the South“ and check in the presentation mode.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Tushar Goel</cp:lastModifiedBy>
  <cp:revision>29</cp:revision>
  <dcterms:created xsi:type="dcterms:W3CDTF">2021-08-18T13:42:55Z</dcterms:created>
  <dcterms:modified xsi:type="dcterms:W3CDTF">2021-08-19T08:27:31Z</dcterms:modified>
</cp:coreProperties>
</file>