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  <a:srgbClr val="B24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D5BD-E7E1-0408-0F51-E7250669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80F48-5DB2-BB3C-87BE-C322FF6E3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4BD3-38FC-AB95-CC72-70165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7957-325F-1CD9-8E99-F72A77A6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31BC-4B03-2A00-543C-F291060D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8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D119-CB50-5CBF-634A-2AA14D03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4D3ED-384D-8FE5-890A-0F853E83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A666-6751-1B04-7F97-FA611B94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869F-62B8-7672-3706-C424CA6A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E692F-5274-F5FB-3FBA-4287AAF6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FDF59-9096-C892-5368-E2FC0E82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859D-F160-619A-1909-B74A4BA3B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3180-ED2F-2B1E-D8E6-182E20B1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35F1-1EE5-4333-1C9F-9A8466AF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2D23-D528-EA87-2C9B-181C368B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6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6CFB-081A-88C2-3CFF-F99377EA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1A2B-CAC2-22D4-991A-99E3654C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EA92-AB75-4A0A-BFDC-D692FAD6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BB27-4166-B1F5-A516-8721209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C519-1ED9-8F6F-0F7F-82829C77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AE07-1DA7-E7F1-0E3D-BD0537D8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405C-38C7-FF24-EE6F-C6CD9794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30B1-31E7-3E85-F6D1-9B8125CD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499DE-3154-6ED3-1608-32C2B95C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5880-6527-ABED-3027-F61F7A40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B847-DC97-2121-289D-2FECD291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D686-0005-4486-508D-F9206A321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844D3-E3BF-617C-17CC-8A0F6D51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D1019-5D65-EA1A-D296-236B5FCB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8A1A1-9141-61B5-7386-36A56D9C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68E07-B254-4E8A-BE91-7E6EB992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3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3BB4-936E-DBC2-233F-6A5766C3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057D-37AE-47E9-A2BA-75E8165B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2EC93-4BFE-F74C-4EFC-969DCE4D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2EC72-731D-0B08-9D45-D36CA6677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E5018-881D-5337-1B7D-996D79FF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B99F2-8132-6556-F0C3-1A91FAB2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28EF-804E-165C-7DD2-B7A5D7E0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36CDD-E3B6-78CF-81BD-AF5B4F58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4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915A-5834-99BA-8593-DBC6D485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9A198-325B-FAFC-DCDF-222DDB38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9AB4-72E3-874D-B33D-2C155907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4660-F6FD-7964-1E24-3511966C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C7836-4569-8E35-6015-7CDC8E87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09884-C254-BB3B-2374-584D3255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D664-19BA-665D-9447-2669AF9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8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2F0B-C2EE-4A9A-FF8B-067C617C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1FAC-180B-F572-9400-98D58913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A1C3-3D57-DB1B-690B-0AC77B63C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5FD77-9A24-3266-3ECC-47ED13F9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6E7C0-E497-B353-1A56-2A223122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D59F1-CF78-8BF8-1C9C-D32F5B86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BCB1-D780-EFE4-4C09-CF739698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EDBFA-A222-700A-3BAA-49FC4CE70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09B3C-293F-A633-2AB4-AC1C2A1DD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63D0-FFA8-14C1-7AA0-17B352CE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A0886-21F6-2035-12EC-0ADDCA7F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63AA-F6A3-4041-2EBE-59A81F06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6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9E6AA-4C79-3DB3-5F4F-2231A657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795D4-6135-4815-028B-F56DE323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45D4-D3B8-00A2-5252-D51A85F07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8C0D-AF51-45C5-B2E1-B5F89F9AF0B0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5228-C77A-F3E9-9DFE-4328CC10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1914-C67D-076F-A154-A85D91121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D6B9-E484-4926-84F1-54F1E28DF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1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7D7454A-6EA6-AAC1-A12D-8B9826486437}"/>
              </a:ext>
            </a:extLst>
          </p:cNvPr>
          <p:cNvGrpSpPr/>
          <p:nvPr/>
        </p:nvGrpSpPr>
        <p:grpSpPr>
          <a:xfrm>
            <a:off x="-1" y="0"/>
            <a:ext cx="12192002" cy="6876637"/>
            <a:chOff x="-2" y="0"/>
            <a:chExt cx="12192002" cy="6876637"/>
          </a:xfrm>
        </p:grpSpPr>
        <p:sp>
          <p:nvSpPr>
            <p:cNvPr id="54" name="Rectangle: Single Corner Rounded 53">
              <a:extLst>
                <a:ext uri="{FF2B5EF4-FFF2-40B4-BE49-F238E27FC236}">
                  <a16:creationId xmlns:a16="http://schemas.microsoft.com/office/drawing/2014/main" id="{5CE60D23-7E63-381C-BFD9-4126EA6C6A96}"/>
                </a:ext>
              </a:extLst>
            </p:cNvPr>
            <p:cNvSpPr/>
            <p:nvPr/>
          </p:nvSpPr>
          <p:spPr>
            <a:xfrm rot="5400000">
              <a:off x="7418615" y="-1877787"/>
              <a:ext cx="192676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: Single Corner Rounded 54">
              <a:extLst>
                <a:ext uri="{FF2B5EF4-FFF2-40B4-BE49-F238E27FC236}">
                  <a16:creationId xmlns:a16="http://schemas.microsoft.com/office/drawing/2014/main" id="{E0EF6237-2429-3EA3-3E71-3E21812D4DCB}"/>
                </a:ext>
              </a:extLst>
            </p:cNvPr>
            <p:cNvSpPr/>
            <p:nvPr/>
          </p:nvSpPr>
          <p:spPr>
            <a:xfrm>
              <a:off x="0" y="0"/>
              <a:ext cx="6294120" cy="3429000"/>
            </a:xfrm>
            <a:prstGeom prst="round1Rect">
              <a:avLst>
                <a:gd name="adj" fmla="val 153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: Single Corner Rounded 55">
              <a:extLst>
                <a:ext uri="{FF2B5EF4-FFF2-40B4-BE49-F238E27FC236}">
                  <a16:creationId xmlns:a16="http://schemas.microsoft.com/office/drawing/2014/main" id="{66C6F168-E8AE-717D-1B86-941316A8EB93}"/>
                </a:ext>
              </a:extLst>
            </p:cNvPr>
            <p:cNvSpPr/>
            <p:nvPr/>
          </p:nvSpPr>
          <p:spPr>
            <a:xfrm flipH="1">
              <a:off x="-2" y="2824495"/>
              <a:ext cx="7141029" cy="4052142"/>
            </a:xfrm>
            <a:prstGeom prst="round1Rect">
              <a:avLst>
                <a:gd name="adj" fmla="val 12705"/>
              </a:avLst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: Single Corner Rounded 56">
              <a:extLst>
                <a:ext uri="{FF2B5EF4-FFF2-40B4-BE49-F238E27FC236}">
                  <a16:creationId xmlns:a16="http://schemas.microsoft.com/office/drawing/2014/main" id="{4736C802-5CA3-8FAD-0EA0-F2537FC4C555}"/>
                </a:ext>
              </a:extLst>
            </p:cNvPr>
            <p:cNvSpPr/>
            <p:nvPr/>
          </p:nvSpPr>
          <p:spPr>
            <a:xfrm rot="10800000">
              <a:off x="5824728" y="2503710"/>
              <a:ext cx="6367272" cy="4372926"/>
            </a:xfrm>
            <a:prstGeom prst="round1Rect">
              <a:avLst>
                <a:gd name="adj" fmla="val 15311"/>
              </a:avLst>
            </a:prstGeom>
            <a:solidFill>
              <a:srgbClr val="B248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: Single Corner Rounded 57">
              <a:extLst>
                <a:ext uri="{FF2B5EF4-FFF2-40B4-BE49-F238E27FC236}">
                  <a16:creationId xmlns:a16="http://schemas.microsoft.com/office/drawing/2014/main" id="{ABD077F4-6080-CD4F-443D-E0C6FCFB489D}"/>
                </a:ext>
              </a:extLst>
            </p:cNvPr>
            <p:cNvSpPr/>
            <p:nvPr/>
          </p:nvSpPr>
          <p:spPr>
            <a:xfrm rot="5400000">
              <a:off x="7571015" y="-1061357"/>
              <a:ext cx="355962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223BD5-EF6E-F14D-F34F-303B1A380356}"/>
              </a:ext>
            </a:extLst>
          </p:cNvPr>
          <p:cNvSpPr/>
          <p:nvPr/>
        </p:nvSpPr>
        <p:spPr>
          <a:xfrm>
            <a:off x="182880" y="164684"/>
            <a:ext cx="11832336" cy="6528816"/>
          </a:xfrm>
          <a:prstGeom prst="roundRect">
            <a:avLst>
              <a:gd name="adj" fmla="val 238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587515-BC9E-5BA2-19A3-638A974502BD}"/>
              </a:ext>
            </a:extLst>
          </p:cNvPr>
          <p:cNvGrpSpPr/>
          <p:nvPr/>
        </p:nvGrpSpPr>
        <p:grpSpPr>
          <a:xfrm>
            <a:off x="356616" y="5298012"/>
            <a:ext cx="4919472" cy="1260000"/>
            <a:chOff x="402336" y="5298012"/>
            <a:chExt cx="4919472" cy="1260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2D8356-1605-D91D-EBC9-F20FF21F168B}"/>
                </a:ext>
              </a:extLst>
            </p:cNvPr>
            <p:cNvSpPr/>
            <p:nvPr/>
          </p:nvSpPr>
          <p:spPr>
            <a:xfrm>
              <a:off x="402336" y="529801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FF2FE8-68F4-830C-0B32-ABA2055FC82A}"/>
                </a:ext>
              </a:extLst>
            </p:cNvPr>
            <p:cNvSpPr/>
            <p:nvPr/>
          </p:nvSpPr>
          <p:spPr>
            <a:xfrm>
              <a:off x="402336" y="529801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rgbClr val="B248A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704DC-2605-7C57-1927-C7BD2B73B2B4}"/>
              </a:ext>
            </a:extLst>
          </p:cNvPr>
          <p:cNvGrpSpPr/>
          <p:nvPr/>
        </p:nvGrpSpPr>
        <p:grpSpPr>
          <a:xfrm>
            <a:off x="356616" y="3861192"/>
            <a:ext cx="4919472" cy="1260000"/>
            <a:chOff x="402336" y="3861192"/>
            <a:chExt cx="4919472" cy="126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51FBB4-F4D6-77F9-50C1-FA5B7A63508F}"/>
                </a:ext>
              </a:extLst>
            </p:cNvPr>
            <p:cNvSpPr/>
            <p:nvPr/>
          </p:nvSpPr>
          <p:spPr>
            <a:xfrm>
              <a:off x="402336" y="386119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A2879C-CCC3-F762-5AF7-251B2D5ACB44}"/>
                </a:ext>
              </a:extLst>
            </p:cNvPr>
            <p:cNvSpPr/>
            <p:nvPr/>
          </p:nvSpPr>
          <p:spPr>
            <a:xfrm>
              <a:off x="402336" y="386119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rgbClr val="00A24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06B26-6B5A-DD02-93F5-603358B57E8D}"/>
              </a:ext>
            </a:extLst>
          </p:cNvPr>
          <p:cNvGrpSpPr/>
          <p:nvPr/>
        </p:nvGrpSpPr>
        <p:grpSpPr>
          <a:xfrm>
            <a:off x="356616" y="2424372"/>
            <a:ext cx="4919472" cy="1260000"/>
            <a:chOff x="402336" y="2424372"/>
            <a:chExt cx="4919472" cy="12600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21CB97-9F5C-05FE-D4D7-024E545BE2EE}"/>
                </a:ext>
              </a:extLst>
            </p:cNvPr>
            <p:cNvSpPr/>
            <p:nvPr/>
          </p:nvSpPr>
          <p:spPr>
            <a:xfrm>
              <a:off x="402336" y="242437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F3F1C0-D6D2-3D0B-8AE9-2A1DEACA0723}"/>
                </a:ext>
              </a:extLst>
            </p:cNvPr>
            <p:cNvSpPr/>
            <p:nvPr/>
          </p:nvSpPr>
          <p:spPr>
            <a:xfrm>
              <a:off x="402336" y="242437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39848D-7C86-6B06-ECCF-AB8CE5D30516}"/>
              </a:ext>
            </a:extLst>
          </p:cNvPr>
          <p:cNvGrpSpPr/>
          <p:nvPr/>
        </p:nvGrpSpPr>
        <p:grpSpPr>
          <a:xfrm>
            <a:off x="356616" y="987552"/>
            <a:ext cx="4919472" cy="1260000"/>
            <a:chOff x="402336" y="2424372"/>
            <a:chExt cx="4919472" cy="1260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17F97A1-E7F7-EB71-91C3-93BF8E763D47}"/>
                </a:ext>
              </a:extLst>
            </p:cNvPr>
            <p:cNvSpPr/>
            <p:nvPr/>
          </p:nvSpPr>
          <p:spPr>
            <a:xfrm>
              <a:off x="402336" y="2424372"/>
              <a:ext cx="4919472" cy="1260000"/>
            </a:xfrm>
            <a:prstGeom prst="roundRect">
              <a:avLst>
                <a:gd name="adj" fmla="val 1013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EBBED1-0B6C-2F3D-3B43-EA207847DD13}"/>
                </a:ext>
              </a:extLst>
            </p:cNvPr>
            <p:cNvSpPr/>
            <p:nvPr/>
          </p:nvSpPr>
          <p:spPr>
            <a:xfrm>
              <a:off x="402336" y="2424372"/>
              <a:ext cx="192024" cy="1260000"/>
            </a:xfrm>
            <a:custGeom>
              <a:avLst/>
              <a:gdLst>
                <a:gd name="connsiteX0" fmla="*/ 127714 w 192024"/>
                <a:gd name="connsiteY0" fmla="*/ 0 h 1260000"/>
                <a:gd name="connsiteX1" fmla="*/ 192024 w 192024"/>
                <a:gd name="connsiteY1" fmla="*/ 0 h 1260000"/>
                <a:gd name="connsiteX2" fmla="*/ 192024 w 192024"/>
                <a:gd name="connsiteY2" fmla="*/ 1260000 h 1260000"/>
                <a:gd name="connsiteX3" fmla="*/ 127714 w 192024"/>
                <a:gd name="connsiteY3" fmla="*/ 1260000 h 1260000"/>
                <a:gd name="connsiteX4" fmla="*/ 0 w 192024"/>
                <a:gd name="connsiteY4" fmla="*/ 1132286 h 1260000"/>
                <a:gd name="connsiteX5" fmla="*/ 0 w 192024"/>
                <a:gd name="connsiteY5" fmla="*/ 127714 h 1260000"/>
                <a:gd name="connsiteX6" fmla="*/ 127714 w 192024"/>
                <a:gd name="connsiteY6" fmla="*/ 0 h 12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024" h="1260000">
                  <a:moveTo>
                    <a:pt x="127714" y="0"/>
                  </a:moveTo>
                  <a:lnTo>
                    <a:pt x="192024" y="0"/>
                  </a:lnTo>
                  <a:lnTo>
                    <a:pt x="192024" y="1260000"/>
                  </a:lnTo>
                  <a:lnTo>
                    <a:pt x="127714" y="1260000"/>
                  </a:lnTo>
                  <a:cubicBezTo>
                    <a:pt x="57180" y="1260000"/>
                    <a:pt x="0" y="1202820"/>
                    <a:pt x="0" y="1132286"/>
                  </a:cubicBezTo>
                  <a:lnTo>
                    <a:pt x="0" y="127714"/>
                  </a:lnTo>
                  <a:cubicBezTo>
                    <a:pt x="0" y="57180"/>
                    <a:pt x="57180" y="0"/>
                    <a:pt x="1277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F80C01-E156-971C-6AF5-7D09ECDC3ABC}"/>
              </a:ext>
            </a:extLst>
          </p:cNvPr>
          <p:cNvSpPr/>
          <p:nvPr/>
        </p:nvSpPr>
        <p:spPr>
          <a:xfrm>
            <a:off x="5458967" y="987552"/>
            <a:ext cx="6376417" cy="2696820"/>
          </a:xfrm>
          <a:prstGeom prst="roundRect">
            <a:avLst>
              <a:gd name="adj" fmla="val 50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215F6D-7F71-21BC-3809-1E94D3F693E8}"/>
              </a:ext>
            </a:extLst>
          </p:cNvPr>
          <p:cNvSpPr/>
          <p:nvPr/>
        </p:nvSpPr>
        <p:spPr>
          <a:xfrm>
            <a:off x="5458967" y="3861192"/>
            <a:ext cx="6376417" cy="2696820"/>
          </a:xfrm>
          <a:prstGeom prst="roundRect">
            <a:avLst>
              <a:gd name="adj" fmla="val 50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ACF8B3-43D4-6730-14F8-7A84EEBBE464}"/>
              </a:ext>
            </a:extLst>
          </p:cNvPr>
          <p:cNvGrpSpPr/>
          <p:nvPr/>
        </p:nvGrpSpPr>
        <p:grpSpPr>
          <a:xfrm>
            <a:off x="0" y="185061"/>
            <a:ext cx="12192001" cy="6876636"/>
            <a:chOff x="-1" y="0"/>
            <a:chExt cx="12192001" cy="6876636"/>
          </a:xfrm>
        </p:grpSpPr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E6F99F77-B9FA-A88C-AC7C-50CFC5AD6CBC}"/>
                </a:ext>
              </a:extLst>
            </p:cNvPr>
            <p:cNvSpPr/>
            <p:nvPr/>
          </p:nvSpPr>
          <p:spPr>
            <a:xfrm rot="5400000">
              <a:off x="7418615" y="-1877787"/>
              <a:ext cx="192676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Single Corner Rounded 28">
              <a:extLst>
                <a:ext uri="{FF2B5EF4-FFF2-40B4-BE49-F238E27FC236}">
                  <a16:creationId xmlns:a16="http://schemas.microsoft.com/office/drawing/2014/main" id="{FD215F6D-7F71-21BC-3809-1E94D3F693E8}"/>
                </a:ext>
              </a:extLst>
            </p:cNvPr>
            <p:cNvSpPr/>
            <p:nvPr/>
          </p:nvSpPr>
          <p:spPr>
            <a:xfrm>
              <a:off x="0" y="0"/>
              <a:ext cx="6294120" cy="3429000"/>
            </a:xfrm>
            <a:prstGeom prst="round1Rect">
              <a:avLst>
                <a:gd name="adj" fmla="val 153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: Single Corner Rounded 1">
              <a:extLst>
                <a:ext uri="{FF2B5EF4-FFF2-40B4-BE49-F238E27FC236}">
                  <a16:creationId xmlns:a16="http://schemas.microsoft.com/office/drawing/2014/main" id="{B9822637-FC7F-2FD0-6201-D544E5FB8DF2}"/>
                </a:ext>
              </a:extLst>
            </p:cNvPr>
            <p:cNvSpPr/>
            <p:nvPr/>
          </p:nvSpPr>
          <p:spPr>
            <a:xfrm flipH="1">
              <a:off x="-1" y="3004457"/>
              <a:ext cx="7141029" cy="3872179"/>
            </a:xfrm>
            <a:prstGeom prst="round1Rect">
              <a:avLst>
                <a:gd name="adj" fmla="val 12705"/>
              </a:avLst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Single Corner Rounded 4">
              <a:extLst>
                <a:ext uri="{FF2B5EF4-FFF2-40B4-BE49-F238E27FC236}">
                  <a16:creationId xmlns:a16="http://schemas.microsoft.com/office/drawing/2014/main" id="{356C8CF6-994B-A570-5667-76E03E7E49ED}"/>
                </a:ext>
              </a:extLst>
            </p:cNvPr>
            <p:cNvSpPr/>
            <p:nvPr/>
          </p:nvSpPr>
          <p:spPr>
            <a:xfrm rot="10800000">
              <a:off x="5824728" y="2503710"/>
              <a:ext cx="6367272" cy="4372926"/>
            </a:xfrm>
            <a:prstGeom prst="round1Rect">
              <a:avLst>
                <a:gd name="adj" fmla="val 15311"/>
              </a:avLst>
            </a:prstGeom>
            <a:solidFill>
              <a:srgbClr val="B248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BE60C35D-7B20-1D31-0B95-1F92758F4B11}"/>
                </a:ext>
              </a:extLst>
            </p:cNvPr>
            <p:cNvSpPr/>
            <p:nvPr/>
          </p:nvSpPr>
          <p:spPr>
            <a:xfrm rot="5400000">
              <a:off x="7571015" y="-1061357"/>
              <a:ext cx="3559628" cy="5682342"/>
            </a:xfrm>
            <a:prstGeom prst="round1Rect">
              <a:avLst>
                <a:gd name="adj" fmla="val 15311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5595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Swapnajeet A</cp:lastModifiedBy>
  <cp:revision>3</cp:revision>
  <dcterms:created xsi:type="dcterms:W3CDTF">2024-10-20T07:13:28Z</dcterms:created>
  <dcterms:modified xsi:type="dcterms:W3CDTF">2024-10-20T18:04:14Z</dcterms:modified>
</cp:coreProperties>
</file>