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B92FC5-D6A9-A9AD-6D07-50D3AD579B5F}" v="343" dt="2024-04-30T01:00:20.428"/>
    <p1510:client id="{99B3B2CC-087E-64AD-5BC9-7D61974F4F91}" v="113" dt="2024-04-30T01:36:26.306"/>
    <p1510:client id="{A2508278-266D-F2C2-17C3-76715A7C36D9}" v="843" dt="2024-04-29T22:56:47.325"/>
    <p1510:client id="{A6143352-78BD-2E7A-482A-D0BA49AF01AF}" v="235" dt="2024-04-29T13:09:39.583"/>
    <p1510:client id="{AB0042ED-338F-DDF8-9423-34858569067F}" v="68" dt="2024-04-30T01:51:08.6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12" autoAdjust="0"/>
  </p:normalViewPr>
  <p:slideViewPr>
    <p:cSldViewPr snapToGrid="0">
      <p:cViewPr varScale="1">
        <p:scale>
          <a:sx n="88" d="100"/>
          <a:sy n="88" d="100"/>
        </p:scale>
        <p:origin x="46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shar gupta" userId="707a2bf19b17ec67" providerId="Windows Live" clId="Web-{76B92FC5-D6A9-A9AD-6D07-50D3AD579B5F}"/>
    <pc:docChg chg="addSld modSld">
      <pc:chgData name="tushar gupta" userId="707a2bf19b17ec67" providerId="Windows Live" clId="Web-{76B92FC5-D6A9-A9AD-6D07-50D3AD579B5F}" dt="2024-04-30T01:01:00.288" v="434" actId="1076"/>
      <pc:docMkLst>
        <pc:docMk/>
      </pc:docMkLst>
      <pc:sldChg chg="modSp">
        <pc:chgData name="tushar gupta" userId="707a2bf19b17ec67" providerId="Windows Live" clId="Web-{76B92FC5-D6A9-A9AD-6D07-50D3AD579B5F}" dt="2024-04-30T01:01:00.288" v="434" actId="1076"/>
        <pc:sldMkLst>
          <pc:docMk/>
          <pc:sldMk cId="1459519876" sldId="257"/>
        </pc:sldMkLst>
        <pc:graphicFrameChg chg="mod modGraphic">
          <ac:chgData name="tushar gupta" userId="707a2bf19b17ec67" providerId="Windows Live" clId="Web-{76B92FC5-D6A9-A9AD-6D07-50D3AD579B5F}" dt="2024-04-30T01:01:00.288" v="434" actId="1076"/>
          <ac:graphicFrameMkLst>
            <pc:docMk/>
            <pc:sldMk cId="1459519876" sldId="257"/>
            <ac:graphicFrameMk id="42" creationId="{AB8ED0AA-DB8A-A42B-FA8D-ED53A30C57B2}"/>
          </ac:graphicFrameMkLst>
        </pc:graphicFrameChg>
      </pc:sldChg>
      <pc:sldChg chg="modSp">
        <pc:chgData name="tushar gupta" userId="707a2bf19b17ec67" providerId="Windows Live" clId="Web-{76B92FC5-D6A9-A9AD-6D07-50D3AD579B5F}" dt="2024-04-29T23:17:41.619" v="11" actId="1076"/>
        <pc:sldMkLst>
          <pc:docMk/>
          <pc:sldMk cId="3802662556" sldId="264"/>
        </pc:sldMkLst>
        <pc:spChg chg="mod">
          <ac:chgData name="tushar gupta" userId="707a2bf19b17ec67" providerId="Windows Live" clId="Web-{76B92FC5-D6A9-A9AD-6D07-50D3AD579B5F}" dt="2024-04-29T23:17:41.619" v="11" actId="1076"/>
          <ac:spMkLst>
            <pc:docMk/>
            <pc:sldMk cId="3802662556" sldId="264"/>
            <ac:spMk id="3" creationId="{70BD5CCA-C082-C419-28D6-77E3155D2DC5}"/>
          </ac:spMkLst>
        </pc:spChg>
        <pc:grpChg chg="ord">
          <ac:chgData name="tushar gupta" userId="707a2bf19b17ec67" providerId="Windows Live" clId="Web-{76B92FC5-D6A9-A9AD-6D07-50D3AD579B5F}" dt="2024-04-29T23:17:22.822" v="7"/>
          <ac:grpSpMkLst>
            <pc:docMk/>
            <pc:sldMk cId="3802662556" sldId="264"/>
            <ac:grpSpMk id="6" creationId="{9BC05DCE-C3B1-D15D-A62F-4DF9B2DAD05C}"/>
          </ac:grpSpMkLst>
        </pc:grpChg>
      </pc:sldChg>
      <pc:sldChg chg="addSp delSp modSp new">
        <pc:chgData name="tushar gupta" userId="707a2bf19b17ec67" providerId="Windows Live" clId="Web-{76B92FC5-D6A9-A9AD-6D07-50D3AD579B5F}" dt="2024-04-29T23:58:35.484" v="300" actId="1076"/>
        <pc:sldMkLst>
          <pc:docMk/>
          <pc:sldMk cId="3784707648" sldId="266"/>
        </pc:sldMkLst>
        <pc:spChg chg="mod">
          <ac:chgData name="tushar gupta" userId="707a2bf19b17ec67" providerId="Windows Live" clId="Web-{76B92FC5-D6A9-A9AD-6D07-50D3AD579B5F}" dt="2024-04-29T23:26:16.867" v="96" actId="1076"/>
          <ac:spMkLst>
            <pc:docMk/>
            <pc:sldMk cId="3784707648" sldId="266"/>
            <ac:spMk id="2" creationId="{80CF2628-C5C6-7153-92EE-EE42C8469EDD}"/>
          </ac:spMkLst>
        </pc:spChg>
        <pc:spChg chg="del">
          <ac:chgData name="tushar gupta" userId="707a2bf19b17ec67" providerId="Windows Live" clId="Web-{76B92FC5-D6A9-A9AD-6D07-50D3AD579B5F}" dt="2024-04-29T23:21:52.610" v="29"/>
          <ac:spMkLst>
            <pc:docMk/>
            <pc:sldMk cId="3784707648" sldId="266"/>
            <ac:spMk id="3" creationId="{D8F1786D-101F-4396-CEDE-C3A8C1BC9D39}"/>
          </ac:spMkLst>
        </pc:spChg>
        <pc:spChg chg="add del mod">
          <ac:chgData name="tushar gupta" userId="707a2bf19b17ec67" providerId="Windows Live" clId="Web-{76B92FC5-D6A9-A9AD-6D07-50D3AD579B5F}" dt="2024-04-29T23:23:21.393" v="31"/>
          <ac:spMkLst>
            <pc:docMk/>
            <pc:sldMk cId="3784707648" sldId="266"/>
            <ac:spMk id="12" creationId="{F92CBEAC-5D5B-8997-9A73-CC3AD697F282}"/>
          </ac:spMkLst>
        </pc:spChg>
        <pc:spChg chg="add mod">
          <ac:chgData name="tushar gupta" userId="707a2bf19b17ec67" providerId="Windows Live" clId="Web-{76B92FC5-D6A9-A9AD-6D07-50D3AD579B5F}" dt="2024-04-29T23:26:06.398" v="92" actId="1076"/>
          <ac:spMkLst>
            <pc:docMk/>
            <pc:sldMk cId="3784707648" sldId="266"/>
            <ac:spMk id="73" creationId="{78F280C9-5E20-3D12-A387-47149F79B295}"/>
          </ac:spMkLst>
        </pc:spChg>
        <pc:spChg chg="add mod">
          <ac:chgData name="tushar gupta" userId="707a2bf19b17ec67" providerId="Windows Live" clId="Web-{76B92FC5-D6A9-A9AD-6D07-50D3AD579B5F}" dt="2024-04-29T23:26:06.398" v="93" actId="1076"/>
          <ac:spMkLst>
            <pc:docMk/>
            <pc:sldMk cId="3784707648" sldId="266"/>
            <ac:spMk id="75" creationId="{EFB64098-26FA-A52D-B593-CA245E739D74}"/>
          </ac:spMkLst>
        </pc:spChg>
        <pc:spChg chg="add mod">
          <ac:chgData name="tushar gupta" userId="707a2bf19b17ec67" providerId="Windows Live" clId="Web-{76B92FC5-D6A9-A9AD-6D07-50D3AD579B5F}" dt="2024-04-29T23:58:35.484" v="300" actId="1076"/>
          <ac:spMkLst>
            <pc:docMk/>
            <pc:sldMk cId="3784707648" sldId="266"/>
            <ac:spMk id="1209" creationId="{F6E794BE-3095-FA65-75BB-09C943259AF5}"/>
          </ac:spMkLst>
        </pc:spChg>
        <pc:spChg chg="add mod">
          <ac:chgData name="tushar gupta" userId="707a2bf19b17ec67" providerId="Windows Live" clId="Web-{76B92FC5-D6A9-A9AD-6D07-50D3AD579B5F}" dt="2024-04-29T23:58:26.234" v="299" actId="1076"/>
          <ac:spMkLst>
            <pc:docMk/>
            <pc:sldMk cId="3784707648" sldId="266"/>
            <ac:spMk id="1210" creationId="{B342FFA9-B96C-6C55-0BAF-4C6F1E707174}"/>
          </ac:spMkLst>
        </pc:spChg>
        <pc:graphicFrameChg chg="add del mod ord modGraphic">
          <ac:chgData name="tushar gupta" userId="707a2bf19b17ec67" providerId="Windows Live" clId="Web-{76B92FC5-D6A9-A9AD-6D07-50D3AD579B5F}" dt="2024-04-29T23:21:55.501" v="30"/>
          <ac:graphicFrameMkLst>
            <pc:docMk/>
            <pc:sldMk cId="3784707648" sldId="266"/>
            <ac:graphicFrameMk id="4" creationId="{0D036C74-A999-C680-A98C-522EEE583773}"/>
          </ac:graphicFrameMkLst>
        </pc:graphicFrameChg>
        <pc:graphicFrameChg chg="add del mod ord modGraphic">
          <ac:chgData name="tushar gupta" userId="707a2bf19b17ec67" providerId="Windows Live" clId="Web-{76B92FC5-D6A9-A9AD-6D07-50D3AD579B5F}" dt="2024-04-29T23:23:34.628" v="40"/>
          <ac:graphicFrameMkLst>
            <pc:docMk/>
            <pc:sldMk cId="3784707648" sldId="266"/>
            <ac:graphicFrameMk id="13" creationId="{1AC3E15C-49EC-F451-9C7F-CA37406BD786}"/>
          </ac:graphicFrameMkLst>
        </pc:graphicFrameChg>
        <pc:graphicFrameChg chg="add del mod modGraphic">
          <ac:chgData name="tushar gupta" userId="707a2bf19b17ec67" providerId="Windows Live" clId="Web-{76B92FC5-D6A9-A9AD-6D07-50D3AD579B5F}" dt="2024-04-29T23:32:37.111" v="131"/>
          <ac:graphicFrameMkLst>
            <pc:docMk/>
            <pc:sldMk cId="3784707648" sldId="266"/>
            <ac:graphicFrameMk id="76" creationId="{E489AA4A-BB50-7341-E369-40A10D97FFC4}"/>
          </ac:graphicFrameMkLst>
        </pc:graphicFrameChg>
        <pc:graphicFrameChg chg="add del mod modGraphic">
          <ac:chgData name="tushar gupta" userId="707a2bf19b17ec67" providerId="Windows Live" clId="Web-{76B92FC5-D6A9-A9AD-6D07-50D3AD579B5F}" dt="2024-04-29T23:36:07.382" v="229"/>
          <ac:graphicFrameMkLst>
            <pc:docMk/>
            <pc:sldMk cId="3784707648" sldId="266"/>
            <ac:graphicFrameMk id="410" creationId="{42ABB5B9-3796-6AFE-E571-28481580E79A}"/>
          </ac:graphicFrameMkLst>
        </pc:graphicFrameChg>
        <pc:picChg chg="add del mod">
          <ac:chgData name="tushar gupta" userId="707a2bf19b17ec67" providerId="Windows Live" clId="Web-{76B92FC5-D6A9-A9AD-6D07-50D3AD579B5F}" dt="2024-04-29T23:39:26.454" v="235"/>
          <ac:picMkLst>
            <pc:docMk/>
            <pc:sldMk cId="3784707648" sldId="266"/>
            <ac:picMk id="1203" creationId="{9AE56458-F065-73F5-E6F3-1C0252A5CA22}"/>
          </ac:picMkLst>
        </pc:picChg>
        <pc:picChg chg="add del mod">
          <ac:chgData name="tushar gupta" userId="707a2bf19b17ec67" providerId="Windows Live" clId="Web-{76B92FC5-D6A9-A9AD-6D07-50D3AD579B5F}" dt="2024-04-29T23:39:40.063" v="239"/>
          <ac:picMkLst>
            <pc:docMk/>
            <pc:sldMk cId="3784707648" sldId="266"/>
            <ac:picMk id="1204" creationId="{9AAAF97D-1D18-1E83-1B60-8F2265C597EF}"/>
          </ac:picMkLst>
        </pc:picChg>
        <pc:picChg chg="add del mod">
          <ac:chgData name="tushar gupta" userId="707a2bf19b17ec67" providerId="Windows Live" clId="Web-{76B92FC5-D6A9-A9AD-6D07-50D3AD579B5F}" dt="2024-04-29T23:42:45.725" v="242"/>
          <ac:picMkLst>
            <pc:docMk/>
            <pc:sldMk cId="3784707648" sldId="266"/>
            <ac:picMk id="1205" creationId="{B7B9231D-9ED4-3511-4ACE-447484007CF8}"/>
          </ac:picMkLst>
        </pc:picChg>
        <pc:picChg chg="add del mod">
          <ac:chgData name="tushar gupta" userId="707a2bf19b17ec67" providerId="Windows Live" clId="Web-{76B92FC5-D6A9-A9AD-6D07-50D3AD579B5F}" dt="2024-04-29T23:42:58.022" v="245"/>
          <ac:picMkLst>
            <pc:docMk/>
            <pc:sldMk cId="3784707648" sldId="266"/>
            <ac:picMk id="1206" creationId="{9AE09620-223F-CAF0-7278-E2127A4CC393}"/>
          </ac:picMkLst>
        </pc:picChg>
        <pc:picChg chg="add mod">
          <ac:chgData name="tushar gupta" userId="707a2bf19b17ec67" providerId="Windows Live" clId="Web-{76B92FC5-D6A9-A9AD-6D07-50D3AD579B5F}" dt="2024-04-29T23:43:27.320" v="247" actId="1076"/>
          <ac:picMkLst>
            <pc:docMk/>
            <pc:sldMk cId="3784707648" sldId="266"/>
            <ac:picMk id="1207" creationId="{5AADB599-E6D3-4274-42F8-7C1531143D1B}"/>
          </ac:picMkLst>
        </pc:picChg>
        <pc:picChg chg="add mod">
          <ac:chgData name="tushar gupta" userId="707a2bf19b17ec67" providerId="Windows Live" clId="Web-{76B92FC5-D6A9-A9AD-6D07-50D3AD579B5F}" dt="2024-04-29T23:46:24.997" v="249" actId="1076"/>
          <ac:picMkLst>
            <pc:docMk/>
            <pc:sldMk cId="3784707648" sldId="266"/>
            <ac:picMk id="1208" creationId="{A579DA6C-5FC0-8B44-E4B5-5E5F63F4C67F}"/>
          </ac:picMkLst>
        </pc:picChg>
      </pc:sldChg>
      <pc:sldChg chg="addSp delSp modSp add replId">
        <pc:chgData name="tushar gupta" userId="707a2bf19b17ec67" providerId="Windows Live" clId="Web-{76B92FC5-D6A9-A9AD-6D07-50D3AD579B5F}" dt="2024-04-30T00:00:39.163" v="328" actId="1076"/>
        <pc:sldMkLst>
          <pc:docMk/>
          <pc:sldMk cId="771082954" sldId="267"/>
        </pc:sldMkLst>
        <pc:spChg chg="add mod">
          <ac:chgData name="tushar gupta" userId="707a2bf19b17ec67" providerId="Windows Live" clId="Web-{76B92FC5-D6A9-A9AD-6D07-50D3AD579B5F}" dt="2024-04-30T00:00:06.096" v="321" actId="1076"/>
          <ac:spMkLst>
            <pc:docMk/>
            <pc:sldMk cId="771082954" sldId="267"/>
            <ac:spMk id="8" creationId="{3E9821C0-7D33-AF94-EEC6-A0BDCAC7404A}"/>
          </ac:spMkLst>
        </pc:spChg>
        <pc:spChg chg="add mod">
          <ac:chgData name="tushar gupta" userId="707a2bf19b17ec67" providerId="Windows Live" clId="Web-{76B92FC5-D6A9-A9AD-6D07-50D3AD579B5F}" dt="2024-04-30T00:00:39.163" v="328" actId="1076"/>
          <ac:spMkLst>
            <pc:docMk/>
            <pc:sldMk cId="771082954" sldId="267"/>
            <ac:spMk id="10" creationId="{C194CD5A-4A61-EBAA-95F8-35C2C658AB9D}"/>
          </ac:spMkLst>
        </pc:spChg>
        <pc:picChg chg="add del mod">
          <ac:chgData name="tushar gupta" userId="707a2bf19b17ec67" providerId="Windows Live" clId="Web-{76B92FC5-D6A9-A9AD-6D07-50D3AD579B5F}" dt="2024-04-29T23:49:56.174" v="272"/>
          <ac:picMkLst>
            <pc:docMk/>
            <pc:sldMk cId="771082954" sldId="267"/>
            <ac:picMk id="3" creationId="{FA34E3F7-A650-183E-0136-6297890CF7AD}"/>
          </ac:picMkLst>
        </pc:picChg>
        <pc:picChg chg="add del mod modCrop">
          <ac:chgData name="tushar gupta" userId="707a2bf19b17ec67" providerId="Windows Live" clId="Web-{76B92FC5-D6A9-A9AD-6D07-50D3AD579B5F}" dt="2024-04-29T23:51:20.457" v="278"/>
          <ac:picMkLst>
            <pc:docMk/>
            <pc:sldMk cId="771082954" sldId="267"/>
            <ac:picMk id="4" creationId="{6579E506-2811-B90B-4C09-7BE6BF6040E6}"/>
          </ac:picMkLst>
        </pc:picChg>
        <pc:picChg chg="add mod">
          <ac:chgData name="tushar gupta" userId="707a2bf19b17ec67" providerId="Windows Live" clId="Web-{76B92FC5-D6A9-A9AD-6D07-50D3AD579B5F}" dt="2024-04-29T23:55:08.604" v="280" actId="1076"/>
          <ac:picMkLst>
            <pc:docMk/>
            <pc:sldMk cId="771082954" sldId="267"/>
            <ac:picMk id="5" creationId="{774AE856-E734-9729-571E-D78A80F1C482}"/>
          </ac:picMkLst>
        </pc:picChg>
        <pc:picChg chg="add mod">
          <ac:chgData name="tushar gupta" userId="707a2bf19b17ec67" providerId="Windows Live" clId="Web-{76B92FC5-D6A9-A9AD-6D07-50D3AD579B5F}" dt="2024-04-29T23:55:22.620" v="282" actId="1076"/>
          <ac:picMkLst>
            <pc:docMk/>
            <pc:sldMk cId="771082954" sldId="267"/>
            <ac:picMk id="6" creationId="{2ADDA99A-0E31-5C7A-9D76-ACF7AA2123F9}"/>
          </ac:picMkLst>
        </pc:picChg>
        <pc:picChg chg="del">
          <ac:chgData name="tushar gupta" userId="707a2bf19b17ec67" providerId="Windows Live" clId="Web-{76B92FC5-D6A9-A9AD-6D07-50D3AD579B5F}" dt="2024-04-29T23:46:41.981" v="251"/>
          <ac:picMkLst>
            <pc:docMk/>
            <pc:sldMk cId="771082954" sldId="267"/>
            <ac:picMk id="1207" creationId="{5AADB599-E6D3-4274-42F8-7C1531143D1B}"/>
          </ac:picMkLst>
        </pc:picChg>
        <pc:picChg chg="del">
          <ac:chgData name="tushar gupta" userId="707a2bf19b17ec67" providerId="Windows Live" clId="Web-{76B92FC5-D6A9-A9AD-6D07-50D3AD579B5F}" dt="2024-04-29T23:46:43.044" v="252"/>
          <ac:picMkLst>
            <pc:docMk/>
            <pc:sldMk cId="771082954" sldId="267"/>
            <ac:picMk id="1208" creationId="{A579DA6C-5FC0-8B44-E4B5-5E5F63F4C67F}"/>
          </ac:picMkLst>
        </pc:picChg>
      </pc:sldChg>
      <pc:sldChg chg="addSp delSp modSp new">
        <pc:chgData name="tushar gupta" userId="707a2bf19b17ec67" providerId="Windows Live" clId="Web-{76B92FC5-D6A9-A9AD-6D07-50D3AD579B5F}" dt="2024-04-30T00:55:30.505" v="413" actId="20577"/>
        <pc:sldMkLst>
          <pc:docMk/>
          <pc:sldMk cId="3689735256" sldId="268"/>
        </pc:sldMkLst>
        <pc:spChg chg="mod">
          <ac:chgData name="tushar gupta" userId="707a2bf19b17ec67" providerId="Windows Live" clId="Web-{76B92FC5-D6A9-A9AD-6D07-50D3AD579B5F}" dt="2024-04-30T00:33:22.762" v="360" actId="20577"/>
          <ac:spMkLst>
            <pc:docMk/>
            <pc:sldMk cId="3689735256" sldId="268"/>
            <ac:spMk id="2" creationId="{5A66639C-4039-412D-E961-560B54542895}"/>
          </ac:spMkLst>
        </pc:spChg>
        <pc:spChg chg="mod">
          <ac:chgData name="tushar gupta" userId="707a2bf19b17ec67" providerId="Windows Live" clId="Web-{76B92FC5-D6A9-A9AD-6D07-50D3AD579B5F}" dt="2024-04-30T00:55:30.505" v="413" actId="20577"/>
          <ac:spMkLst>
            <pc:docMk/>
            <pc:sldMk cId="3689735256" sldId="268"/>
            <ac:spMk id="3" creationId="{D1964A6A-B0CE-7E4F-013C-EBE46F0489D1}"/>
          </ac:spMkLst>
        </pc:spChg>
        <pc:grpChg chg="add del mod">
          <ac:chgData name="tushar gupta" userId="707a2bf19b17ec67" providerId="Windows Live" clId="Web-{76B92FC5-D6A9-A9AD-6D07-50D3AD579B5F}" dt="2024-04-30T00:30:22.339" v="356"/>
          <ac:grpSpMkLst>
            <pc:docMk/>
            <pc:sldMk cId="3689735256" sldId="268"/>
            <ac:grpSpMk id="6" creationId="{8C709759-C0CD-8C9B-AEB1-73D7E234664A}"/>
          </ac:grpSpMkLst>
        </pc:grpChg>
        <pc:picChg chg="add mod topLvl">
          <ac:chgData name="tushar gupta" userId="707a2bf19b17ec67" providerId="Windows Live" clId="Web-{76B92FC5-D6A9-A9AD-6D07-50D3AD579B5F}" dt="2024-04-30T00:53:45.723" v="410"/>
          <ac:picMkLst>
            <pc:docMk/>
            <pc:sldMk cId="3689735256" sldId="268"/>
            <ac:picMk id="4" creationId="{C48C7B99-F39C-7F19-49AA-AE340605701A}"/>
          </ac:picMkLst>
        </pc:picChg>
        <pc:picChg chg="add mod topLvl">
          <ac:chgData name="tushar gupta" userId="707a2bf19b17ec67" providerId="Windows Live" clId="Web-{76B92FC5-D6A9-A9AD-6D07-50D3AD579B5F}" dt="2024-04-30T00:53:34.645" v="409"/>
          <ac:picMkLst>
            <pc:docMk/>
            <pc:sldMk cId="3689735256" sldId="268"/>
            <ac:picMk id="5" creationId="{24EB3F13-82A6-D5E6-E312-43C01C58F3FA}"/>
          </ac:picMkLst>
        </pc:picChg>
      </pc:sldChg>
      <pc:sldChg chg="delSp modSp new">
        <pc:chgData name="tushar gupta" userId="707a2bf19b17ec67" providerId="Windows Live" clId="Web-{76B92FC5-D6A9-A9AD-6D07-50D3AD579B5F}" dt="2024-04-30T01:00:20.428" v="426" actId="1076"/>
        <pc:sldMkLst>
          <pc:docMk/>
          <pc:sldMk cId="2587392335" sldId="269"/>
        </pc:sldMkLst>
        <pc:spChg chg="mod">
          <ac:chgData name="tushar gupta" userId="707a2bf19b17ec67" providerId="Windows Live" clId="Web-{76B92FC5-D6A9-A9AD-6D07-50D3AD579B5F}" dt="2024-04-30T01:00:20.428" v="426" actId="1076"/>
          <ac:spMkLst>
            <pc:docMk/>
            <pc:sldMk cId="2587392335" sldId="269"/>
            <ac:spMk id="2" creationId="{B3931853-1F0B-9094-3DF5-E3D94B6EB2B6}"/>
          </ac:spMkLst>
        </pc:spChg>
        <pc:spChg chg="del">
          <ac:chgData name="tushar gupta" userId="707a2bf19b17ec67" providerId="Windows Live" clId="Web-{76B92FC5-D6A9-A9AD-6D07-50D3AD579B5F}" dt="2024-04-30T01:00:07.100" v="420"/>
          <ac:spMkLst>
            <pc:docMk/>
            <pc:sldMk cId="2587392335" sldId="269"/>
            <ac:spMk id="3" creationId="{E33DC504-EB36-D2D5-5012-43D4005A60CA}"/>
          </ac:spMkLst>
        </pc:spChg>
      </pc:sldChg>
    </pc:docChg>
  </pc:docChgLst>
  <pc:docChgLst>
    <pc:chgData name="tushar gupta" userId="707a2bf19b17ec67" providerId="Windows Live" clId="Web-{A6143352-78BD-2E7A-482A-D0BA49AF01AF}"/>
    <pc:docChg chg="addSld modSld">
      <pc:chgData name="tushar gupta" userId="707a2bf19b17ec67" providerId="Windows Live" clId="Web-{A6143352-78BD-2E7A-482A-D0BA49AF01AF}" dt="2024-04-29T13:11:44.474" v="422" actId="1076"/>
      <pc:docMkLst>
        <pc:docMk/>
      </pc:docMkLst>
      <pc:sldChg chg="modSp">
        <pc:chgData name="tushar gupta" userId="707a2bf19b17ec67" providerId="Windows Live" clId="Web-{A6143352-78BD-2E7A-482A-D0BA49AF01AF}" dt="2024-04-29T10:15:52.074" v="50" actId="1076"/>
        <pc:sldMkLst>
          <pc:docMk/>
          <pc:sldMk cId="109857222" sldId="256"/>
        </pc:sldMkLst>
        <pc:spChg chg="mod">
          <ac:chgData name="tushar gupta" userId="707a2bf19b17ec67" providerId="Windows Live" clId="Web-{A6143352-78BD-2E7A-482A-D0BA49AF01AF}" dt="2024-04-29T10:15:03.402" v="21" actId="20577"/>
          <ac:spMkLst>
            <pc:docMk/>
            <pc:sldMk cId="109857222" sldId="256"/>
            <ac:spMk id="2" creationId="{00000000-0000-0000-0000-000000000000}"/>
          </ac:spMkLst>
        </pc:spChg>
        <pc:spChg chg="mod">
          <ac:chgData name="tushar gupta" userId="707a2bf19b17ec67" providerId="Windows Live" clId="Web-{A6143352-78BD-2E7A-482A-D0BA49AF01AF}" dt="2024-04-29T10:15:52.074" v="50" actId="1076"/>
          <ac:spMkLst>
            <pc:docMk/>
            <pc:sldMk cId="109857222" sldId="256"/>
            <ac:spMk id="3" creationId="{00000000-0000-0000-0000-000000000000}"/>
          </ac:spMkLst>
        </pc:spChg>
      </pc:sldChg>
      <pc:sldChg chg="addSp delSp modSp new">
        <pc:chgData name="tushar gupta" userId="707a2bf19b17ec67" providerId="Windows Live" clId="Web-{A6143352-78BD-2E7A-482A-D0BA49AF01AF}" dt="2024-04-29T12:41:34.865" v="392" actId="20577"/>
        <pc:sldMkLst>
          <pc:docMk/>
          <pc:sldMk cId="1459519876" sldId="257"/>
        </pc:sldMkLst>
        <pc:spChg chg="mod">
          <ac:chgData name="tushar gupta" userId="707a2bf19b17ec67" providerId="Windows Live" clId="Web-{A6143352-78BD-2E7A-482A-D0BA49AF01AF}" dt="2024-04-29T10:57:17.663" v="90" actId="20577"/>
          <ac:spMkLst>
            <pc:docMk/>
            <pc:sldMk cId="1459519876" sldId="257"/>
            <ac:spMk id="2" creationId="{E3C264E7-CBE6-3875-E0DF-FFA2AED1565B}"/>
          </ac:spMkLst>
        </pc:spChg>
        <pc:spChg chg="del">
          <ac:chgData name="tushar gupta" userId="707a2bf19b17ec67" providerId="Windows Live" clId="Web-{A6143352-78BD-2E7A-482A-D0BA49AF01AF}" dt="2024-04-29T10:57:26.928" v="91"/>
          <ac:spMkLst>
            <pc:docMk/>
            <pc:sldMk cId="1459519876" sldId="257"/>
            <ac:spMk id="3" creationId="{955D56C3-C93C-151D-13CE-8D43DA453FFE}"/>
          </ac:spMkLst>
        </pc:spChg>
        <pc:spChg chg="add del mod">
          <ac:chgData name="tushar gupta" userId="707a2bf19b17ec67" providerId="Windows Live" clId="Web-{A6143352-78BD-2E7A-482A-D0BA49AF01AF}" dt="2024-04-29T10:57:39.507" v="93"/>
          <ac:spMkLst>
            <pc:docMk/>
            <pc:sldMk cId="1459519876" sldId="257"/>
            <ac:spMk id="12" creationId="{3EE02948-F96B-6C87-11C2-7D461BD15656}"/>
          </ac:spMkLst>
        </pc:spChg>
        <pc:graphicFrameChg chg="add del mod ord modGraphic">
          <ac:chgData name="tushar gupta" userId="707a2bf19b17ec67" providerId="Windows Live" clId="Web-{A6143352-78BD-2E7A-482A-D0BA49AF01AF}" dt="2024-04-29T10:57:36.007" v="92"/>
          <ac:graphicFrameMkLst>
            <pc:docMk/>
            <pc:sldMk cId="1459519876" sldId="257"/>
            <ac:graphicFrameMk id="4" creationId="{D9B5BEA3-C7F6-3F49-8715-3D3DCDCF4601}"/>
          </ac:graphicFrameMkLst>
        </pc:graphicFrameChg>
        <pc:graphicFrameChg chg="add del mod modGraphic">
          <ac:chgData name="tushar gupta" userId="707a2bf19b17ec67" providerId="Windows Live" clId="Web-{A6143352-78BD-2E7A-482A-D0BA49AF01AF}" dt="2024-04-29T11:03:42.043" v="98"/>
          <ac:graphicFrameMkLst>
            <pc:docMk/>
            <pc:sldMk cId="1459519876" sldId="257"/>
            <ac:graphicFrameMk id="13" creationId="{EDC82336-35FC-25E3-A0B4-2F2BB63B4115}"/>
          </ac:graphicFrameMkLst>
        </pc:graphicFrameChg>
        <pc:graphicFrameChg chg="add del mod modGraphic">
          <ac:chgData name="tushar gupta" userId="707a2bf19b17ec67" providerId="Windows Live" clId="Web-{A6143352-78BD-2E7A-482A-D0BA49AF01AF}" dt="2024-04-29T12:41:34.865" v="392" actId="20577"/>
          <ac:graphicFrameMkLst>
            <pc:docMk/>
            <pc:sldMk cId="1459519876" sldId="257"/>
            <ac:graphicFrameMk id="42" creationId="{AB8ED0AA-DB8A-A42B-FA8D-ED53A30C57B2}"/>
          </ac:graphicFrameMkLst>
        </pc:graphicFrameChg>
      </pc:sldChg>
      <pc:sldChg chg="modSp new">
        <pc:chgData name="tushar gupta" userId="707a2bf19b17ec67" providerId="Windows Live" clId="Web-{A6143352-78BD-2E7A-482A-D0BA49AF01AF}" dt="2024-04-29T12:40:13.037" v="376" actId="20577"/>
        <pc:sldMkLst>
          <pc:docMk/>
          <pc:sldMk cId="996091463" sldId="258"/>
        </pc:sldMkLst>
        <pc:spChg chg="mod">
          <ac:chgData name="tushar gupta" userId="707a2bf19b17ec67" providerId="Windows Live" clId="Web-{A6143352-78BD-2E7A-482A-D0BA49AF01AF}" dt="2024-04-29T12:18:22.913" v="272" actId="20577"/>
          <ac:spMkLst>
            <pc:docMk/>
            <pc:sldMk cId="996091463" sldId="258"/>
            <ac:spMk id="2" creationId="{D87DADAE-C62E-6EA7-A579-89FC85170685}"/>
          </ac:spMkLst>
        </pc:spChg>
        <pc:spChg chg="mod">
          <ac:chgData name="tushar gupta" userId="707a2bf19b17ec67" providerId="Windows Live" clId="Web-{A6143352-78BD-2E7A-482A-D0BA49AF01AF}" dt="2024-04-29T12:40:13.037" v="376" actId="20577"/>
          <ac:spMkLst>
            <pc:docMk/>
            <pc:sldMk cId="996091463" sldId="258"/>
            <ac:spMk id="3" creationId="{E3ACB615-9593-C151-F299-F0C9963CB5BA}"/>
          </ac:spMkLst>
        </pc:spChg>
      </pc:sldChg>
      <pc:sldChg chg="modSp new">
        <pc:chgData name="tushar gupta" userId="707a2bf19b17ec67" providerId="Windows Live" clId="Web-{A6143352-78BD-2E7A-482A-D0BA49AF01AF}" dt="2024-04-29T12:40:22.303" v="379" actId="20577"/>
        <pc:sldMkLst>
          <pc:docMk/>
          <pc:sldMk cId="2784133198" sldId="259"/>
        </pc:sldMkLst>
        <pc:spChg chg="mod">
          <ac:chgData name="tushar gupta" userId="707a2bf19b17ec67" providerId="Windows Live" clId="Web-{A6143352-78BD-2E7A-482A-D0BA49AF01AF}" dt="2024-04-29T12:29:48.397" v="360" actId="20577"/>
          <ac:spMkLst>
            <pc:docMk/>
            <pc:sldMk cId="2784133198" sldId="259"/>
            <ac:spMk id="2" creationId="{5E55834D-0D20-44D2-1E76-734C6EBBCD20}"/>
          </ac:spMkLst>
        </pc:spChg>
        <pc:spChg chg="mod">
          <ac:chgData name="tushar gupta" userId="707a2bf19b17ec67" providerId="Windows Live" clId="Web-{A6143352-78BD-2E7A-482A-D0BA49AF01AF}" dt="2024-04-29T12:40:22.303" v="379" actId="20577"/>
          <ac:spMkLst>
            <pc:docMk/>
            <pc:sldMk cId="2784133198" sldId="259"/>
            <ac:spMk id="3" creationId="{B5986F58-25C1-AFBC-63BB-E7D753126C98}"/>
          </ac:spMkLst>
        </pc:spChg>
      </pc:sldChg>
      <pc:sldChg chg="addSp delSp modSp new modTransition">
        <pc:chgData name="tushar gupta" userId="707a2bf19b17ec67" providerId="Windows Live" clId="Web-{A6143352-78BD-2E7A-482A-D0BA49AF01AF}" dt="2024-04-29T13:11:44.474" v="422" actId="1076"/>
        <pc:sldMkLst>
          <pc:docMk/>
          <pc:sldMk cId="1735692147" sldId="260"/>
        </pc:sldMkLst>
        <pc:spChg chg="mod">
          <ac:chgData name="tushar gupta" userId="707a2bf19b17ec67" providerId="Windows Live" clId="Web-{A6143352-78BD-2E7A-482A-D0BA49AF01AF}" dt="2024-04-29T13:09:39.583" v="418" actId="1076"/>
          <ac:spMkLst>
            <pc:docMk/>
            <pc:sldMk cId="1735692147" sldId="260"/>
            <ac:spMk id="2" creationId="{7CEBE523-B2E0-EEE3-3BD9-3367263ECC5E}"/>
          </ac:spMkLst>
        </pc:spChg>
        <pc:spChg chg="add del mod">
          <ac:chgData name="tushar gupta" userId="707a2bf19b17ec67" providerId="Windows Live" clId="Web-{A6143352-78BD-2E7A-482A-D0BA49AF01AF}" dt="2024-04-29T13:08:02.817" v="410" actId="14100"/>
          <ac:spMkLst>
            <pc:docMk/>
            <pc:sldMk cId="1735692147" sldId="260"/>
            <ac:spMk id="3" creationId="{F54F4B13-8AB8-110F-04AD-09EABB9A9734}"/>
          </ac:spMkLst>
        </pc:spChg>
        <pc:graphicFrameChg chg="mod">
          <ac:chgData name="tushar gupta" userId="707a2bf19b17ec67" providerId="Windows Live" clId="Web-{A6143352-78BD-2E7A-482A-D0BA49AF01AF}" dt="2024-04-29T13:11:44.474" v="422" actId="1076"/>
          <ac:graphicFrameMkLst>
            <pc:docMk/>
            <pc:sldMk cId="1735692147" sldId="260"/>
            <ac:graphicFrameMk id="4" creationId="{6BBDB3CE-A1FD-AC4E-480A-ADA952FE3B3A}"/>
          </ac:graphicFrameMkLst>
        </pc:graphicFrameChg>
      </pc:sldChg>
    </pc:docChg>
  </pc:docChgLst>
  <pc:docChgLst>
    <pc:chgData name="tushar gupta" userId="707a2bf19b17ec67" providerId="Windows Live" clId="Web-{AB0042ED-338F-DDF8-9423-34858569067F}"/>
    <pc:docChg chg="modSld">
      <pc:chgData name="tushar gupta" userId="707a2bf19b17ec67" providerId="Windows Live" clId="Web-{AB0042ED-338F-DDF8-9423-34858569067F}" dt="2024-04-30T01:51:08.611" v="78" actId="14100"/>
      <pc:docMkLst>
        <pc:docMk/>
      </pc:docMkLst>
      <pc:sldChg chg="addSp delSp modSp mod modTransition setBg addAnim delAnim modAnim setClrOvrMap">
        <pc:chgData name="tushar gupta" userId="707a2bf19b17ec67" providerId="Windows Live" clId="Web-{AB0042ED-338F-DDF8-9423-34858569067F}" dt="2024-04-30T01:51:08.611" v="78" actId="14100"/>
        <pc:sldMkLst>
          <pc:docMk/>
          <pc:sldMk cId="109857222" sldId="256"/>
        </pc:sldMkLst>
        <pc:spChg chg="mod modVis">
          <ac:chgData name="tushar gupta" userId="707a2bf19b17ec67" providerId="Windows Live" clId="Web-{AB0042ED-338F-DDF8-9423-34858569067F}" dt="2024-04-30T01:50:08.970" v="69" actId="14100"/>
          <ac:spMkLst>
            <pc:docMk/>
            <pc:sldMk cId="109857222" sldId="256"/>
            <ac:spMk id="2" creationId="{00000000-0000-0000-0000-000000000000}"/>
          </ac:spMkLst>
        </pc:spChg>
        <pc:spChg chg="mod modVis">
          <ac:chgData name="tushar gupta" userId="707a2bf19b17ec67" providerId="Windows Live" clId="Web-{AB0042ED-338F-DDF8-9423-34858569067F}" dt="2024-04-30T01:51:08.611" v="78" actId="14100"/>
          <ac:spMkLst>
            <pc:docMk/>
            <pc:sldMk cId="109857222" sldId="256"/>
            <ac:spMk id="3" creationId="{00000000-0000-0000-0000-000000000000}"/>
          </ac:spMkLst>
        </pc:spChg>
        <pc:spChg chg="add del mod">
          <ac:chgData name="tushar gupta" userId="707a2bf19b17ec67" providerId="Windows Live" clId="Web-{AB0042ED-338F-DDF8-9423-34858569067F}" dt="2024-04-30T01:47:06.986" v="42"/>
          <ac:spMkLst>
            <pc:docMk/>
            <pc:sldMk cId="109857222" sldId="256"/>
            <ac:spMk id="6" creationId="{2C0950F7-A7BF-8913-E7CB-CF94C1BCCA68}"/>
          </ac:spMkLst>
        </pc:spChg>
        <pc:spChg chg="add del mod modVis">
          <ac:chgData name="tushar gupta" userId="707a2bf19b17ec67" providerId="Windows Live" clId="Web-{AB0042ED-338F-DDF8-9423-34858569067F}" dt="2024-04-30T01:47:51.861" v="48"/>
          <ac:spMkLst>
            <pc:docMk/>
            <pc:sldMk cId="109857222" sldId="256"/>
            <ac:spMk id="9" creationId="{C1DD1A8A-57D5-4A81-AD04-532B043C5611}"/>
          </ac:spMkLst>
        </pc:spChg>
        <pc:spChg chg="add del mod modVis">
          <ac:chgData name="tushar gupta" userId="707a2bf19b17ec67" providerId="Windows Live" clId="Web-{AB0042ED-338F-DDF8-9423-34858569067F}" dt="2024-04-30T01:47:51.861" v="48"/>
          <ac:spMkLst>
            <pc:docMk/>
            <pc:sldMk cId="109857222" sldId="256"/>
            <ac:spMk id="11" creationId="{007891EC-4501-44ED-A8C8-B11B6DB767AB}"/>
          </ac:spMkLst>
        </pc:spChg>
        <pc:spChg chg="add del">
          <ac:chgData name="tushar gupta" userId="707a2bf19b17ec67" providerId="Windows Live" clId="Web-{AB0042ED-338F-DDF8-9423-34858569067F}" dt="2024-04-30T01:47:51.845" v="47"/>
          <ac:spMkLst>
            <pc:docMk/>
            <pc:sldMk cId="109857222" sldId="256"/>
            <ac:spMk id="16" creationId="{22A397E7-BF60-45B2-84C7-B074B76C37A7}"/>
          </ac:spMkLst>
        </pc:spChg>
        <pc:spChg chg="add del">
          <ac:chgData name="tushar gupta" userId="707a2bf19b17ec67" providerId="Windows Live" clId="Web-{AB0042ED-338F-DDF8-9423-34858569067F}" dt="2024-04-30T01:45:03.970" v="34"/>
          <ac:spMkLst>
            <pc:docMk/>
            <pc:sldMk cId="109857222" sldId="256"/>
            <ac:spMk id="17" creationId="{71B2258F-86CA-4D4D-8270-BC05FCDEBFB3}"/>
          </ac:spMkLst>
        </pc:spChg>
        <pc:spChg chg="add del">
          <ac:chgData name="tushar gupta" userId="707a2bf19b17ec67" providerId="Windows Live" clId="Web-{AB0042ED-338F-DDF8-9423-34858569067F}" dt="2024-04-30T01:47:51.845" v="47"/>
          <ac:spMkLst>
            <pc:docMk/>
            <pc:sldMk cId="109857222" sldId="256"/>
            <ac:spMk id="18" creationId="{890DEF05-784E-4B61-89E4-04C4ECF4E5A0}"/>
          </ac:spMkLst>
        </pc:spChg>
        <pc:spChg chg="add">
          <ac:chgData name="tushar gupta" userId="707a2bf19b17ec67" providerId="Windows Live" clId="Web-{AB0042ED-338F-DDF8-9423-34858569067F}" dt="2024-04-30T01:47:51.861" v="48"/>
          <ac:spMkLst>
            <pc:docMk/>
            <pc:sldMk cId="109857222" sldId="256"/>
            <ac:spMk id="23" creationId="{0671A8AE-40A1-4631-A6B8-581AFF065482}"/>
          </ac:spMkLst>
        </pc:spChg>
        <pc:spChg chg="add">
          <ac:chgData name="tushar gupta" userId="707a2bf19b17ec67" providerId="Windows Live" clId="Web-{AB0042ED-338F-DDF8-9423-34858569067F}" dt="2024-04-30T01:47:51.861" v="48"/>
          <ac:spMkLst>
            <pc:docMk/>
            <pc:sldMk cId="109857222" sldId="256"/>
            <ac:spMk id="24" creationId="{AB58EF07-17C2-48CF-ABB0-EEF1F17CB8F0}"/>
          </ac:spMkLst>
        </pc:spChg>
        <pc:spChg chg="add del">
          <ac:chgData name="tushar gupta" userId="707a2bf19b17ec67" providerId="Windows Live" clId="Web-{AB0042ED-338F-DDF8-9423-34858569067F}" dt="2024-04-30T01:47:59.236" v="49"/>
          <ac:spMkLst>
            <pc:docMk/>
            <pc:sldMk cId="109857222" sldId="256"/>
            <ac:spMk id="25" creationId="{AF2F604E-43BE-4DC3-B983-E071523364F8}"/>
          </ac:spMkLst>
        </pc:spChg>
        <pc:spChg chg="add">
          <ac:chgData name="tushar gupta" userId="707a2bf19b17ec67" providerId="Windows Live" clId="Web-{AB0042ED-338F-DDF8-9423-34858569067F}" dt="2024-04-30T01:47:51.861" v="48"/>
          <ac:spMkLst>
            <pc:docMk/>
            <pc:sldMk cId="109857222" sldId="256"/>
            <ac:spMk id="26" creationId="{08C9B587-E65E-4B52-B37C-ABEBB6E87928}"/>
          </ac:spMkLst>
        </pc:spChg>
        <pc:grpChg chg="add del">
          <ac:chgData name="tushar gupta" userId="707a2bf19b17ec67" providerId="Windows Live" clId="Web-{AB0042ED-338F-DDF8-9423-34858569067F}" dt="2024-04-30T01:45:19.970" v="36"/>
          <ac:grpSpMkLst>
            <pc:docMk/>
            <pc:sldMk cId="109857222" sldId="256"/>
            <ac:grpSpMk id="21" creationId="{6E61B563-A4B2-5783-81AF-A2A053D74769}"/>
          </ac:grpSpMkLst>
        </pc:grpChg>
        <pc:picChg chg="add mod ord">
          <ac:chgData name="tushar gupta" userId="707a2bf19b17ec67" providerId="Windows Live" clId="Web-{AB0042ED-338F-DDF8-9423-34858569067F}" dt="2024-04-30T01:47:51.861" v="48"/>
          <ac:picMkLst>
            <pc:docMk/>
            <pc:sldMk cId="109857222" sldId="256"/>
            <ac:picMk id="4" creationId="{8C8B3DB5-0ABB-28EE-1768-B971D9A93689}"/>
          </ac:picMkLst>
        </pc:picChg>
        <pc:picChg chg="del mod modVis">
          <ac:chgData name="tushar gupta" userId="707a2bf19b17ec67" providerId="Windows Live" clId="Web-{AB0042ED-338F-DDF8-9423-34858569067F}" dt="2024-04-30T01:44:22.782" v="32"/>
          <ac:picMkLst>
            <pc:docMk/>
            <pc:sldMk cId="109857222" sldId="256"/>
            <ac:picMk id="5" creationId="{4DE09465-5960-FBB3-80C3-2B518BF7FF84}"/>
          </ac:picMkLst>
        </pc:picChg>
        <pc:picChg chg="add del">
          <ac:chgData name="tushar gupta" userId="707a2bf19b17ec67" providerId="Windows Live" clId="Web-{AB0042ED-338F-DDF8-9423-34858569067F}" dt="2024-04-30T01:45:03.970" v="34"/>
          <ac:picMkLst>
            <pc:docMk/>
            <pc:sldMk cId="109857222" sldId="256"/>
            <ac:picMk id="13" creationId="{3C516368-8698-CB19-F216-00E6D53DDE88}"/>
          </ac:picMkLst>
        </pc:picChg>
        <pc:picChg chg="add del">
          <ac:chgData name="tushar gupta" userId="707a2bf19b17ec67" providerId="Windows Live" clId="Web-{AB0042ED-338F-DDF8-9423-34858569067F}" dt="2024-04-30T01:45:19.970" v="36"/>
          <ac:picMkLst>
            <pc:docMk/>
            <pc:sldMk cId="109857222" sldId="256"/>
            <ac:picMk id="22" creationId="{30FFCF7C-5220-F694-193D-5D0DBCD69C61}"/>
          </ac:picMkLst>
        </pc:picChg>
        <pc:cxnChg chg="add del">
          <ac:chgData name="tushar gupta" userId="707a2bf19b17ec67" providerId="Windows Live" clId="Web-{AB0042ED-338F-DDF8-9423-34858569067F}" dt="2024-04-30T01:47:51.845" v="47"/>
          <ac:cxnSpMkLst>
            <pc:docMk/>
            <pc:sldMk cId="109857222" sldId="256"/>
            <ac:cxnSpMk id="20" creationId="{C41BAEC7-F7B0-4224-8B18-8F74B7D87F0B}"/>
          </ac:cxnSpMkLst>
        </pc:cxnChg>
      </pc:sldChg>
      <pc:sldChg chg="modSp">
        <pc:chgData name="tushar gupta" userId="707a2bf19b17ec67" providerId="Windows Live" clId="Web-{AB0042ED-338F-DDF8-9423-34858569067F}" dt="2024-04-30T01:50:55.299" v="77" actId="14100"/>
        <pc:sldMkLst>
          <pc:docMk/>
          <pc:sldMk cId="1459519876" sldId="257"/>
        </pc:sldMkLst>
        <pc:spChg chg="mod">
          <ac:chgData name="tushar gupta" userId="707a2bf19b17ec67" providerId="Windows Live" clId="Web-{AB0042ED-338F-DDF8-9423-34858569067F}" dt="2024-04-30T01:49:51.299" v="64" actId="20577"/>
          <ac:spMkLst>
            <pc:docMk/>
            <pc:sldMk cId="1459519876" sldId="257"/>
            <ac:spMk id="2" creationId="{E3C264E7-CBE6-3875-E0DF-FFA2AED1565B}"/>
          </ac:spMkLst>
        </pc:spChg>
        <pc:graphicFrameChg chg="mod">
          <ac:chgData name="tushar gupta" userId="707a2bf19b17ec67" providerId="Windows Live" clId="Web-{AB0042ED-338F-DDF8-9423-34858569067F}" dt="2024-04-30T01:50:55.299" v="77" actId="14100"/>
          <ac:graphicFrameMkLst>
            <pc:docMk/>
            <pc:sldMk cId="1459519876" sldId="257"/>
            <ac:graphicFrameMk id="42" creationId="{AB8ED0AA-DB8A-A42B-FA8D-ED53A30C57B2}"/>
          </ac:graphicFrameMkLst>
        </pc:graphicFrameChg>
      </pc:sldChg>
      <pc:sldChg chg="modSp">
        <pc:chgData name="tushar gupta" userId="707a2bf19b17ec67" providerId="Windows Live" clId="Web-{AB0042ED-338F-DDF8-9423-34858569067F}" dt="2024-04-30T01:49:46.424" v="63" actId="20577"/>
        <pc:sldMkLst>
          <pc:docMk/>
          <pc:sldMk cId="996091463" sldId="258"/>
        </pc:sldMkLst>
        <pc:spChg chg="mod">
          <ac:chgData name="tushar gupta" userId="707a2bf19b17ec67" providerId="Windows Live" clId="Web-{AB0042ED-338F-DDF8-9423-34858569067F}" dt="2024-04-30T01:49:46.424" v="63" actId="20577"/>
          <ac:spMkLst>
            <pc:docMk/>
            <pc:sldMk cId="996091463" sldId="258"/>
            <ac:spMk id="2" creationId="{D87DADAE-C62E-6EA7-A579-89FC85170685}"/>
          </ac:spMkLst>
        </pc:spChg>
      </pc:sldChg>
      <pc:sldChg chg="modSp">
        <pc:chgData name="tushar gupta" userId="707a2bf19b17ec67" providerId="Windows Live" clId="Web-{AB0042ED-338F-DDF8-9423-34858569067F}" dt="2024-04-30T01:49:40.658" v="62" actId="20577"/>
        <pc:sldMkLst>
          <pc:docMk/>
          <pc:sldMk cId="2784133198" sldId="259"/>
        </pc:sldMkLst>
        <pc:spChg chg="mod">
          <ac:chgData name="tushar gupta" userId="707a2bf19b17ec67" providerId="Windows Live" clId="Web-{AB0042ED-338F-DDF8-9423-34858569067F}" dt="2024-04-30T01:49:40.658" v="62" actId="20577"/>
          <ac:spMkLst>
            <pc:docMk/>
            <pc:sldMk cId="2784133198" sldId="259"/>
            <ac:spMk id="2" creationId="{5E55834D-0D20-44D2-1E76-734C6EBBCD20}"/>
          </ac:spMkLst>
        </pc:spChg>
      </pc:sldChg>
      <pc:sldChg chg="modSp">
        <pc:chgData name="tushar gupta" userId="707a2bf19b17ec67" providerId="Windows Live" clId="Web-{AB0042ED-338F-DDF8-9423-34858569067F}" dt="2024-04-30T01:48:20.814" v="50" actId="20577"/>
        <pc:sldMkLst>
          <pc:docMk/>
          <pc:sldMk cId="1735692147" sldId="260"/>
        </pc:sldMkLst>
        <pc:spChg chg="mod">
          <ac:chgData name="tushar gupta" userId="707a2bf19b17ec67" providerId="Windows Live" clId="Web-{AB0042ED-338F-DDF8-9423-34858569067F}" dt="2024-04-30T01:48:20.814" v="50" actId="20577"/>
          <ac:spMkLst>
            <pc:docMk/>
            <pc:sldMk cId="1735692147" sldId="260"/>
            <ac:spMk id="2" creationId="{7CEBE523-B2E0-EEE3-3BD9-3367263ECC5E}"/>
          </ac:spMkLst>
        </pc:spChg>
      </pc:sldChg>
      <pc:sldChg chg="modSp">
        <pc:chgData name="tushar gupta" userId="707a2bf19b17ec67" providerId="Windows Live" clId="Web-{AB0042ED-338F-DDF8-9423-34858569067F}" dt="2024-04-30T01:49:27.267" v="61" actId="20577"/>
        <pc:sldMkLst>
          <pc:docMk/>
          <pc:sldMk cId="3802662556" sldId="264"/>
        </pc:sldMkLst>
        <pc:spChg chg="mod">
          <ac:chgData name="tushar gupta" userId="707a2bf19b17ec67" providerId="Windows Live" clId="Web-{AB0042ED-338F-DDF8-9423-34858569067F}" dt="2024-04-30T01:49:27.267" v="61" actId="20577"/>
          <ac:spMkLst>
            <pc:docMk/>
            <pc:sldMk cId="3802662556" sldId="264"/>
            <ac:spMk id="2" creationId="{1F6D4EB7-085D-931A-0B30-0CEB5C7DB79E}"/>
          </ac:spMkLst>
        </pc:spChg>
      </pc:sldChg>
      <pc:sldChg chg="modSp">
        <pc:chgData name="tushar gupta" userId="707a2bf19b17ec67" providerId="Windows Live" clId="Web-{AB0042ED-338F-DDF8-9423-34858569067F}" dt="2024-04-30T01:48:41.017" v="51" actId="20577"/>
        <pc:sldMkLst>
          <pc:docMk/>
          <pc:sldMk cId="3784707648" sldId="266"/>
        </pc:sldMkLst>
        <pc:spChg chg="mod">
          <ac:chgData name="tushar gupta" userId="707a2bf19b17ec67" providerId="Windows Live" clId="Web-{AB0042ED-338F-DDF8-9423-34858569067F}" dt="2024-04-30T01:48:41.017" v="51" actId="20577"/>
          <ac:spMkLst>
            <pc:docMk/>
            <pc:sldMk cId="3784707648" sldId="266"/>
            <ac:spMk id="2" creationId="{80CF2628-C5C6-7153-92EE-EE42C8469EDD}"/>
          </ac:spMkLst>
        </pc:spChg>
        <pc:spChg chg="mod">
          <ac:chgData name="tushar gupta" userId="707a2bf19b17ec67" providerId="Windows Live" clId="Web-{AB0042ED-338F-DDF8-9423-34858569067F}" dt="2024-04-30T01:40:29.579" v="2" actId="14100"/>
          <ac:spMkLst>
            <pc:docMk/>
            <pc:sldMk cId="3784707648" sldId="266"/>
            <ac:spMk id="1209" creationId="{F6E794BE-3095-FA65-75BB-09C943259AF5}"/>
          </ac:spMkLst>
        </pc:spChg>
      </pc:sldChg>
      <pc:sldChg chg="modSp">
        <pc:chgData name="tushar gupta" userId="707a2bf19b17ec67" providerId="Windows Live" clId="Web-{AB0042ED-338F-DDF8-9423-34858569067F}" dt="2024-04-30T01:48:46.377" v="52" actId="20577"/>
        <pc:sldMkLst>
          <pc:docMk/>
          <pc:sldMk cId="771082954" sldId="267"/>
        </pc:sldMkLst>
        <pc:spChg chg="mod">
          <ac:chgData name="tushar gupta" userId="707a2bf19b17ec67" providerId="Windows Live" clId="Web-{AB0042ED-338F-DDF8-9423-34858569067F}" dt="2024-04-30T01:48:46.377" v="52" actId="20577"/>
          <ac:spMkLst>
            <pc:docMk/>
            <pc:sldMk cId="771082954" sldId="267"/>
            <ac:spMk id="2" creationId="{80CF2628-C5C6-7153-92EE-EE42C8469EDD}"/>
          </ac:spMkLst>
        </pc:spChg>
        <pc:spChg chg="mod">
          <ac:chgData name="tushar gupta" userId="707a2bf19b17ec67" providerId="Windows Live" clId="Web-{AB0042ED-338F-DDF8-9423-34858569067F}" dt="2024-04-30T01:40:34.110" v="3" actId="14100"/>
          <ac:spMkLst>
            <pc:docMk/>
            <pc:sldMk cId="771082954" sldId="267"/>
            <ac:spMk id="8" creationId="{3E9821C0-7D33-AF94-EEC6-A0BDCAC7404A}"/>
          </ac:spMkLst>
        </pc:spChg>
      </pc:sldChg>
      <pc:sldChg chg="modSp">
        <pc:chgData name="tushar gupta" userId="707a2bf19b17ec67" providerId="Windows Live" clId="Web-{AB0042ED-338F-DDF8-9423-34858569067F}" dt="2024-04-30T01:49:06.361" v="57" actId="20577"/>
        <pc:sldMkLst>
          <pc:docMk/>
          <pc:sldMk cId="3689735256" sldId="268"/>
        </pc:sldMkLst>
        <pc:spChg chg="mod">
          <ac:chgData name="tushar gupta" userId="707a2bf19b17ec67" providerId="Windows Live" clId="Web-{AB0042ED-338F-DDF8-9423-34858569067F}" dt="2024-04-30T01:49:06.361" v="57" actId="20577"/>
          <ac:spMkLst>
            <pc:docMk/>
            <pc:sldMk cId="3689735256" sldId="268"/>
            <ac:spMk id="2" creationId="{5A66639C-4039-412D-E961-560B54542895}"/>
          </ac:spMkLst>
        </pc:spChg>
      </pc:sldChg>
      <pc:sldChg chg="modSp">
        <pc:chgData name="tushar gupta" userId="707a2bf19b17ec67" providerId="Windows Live" clId="Web-{AB0042ED-338F-DDF8-9423-34858569067F}" dt="2024-04-30T01:49:19.908" v="60" actId="20577"/>
        <pc:sldMkLst>
          <pc:docMk/>
          <pc:sldMk cId="2587392335" sldId="269"/>
        </pc:sldMkLst>
        <pc:spChg chg="mod">
          <ac:chgData name="tushar gupta" userId="707a2bf19b17ec67" providerId="Windows Live" clId="Web-{AB0042ED-338F-DDF8-9423-34858569067F}" dt="2024-04-30T01:49:19.908" v="60" actId="20577"/>
          <ac:spMkLst>
            <pc:docMk/>
            <pc:sldMk cId="2587392335" sldId="269"/>
            <ac:spMk id="2" creationId="{B3931853-1F0B-9094-3DF5-E3D94B6EB2B6}"/>
          </ac:spMkLst>
        </pc:spChg>
      </pc:sldChg>
    </pc:docChg>
  </pc:docChgLst>
  <pc:docChgLst>
    <pc:chgData name="tushar gupta" userId="707a2bf19b17ec67" providerId="Windows Live" clId="Web-{A2508278-266D-F2C2-17C3-76715A7C36D9}"/>
    <pc:docChg chg="addSld modSld">
      <pc:chgData name="tushar gupta" userId="707a2bf19b17ec67" providerId="Windows Live" clId="Web-{A2508278-266D-F2C2-17C3-76715A7C36D9}" dt="2024-04-29T22:56:47.325" v="795" actId="1076"/>
      <pc:docMkLst>
        <pc:docMk/>
      </pc:docMkLst>
      <pc:sldChg chg="modSp">
        <pc:chgData name="tushar gupta" userId="707a2bf19b17ec67" providerId="Windows Live" clId="Web-{A2508278-266D-F2C2-17C3-76715A7C36D9}" dt="2024-04-29T18:57:19.819" v="266" actId="14100"/>
        <pc:sldMkLst>
          <pc:docMk/>
          <pc:sldMk cId="1459519876" sldId="257"/>
        </pc:sldMkLst>
        <pc:graphicFrameChg chg="mod">
          <ac:chgData name="tushar gupta" userId="707a2bf19b17ec67" providerId="Windows Live" clId="Web-{A2508278-266D-F2C2-17C3-76715A7C36D9}" dt="2024-04-29T18:57:19.819" v="266" actId="14100"/>
          <ac:graphicFrameMkLst>
            <pc:docMk/>
            <pc:sldMk cId="1459519876" sldId="257"/>
            <ac:graphicFrameMk id="42" creationId="{AB8ED0AA-DB8A-A42B-FA8D-ED53A30C57B2}"/>
          </ac:graphicFrameMkLst>
        </pc:graphicFrameChg>
      </pc:sldChg>
      <pc:sldChg chg="addSp delSp modSp">
        <pc:chgData name="tushar gupta" userId="707a2bf19b17ec67" providerId="Windows Live" clId="Web-{A2508278-266D-F2C2-17C3-76715A7C36D9}" dt="2024-04-29T19:21:51.193" v="339" actId="1076"/>
        <pc:sldMkLst>
          <pc:docMk/>
          <pc:sldMk cId="1735692147" sldId="260"/>
        </pc:sldMkLst>
        <pc:spChg chg="del mod">
          <ac:chgData name="tushar gupta" userId="707a2bf19b17ec67" providerId="Windows Live" clId="Web-{A2508278-266D-F2C2-17C3-76715A7C36D9}" dt="2024-04-29T17:40:44.654" v="5"/>
          <ac:spMkLst>
            <pc:docMk/>
            <pc:sldMk cId="1735692147" sldId="260"/>
            <ac:spMk id="3" creationId="{F54F4B13-8AB8-110F-04AD-09EABB9A9734}"/>
          </ac:spMkLst>
        </pc:spChg>
        <pc:spChg chg="add mod">
          <ac:chgData name="tushar gupta" userId="707a2bf19b17ec67" providerId="Windows Live" clId="Web-{A2508278-266D-F2C2-17C3-76715A7C36D9}" dt="2024-04-29T18:57:11.772" v="265" actId="1076"/>
          <ac:spMkLst>
            <pc:docMk/>
            <pc:sldMk cId="1735692147" sldId="260"/>
            <ac:spMk id="5" creationId="{360DBFFD-E991-DD05-E095-D38FC1992AA5}"/>
          </ac:spMkLst>
        </pc:spChg>
        <pc:graphicFrameChg chg="del mod">
          <ac:chgData name="tushar gupta" userId="707a2bf19b17ec67" providerId="Windows Live" clId="Web-{A2508278-266D-F2C2-17C3-76715A7C36D9}" dt="2024-04-29T16:56:35.381" v="2"/>
          <ac:graphicFrameMkLst>
            <pc:docMk/>
            <pc:sldMk cId="1735692147" sldId="260"/>
            <ac:graphicFrameMk id="4" creationId="{6BBDB3CE-A1FD-AC4E-480A-ADA952FE3B3A}"/>
          </ac:graphicFrameMkLst>
        </pc:graphicFrameChg>
        <pc:picChg chg="add mod ord">
          <ac:chgData name="tushar gupta" userId="707a2bf19b17ec67" providerId="Windows Live" clId="Web-{A2508278-266D-F2C2-17C3-76715A7C36D9}" dt="2024-04-29T19:21:51.193" v="339" actId="1076"/>
          <ac:picMkLst>
            <pc:docMk/>
            <pc:sldMk cId="1735692147" sldId="260"/>
            <ac:picMk id="4" creationId="{14B8585C-B5C9-8809-625D-945B1CFA6967}"/>
          </ac:picMkLst>
        </pc:picChg>
      </pc:sldChg>
      <pc:sldChg chg="addSp delSp modSp new">
        <pc:chgData name="tushar gupta" userId="707a2bf19b17ec67" providerId="Windows Live" clId="Web-{A2508278-266D-F2C2-17C3-76715A7C36D9}" dt="2024-04-29T22:40:04.569" v="752" actId="14100"/>
        <pc:sldMkLst>
          <pc:docMk/>
          <pc:sldMk cId="3290729197" sldId="261"/>
        </pc:sldMkLst>
        <pc:spChg chg="mod">
          <ac:chgData name="tushar gupta" userId="707a2bf19b17ec67" providerId="Windows Live" clId="Web-{A2508278-266D-F2C2-17C3-76715A7C36D9}" dt="2024-04-29T22:29:51.182" v="709" actId="1076"/>
          <ac:spMkLst>
            <pc:docMk/>
            <pc:sldMk cId="3290729197" sldId="261"/>
            <ac:spMk id="2" creationId="{178B2103-E0CE-545A-5354-12348DA4C798}"/>
          </ac:spMkLst>
        </pc:spChg>
        <pc:spChg chg="add del mod">
          <ac:chgData name="tushar gupta" userId="707a2bf19b17ec67" providerId="Windows Live" clId="Web-{A2508278-266D-F2C2-17C3-76715A7C36D9}" dt="2024-04-29T22:39:23.704" v="741" actId="14100"/>
          <ac:spMkLst>
            <pc:docMk/>
            <pc:sldMk cId="3290729197" sldId="261"/>
            <ac:spMk id="3" creationId="{8D7E3C8D-CFF0-E4EB-38A9-D5B7F27C81C6}"/>
          </ac:spMkLst>
        </pc:spChg>
        <pc:spChg chg="add mod">
          <ac:chgData name="tushar gupta" userId="707a2bf19b17ec67" providerId="Windows Live" clId="Web-{A2508278-266D-F2C2-17C3-76715A7C36D9}" dt="2024-04-29T22:40:04.569" v="752" actId="14100"/>
          <ac:spMkLst>
            <pc:docMk/>
            <pc:sldMk cId="3290729197" sldId="261"/>
            <ac:spMk id="12" creationId="{32602981-4BB0-664E-D903-6A03DACE67DC}"/>
          </ac:spMkLst>
        </pc:spChg>
        <pc:picChg chg="add del mod ord">
          <ac:chgData name="tushar gupta" userId="707a2bf19b17ec67" providerId="Windows Live" clId="Web-{A2508278-266D-F2C2-17C3-76715A7C36D9}" dt="2024-04-29T17:48:21.808" v="77"/>
          <ac:picMkLst>
            <pc:docMk/>
            <pc:sldMk cId="3290729197" sldId="261"/>
            <ac:picMk id="4" creationId="{68BE18CB-E2B9-3926-A8A9-A13294260532}"/>
          </ac:picMkLst>
        </pc:picChg>
        <pc:picChg chg="add mod">
          <ac:chgData name="tushar gupta" userId="707a2bf19b17ec67" providerId="Windows Live" clId="Web-{A2508278-266D-F2C2-17C3-76715A7C36D9}" dt="2024-04-29T22:40:03.850" v="751" actId="14100"/>
          <ac:picMkLst>
            <pc:docMk/>
            <pc:sldMk cId="3290729197" sldId="261"/>
            <ac:picMk id="4" creationId="{70B3CF22-EF05-8D0B-4AD5-2CE95E5144CA}"/>
          </ac:picMkLst>
        </pc:picChg>
        <pc:picChg chg="add del mod ord">
          <ac:chgData name="tushar gupta" userId="707a2bf19b17ec67" providerId="Windows Live" clId="Web-{A2508278-266D-F2C2-17C3-76715A7C36D9}" dt="2024-04-29T17:48:28.292" v="79"/>
          <ac:picMkLst>
            <pc:docMk/>
            <pc:sldMk cId="3290729197" sldId="261"/>
            <ac:picMk id="5" creationId="{35AC9835-1C13-9395-5EBA-B1FAC4232BF3}"/>
          </ac:picMkLst>
        </pc:picChg>
        <pc:picChg chg="add mod">
          <ac:chgData name="tushar gupta" userId="707a2bf19b17ec67" providerId="Windows Live" clId="Web-{A2508278-266D-F2C2-17C3-76715A7C36D9}" dt="2024-04-29T22:29:48.744" v="708" actId="1076"/>
          <ac:picMkLst>
            <pc:docMk/>
            <pc:sldMk cId="3290729197" sldId="261"/>
            <ac:picMk id="6" creationId="{BE794105-79F5-2E6A-488B-2703C44008D9}"/>
          </ac:picMkLst>
        </pc:picChg>
        <pc:picChg chg="add del mod">
          <ac:chgData name="tushar gupta" userId="707a2bf19b17ec67" providerId="Windows Live" clId="Web-{A2508278-266D-F2C2-17C3-76715A7C36D9}" dt="2024-04-29T18:04:16.990" v="89"/>
          <ac:picMkLst>
            <pc:docMk/>
            <pc:sldMk cId="3290729197" sldId="261"/>
            <ac:picMk id="7" creationId="{B3D99BE3-0198-3819-33E3-70DB363B4F6D}"/>
          </ac:picMkLst>
        </pc:picChg>
        <pc:picChg chg="add mod modCrop">
          <ac:chgData name="tushar gupta" userId="707a2bf19b17ec67" providerId="Windows Live" clId="Web-{A2508278-266D-F2C2-17C3-76715A7C36D9}" dt="2024-04-29T22:30:35.496" v="718" actId="14100"/>
          <ac:picMkLst>
            <pc:docMk/>
            <pc:sldMk cId="3290729197" sldId="261"/>
            <ac:picMk id="8" creationId="{B555D62D-DE83-D7EF-5C20-78CDBCAFAC25}"/>
          </ac:picMkLst>
        </pc:picChg>
        <pc:picChg chg="add del mod modCrop">
          <ac:chgData name="tushar gupta" userId="707a2bf19b17ec67" providerId="Windows Live" clId="Web-{A2508278-266D-F2C2-17C3-76715A7C36D9}" dt="2024-04-29T22:33:45.835" v="721"/>
          <ac:picMkLst>
            <pc:docMk/>
            <pc:sldMk cId="3290729197" sldId="261"/>
            <ac:picMk id="9" creationId="{186B826A-B14E-2B09-763E-C4EDC6DA8116}"/>
          </ac:picMkLst>
        </pc:picChg>
        <pc:picChg chg="add del mod">
          <ac:chgData name="tushar gupta" userId="707a2bf19b17ec67" providerId="Windows Live" clId="Web-{A2508278-266D-F2C2-17C3-76715A7C36D9}" dt="2024-04-29T18:38:21.663" v="164"/>
          <ac:picMkLst>
            <pc:docMk/>
            <pc:sldMk cId="3290729197" sldId="261"/>
            <ac:picMk id="10" creationId="{8CEA4A98-4B25-52A9-EC9E-0C718C65AFCF}"/>
          </ac:picMkLst>
        </pc:picChg>
      </pc:sldChg>
      <pc:sldChg chg="addSp delSp modSp new">
        <pc:chgData name="tushar gupta" userId="707a2bf19b17ec67" providerId="Windows Live" clId="Web-{A2508278-266D-F2C2-17C3-76715A7C36D9}" dt="2024-04-29T22:28:07.834" v="700"/>
        <pc:sldMkLst>
          <pc:docMk/>
          <pc:sldMk cId="3656812215" sldId="262"/>
        </pc:sldMkLst>
        <pc:spChg chg="mod">
          <ac:chgData name="tushar gupta" userId="707a2bf19b17ec67" providerId="Windows Live" clId="Web-{A2508278-266D-F2C2-17C3-76715A7C36D9}" dt="2024-04-29T22:26:08.847" v="686" actId="1076"/>
          <ac:spMkLst>
            <pc:docMk/>
            <pc:sldMk cId="3656812215" sldId="262"/>
            <ac:spMk id="2" creationId="{302CE8F6-83AC-1E38-3A8C-BECACE29C056}"/>
          </ac:spMkLst>
        </pc:spChg>
        <pc:spChg chg="add del mod">
          <ac:chgData name="tushar gupta" userId="707a2bf19b17ec67" providerId="Windows Live" clId="Web-{A2508278-266D-F2C2-17C3-76715A7C36D9}" dt="2024-04-29T22:26:59.457" v="695" actId="14100"/>
          <ac:spMkLst>
            <pc:docMk/>
            <pc:sldMk cId="3656812215" sldId="262"/>
            <ac:spMk id="3" creationId="{022CF28E-EBD0-F5C2-0B96-3EBAF98C0AE6}"/>
          </ac:spMkLst>
        </pc:spChg>
        <pc:spChg chg="add mod">
          <ac:chgData name="tushar gupta" userId="707a2bf19b17ec67" providerId="Windows Live" clId="Web-{A2508278-266D-F2C2-17C3-76715A7C36D9}" dt="2024-04-29T22:28:07.834" v="700"/>
          <ac:spMkLst>
            <pc:docMk/>
            <pc:sldMk cId="3656812215" sldId="262"/>
            <ac:spMk id="9" creationId="{23705F8A-7016-9140-9BF8-8486FC198013}"/>
          </ac:spMkLst>
        </pc:spChg>
        <pc:picChg chg="add del mod ord">
          <ac:chgData name="tushar gupta" userId="707a2bf19b17ec67" providerId="Windows Live" clId="Web-{A2508278-266D-F2C2-17C3-76715A7C36D9}" dt="2024-04-29T18:58:14.242" v="273"/>
          <ac:picMkLst>
            <pc:docMk/>
            <pc:sldMk cId="3656812215" sldId="262"/>
            <ac:picMk id="4" creationId="{F1FA1B1B-EE1E-2F04-8112-133A49820835}"/>
          </ac:picMkLst>
        </pc:picChg>
        <pc:picChg chg="add mod">
          <ac:chgData name="tushar gupta" userId="707a2bf19b17ec67" providerId="Windows Live" clId="Web-{A2508278-266D-F2C2-17C3-76715A7C36D9}" dt="2024-04-29T22:27:05.598" v="696" actId="1076"/>
          <ac:picMkLst>
            <pc:docMk/>
            <pc:sldMk cId="3656812215" sldId="262"/>
            <ac:picMk id="5" creationId="{3C029357-63AC-600C-B462-90782B51CCB1}"/>
          </ac:picMkLst>
        </pc:picChg>
        <pc:picChg chg="add del mod">
          <ac:chgData name="tushar gupta" userId="707a2bf19b17ec67" providerId="Windows Live" clId="Web-{A2508278-266D-F2C2-17C3-76715A7C36D9}" dt="2024-04-29T18:58:57.884" v="284"/>
          <ac:picMkLst>
            <pc:docMk/>
            <pc:sldMk cId="3656812215" sldId="262"/>
            <ac:picMk id="6" creationId="{F9F8882C-BC3F-24B9-4468-802F91910835}"/>
          </ac:picMkLst>
        </pc:picChg>
        <pc:picChg chg="add del mod">
          <ac:chgData name="tushar gupta" userId="707a2bf19b17ec67" providerId="Windows Live" clId="Web-{A2508278-266D-F2C2-17C3-76715A7C36D9}" dt="2024-04-29T18:59:04.212" v="286"/>
          <ac:picMkLst>
            <pc:docMk/>
            <pc:sldMk cId="3656812215" sldId="262"/>
            <ac:picMk id="7" creationId="{498AFABB-7C0D-1A19-2E88-C3BC621CF6E6}"/>
          </ac:picMkLst>
        </pc:picChg>
        <pc:picChg chg="add mod">
          <ac:chgData name="tushar gupta" userId="707a2bf19b17ec67" providerId="Windows Live" clId="Web-{A2508278-266D-F2C2-17C3-76715A7C36D9}" dt="2024-04-29T22:26:28.988" v="692" actId="14100"/>
          <ac:picMkLst>
            <pc:docMk/>
            <pc:sldMk cId="3656812215" sldId="262"/>
            <ac:picMk id="10" creationId="{19B0329E-E97F-1242-B80A-55901DFFE2AE}"/>
          </ac:picMkLst>
        </pc:picChg>
        <pc:picChg chg="add del mod">
          <ac:chgData name="tushar gupta" userId="707a2bf19b17ec67" providerId="Windows Live" clId="Web-{A2508278-266D-F2C2-17C3-76715A7C36D9}" dt="2024-04-29T19:12:54.127" v="305"/>
          <ac:picMkLst>
            <pc:docMk/>
            <pc:sldMk cId="3656812215" sldId="262"/>
            <ac:picMk id="11" creationId="{910D7506-C44E-B311-614D-48E9DBDD947E}"/>
          </ac:picMkLst>
        </pc:picChg>
        <pc:picChg chg="add del mod">
          <ac:chgData name="tushar gupta" userId="707a2bf19b17ec67" providerId="Windows Live" clId="Web-{A2508278-266D-F2C2-17C3-76715A7C36D9}" dt="2024-04-29T19:14:53.447" v="310"/>
          <ac:picMkLst>
            <pc:docMk/>
            <pc:sldMk cId="3656812215" sldId="262"/>
            <ac:picMk id="12" creationId="{56AD9FAF-F485-0554-0F9B-A2FDF46E9CA2}"/>
          </ac:picMkLst>
        </pc:picChg>
        <pc:picChg chg="add del mod">
          <ac:chgData name="tushar gupta" userId="707a2bf19b17ec67" providerId="Windows Live" clId="Web-{A2508278-266D-F2C2-17C3-76715A7C36D9}" dt="2024-04-29T19:19:17.001" v="329"/>
          <ac:picMkLst>
            <pc:docMk/>
            <pc:sldMk cId="3656812215" sldId="262"/>
            <ac:picMk id="13" creationId="{ECA85558-298F-B217-4C2D-4680CA3DA614}"/>
          </ac:picMkLst>
        </pc:picChg>
        <pc:picChg chg="add mod ord">
          <ac:chgData name="tushar gupta" userId="707a2bf19b17ec67" providerId="Windows Live" clId="Web-{A2508278-266D-F2C2-17C3-76715A7C36D9}" dt="2024-04-29T22:27:12.520" v="697" actId="14100"/>
          <ac:picMkLst>
            <pc:docMk/>
            <pc:sldMk cId="3656812215" sldId="262"/>
            <ac:picMk id="14" creationId="{06A1D037-B29B-15A3-81DE-8724AC5C4503}"/>
          </ac:picMkLst>
        </pc:picChg>
      </pc:sldChg>
      <pc:sldChg chg="addSp delSp modSp new">
        <pc:chgData name="tushar gupta" userId="707a2bf19b17ec67" providerId="Windows Live" clId="Web-{A2508278-266D-F2C2-17C3-76715A7C36D9}" dt="2024-04-29T22:18:30.142" v="647" actId="14100"/>
        <pc:sldMkLst>
          <pc:docMk/>
          <pc:sldMk cId="3341131292" sldId="263"/>
        </pc:sldMkLst>
        <pc:spChg chg="mod">
          <ac:chgData name="tushar gupta" userId="707a2bf19b17ec67" providerId="Windows Live" clId="Web-{A2508278-266D-F2C2-17C3-76715A7C36D9}" dt="2024-04-29T19:47:22.112" v="461" actId="1076"/>
          <ac:spMkLst>
            <pc:docMk/>
            <pc:sldMk cId="3341131292" sldId="263"/>
            <ac:spMk id="2" creationId="{6DCD6BD9-F4E4-ABC2-B810-086087A80D51}"/>
          </ac:spMkLst>
        </pc:spChg>
        <pc:spChg chg="mod">
          <ac:chgData name="tushar gupta" userId="707a2bf19b17ec67" providerId="Windows Live" clId="Web-{A2508278-266D-F2C2-17C3-76715A7C36D9}" dt="2024-04-29T22:18:30.142" v="647" actId="14100"/>
          <ac:spMkLst>
            <pc:docMk/>
            <pc:sldMk cId="3341131292" sldId="263"/>
            <ac:spMk id="3" creationId="{44255965-9FCF-B7FC-195F-832B7AA678AB}"/>
          </ac:spMkLst>
        </pc:spChg>
        <pc:spChg chg="add mod">
          <ac:chgData name="tushar gupta" userId="707a2bf19b17ec67" providerId="Windows Live" clId="Web-{A2508278-266D-F2C2-17C3-76715A7C36D9}" dt="2024-04-29T22:18:24.486" v="646" actId="14100"/>
          <ac:spMkLst>
            <pc:docMk/>
            <pc:sldMk cId="3341131292" sldId="263"/>
            <ac:spMk id="5" creationId="{F0A5820D-7775-9551-D8C6-6F5DC5B0E6B7}"/>
          </ac:spMkLst>
        </pc:spChg>
        <pc:picChg chg="add mod">
          <ac:chgData name="tushar gupta" userId="707a2bf19b17ec67" providerId="Windows Live" clId="Web-{A2508278-266D-F2C2-17C3-76715A7C36D9}" dt="2024-04-29T19:55:14.751" v="490" actId="1076"/>
          <ac:picMkLst>
            <pc:docMk/>
            <pc:sldMk cId="3341131292" sldId="263"/>
            <ac:picMk id="6" creationId="{292BA53E-B7E8-3736-7BCB-2A60092796BD}"/>
          </ac:picMkLst>
        </pc:picChg>
        <pc:picChg chg="add del mod">
          <ac:chgData name="tushar gupta" userId="707a2bf19b17ec67" providerId="Windows Live" clId="Web-{A2508278-266D-F2C2-17C3-76715A7C36D9}" dt="2024-04-29T20:09:57.636" v="519"/>
          <ac:picMkLst>
            <pc:docMk/>
            <pc:sldMk cId="3341131292" sldId="263"/>
            <ac:picMk id="7" creationId="{0BA1215E-C354-1C48-3BC1-354F6AD18488}"/>
          </ac:picMkLst>
        </pc:picChg>
        <pc:picChg chg="add del mod modCrop">
          <ac:chgData name="tushar gupta" userId="707a2bf19b17ec67" providerId="Windows Live" clId="Web-{A2508278-266D-F2C2-17C3-76715A7C36D9}" dt="2024-04-29T20:15:02.379" v="529"/>
          <ac:picMkLst>
            <pc:docMk/>
            <pc:sldMk cId="3341131292" sldId="263"/>
            <ac:picMk id="8" creationId="{5F9006E2-09C4-8BF2-D0D1-3F7513B89FC4}"/>
          </ac:picMkLst>
        </pc:picChg>
        <pc:picChg chg="add mod modCrop">
          <ac:chgData name="tushar gupta" userId="707a2bf19b17ec67" providerId="Windows Live" clId="Web-{A2508278-266D-F2C2-17C3-76715A7C36D9}" dt="2024-04-29T20:11:05.857" v="526"/>
          <ac:picMkLst>
            <pc:docMk/>
            <pc:sldMk cId="3341131292" sldId="263"/>
            <ac:picMk id="9" creationId="{A105C93E-8943-882D-6395-84D1479A9DDE}"/>
          </ac:picMkLst>
        </pc:picChg>
        <pc:picChg chg="add mod">
          <ac:chgData name="tushar gupta" userId="707a2bf19b17ec67" providerId="Windows Live" clId="Web-{A2508278-266D-F2C2-17C3-76715A7C36D9}" dt="2024-04-29T20:16:19.350" v="544" actId="14100"/>
          <ac:picMkLst>
            <pc:docMk/>
            <pc:sldMk cId="3341131292" sldId="263"/>
            <ac:picMk id="10" creationId="{0B32E997-33AB-7D8E-0E99-3F2646C861A0}"/>
          </ac:picMkLst>
        </pc:picChg>
      </pc:sldChg>
      <pc:sldChg chg="addSp modSp new">
        <pc:chgData name="tushar gupta" userId="707a2bf19b17ec67" providerId="Windows Live" clId="Web-{A2508278-266D-F2C2-17C3-76715A7C36D9}" dt="2024-04-29T22:56:47.325" v="795" actId="1076"/>
        <pc:sldMkLst>
          <pc:docMk/>
          <pc:sldMk cId="3802662556" sldId="264"/>
        </pc:sldMkLst>
        <pc:spChg chg="mod">
          <ac:chgData name="tushar gupta" userId="707a2bf19b17ec67" providerId="Windows Live" clId="Web-{A2508278-266D-F2C2-17C3-76715A7C36D9}" dt="2024-04-29T22:56:08.652" v="794" actId="14100"/>
          <ac:spMkLst>
            <pc:docMk/>
            <pc:sldMk cId="3802662556" sldId="264"/>
            <ac:spMk id="2" creationId="{1F6D4EB7-085D-931A-0B30-0CEB5C7DB79E}"/>
          </ac:spMkLst>
        </pc:spChg>
        <pc:spChg chg="mod">
          <ac:chgData name="tushar gupta" userId="707a2bf19b17ec67" providerId="Windows Live" clId="Web-{A2508278-266D-F2C2-17C3-76715A7C36D9}" dt="2024-04-29T22:54:16.273" v="790" actId="14100"/>
          <ac:spMkLst>
            <pc:docMk/>
            <pc:sldMk cId="3802662556" sldId="264"/>
            <ac:spMk id="3" creationId="{70BD5CCA-C082-C419-28D6-77E3155D2DC5}"/>
          </ac:spMkLst>
        </pc:spChg>
        <pc:grpChg chg="add mod">
          <ac:chgData name="tushar gupta" userId="707a2bf19b17ec67" providerId="Windows Live" clId="Web-{A2508278-266D-F2C2-17C3-76715A7C36D9}" dt="2024-04-29T22:56:47.325" v="795" actId="1076"/>
          <ac:grpSpMkLst>
            <pc:docMk/>
            <pc:sldMk cId="3802662556" sldId="264"/>
            <ac:grpSpMk id="6" creationId="{9BC05DCE-C3B1-D15D-A62F-4DF9B2DAD05C}"/>
          </ac:grpSpMkLst>
        </pc:grpChg>
        <pc:picChg chg="add mod modCrop">
          <ac:chgData name="tushar gupta" userId="707a2bf19b17ec67" providerId="Windows Live" clId="Web-{A2508278-266D-F2C2-17C3-76715A7C36D9}" dt="2024-04-29T22:53:36.210" v="781" actId="1076"/>
          <ac:picMkLst>
            <pc:docMk/>
            <pc:sldMk cId="3802662556" sldId="264"/>
            <ac:picMk id="4" creationId="{335F6B83-7422-A455-9E6D-0FDE9A1E6C2B}"/>
          </ac:picMkLst>
        </pc:picChg>
        <pc:picChg chg="add mod modCrop">
          <ac:chgData name="tushar gupta" userId="707a2bf19b17ec67" providerId="Windows Live" clId="Web-{A2508278-266D-F2C2-17C3-76715A7C36D9}" dt="2024-04-29T22:53:30.131" v="780" actId="1076"/>
          <ac:picMkLst>
            <pc:docMk/>
            <pc:sldMk cId="3802662556" sldId="264"/>
            <ac:picMk id="5" creationId="{6B2427C8-DE41-DD8A-1C07-8C238EA097A7}"/>
          </ac:picMkLst>
        </pc:picChg>
      </pc:sldChg>
      <pc:sldChg chg="addSp delSp modSp add replId">
        <pc:chgData name="tushar gupta" userId="707a2bf19b17ec67" providerId="Windows Live" clId="Web-{A2508278-266D-F2C2-17C3-76715A7C36D9}" dt="2024-04-29T22:14:31.748" v="628" actId="14100"/>
        <pc:sldMkLst>
          <pc:docMk/>
          <pc:sldMk cId="4266421148" sldId="265"/>
        </pc:sldMkLst>
        <pc:spChg chg="mod">
          <ac:chgData name="tushar gupta" userId="707a2bf19b17ec67" providerId="Windows Live" clId="Web-{A2508278-266D-F2C2-17C3-76715A7C36D9}" dt="2024-04-29T22:14:31.748" v="628" actId="14100"/>
          <ac:spMkLst>
            <pc:docMk/>
            <pc:sldMk cId="4266421148" sldId="265"/>
            <ac:spMk id="2" creationId="{6DCD6BD9-F4E4-ABC2-B810-086087A80D51}"/>
          </ac:spMkLst>
        </pc:spChg>
        <pc:spChg chg="mod">
          <ac:chgData name="tushar gupta" userId="707a2bf19b17ec67" providerId="Windows Live" clId="Web-{A2508278-266D-F2C2-17C3-76715A7C36D9}" dt="2024-04-29T22:06:21.759" v="612" actId="20577"/>
          <ac:spMkLst>
            <pc:docMk/>
            <pc:sldMk cId="4266421148" sldId="265"/>
            <ac:spMk id="3" creationId="{44255965-9FCF-B7FC-195F-832B7AA678AB}"/>
          </ac:spMkLst>
        </pc:spChg>
        <pc:spChg chg="mod">
          <ac:chgData name="tushar gupta" userId="707a2bf19b17ec67" providerId="Windows Live" clId="Web-{A2508278-266D-F2C2-17C3-76715A7C36D9}" dt="2024-04-29T22:14:23.436" v="627" actId="20577"/>
          <ac:spMkLst>
            <pc:docMk/>
            <pc:sldMk cId="4266421148" sldId="265"/>
            <ac:spMk id="5" creationId="{F0A5820D-7775-9551-D8C6-6F5DC5B0E6B7}"/>
          </ac:spMkLst>
        </pc:spChg>
        <pc:picChg chg="add mod">
          <ac:chgData name="tushar gupta" userId="707a2bf19b17ec67" providerId="Windows Live" clId="Web-{A2508278-266D-F2C2-17C3-76715A7C36D9}" dt="2024-04-29T21:46:10.771" v="588" actId="1076"/>
          <ac:picMkLst>
            <pc:docMk/>
            <pc:sldMk cId="4266421148" sldId="265"/>
            <ac:picMk id="4" creationId="{3E960C00-AA61-B773-9C7A-E41CCC157618}"/>
          </ac:picMkLst>
        </pc:picChg>
        <pc:picChg chg="del">
          <ac:chgData name="tushar gupta" userId="707a2bf19b17ec67" providerId="Windows Live" clId="Web-{A2508278-266D-F2C2-17C3-76715A7C36D9}" dt="2024-04-29T21:45:44.911" v="582"/>
          <ac:picMkLst>
            <pc:docMk/>
            <pc:sldMk cId="4266421148" sldId="265"/>
            <ac:picMk id="6" creationId="{292BA53E-B7E8-3736-7BCB-2A60092796BD}"/>
          </ac:picMkLst>
        </pc:picChg>
        <pc:picChg chg="add mod modCrop">
          <ac:chgData name="tushar gupta" userId="707a2bf19b17ec67" providerId="Windows Live" clId="Web-{A2508278-266D-F2C2-17C3-76715A7C36D9}" dt="2024-04-29T21:55:47.169" v="597"/>
          <ac:picMkLst>
            <pc:docMk/>
            <pc:sldMk cId="4266421148" sldId="265"/>
            <ac:picMk id="7" creationId="{909FB9DD-59AA-E9C5-4C6B-D87C8523CEAF}"/>
          </ac:picMkLst>
        </pc:picChg>
        <pc:picChg chg="add mod">
          <ac:chgData name="tushar gupta" userId="707a2bf19b17ec67" providerId="Windows Live" clId="Web-{A2508278-266D-F2C2-17C3-76715A7C36D9}" dt="2024-04-29T22:02:03.311" v="608" actId="14100"/>
          <ac:picMkLst>
            <pc:docMk/>
            <pc:sldMk cId="4266421148" sldId="265"/>
            <ac:picMk id="8" creationId="{C0FF10BE-31BA-00F5-B518-E241ED50A6E3}"/>
          </ac:picMkLst>
        </pc:picChg>
        <pc:picChg chg="del">
          <ac:chgData name="tushar gupta" userId="707a2bf19b17ec67" providerId="Windows Live" clId="Web-{A2508278-266D-F2C2-17C3-76715A7C36D9}" dt="2024-04-29T21:46:14.208" v="589"/>
          <ac:picMkLst>
            <pc:docMk/>
            <pc:sldMk cId="4266421148" sldId="265"/>
            <ac:picMk id="9" creationId="{A105C93E-8943-882D-6395-84D1479A9DDE}"/>
          </ac:picMkLst>
        </pc:picChg>
        <pc:picChg chg="del">
          <ac:chgData name="tushar gupta" userId="707a2bf19b17ec67" providerId="Windows Live" clId="Web-{A2508278-266D-F2C2-17C3-76715A7C36D9}" dt="2024-04-29T21:46:15.959" v="590"/>
          <ac:picMkLst>
            <pc:docMk/>
            <pc:sldMk cId="4266421148" sldId="265"/>
            <ac:picMk id="10" creationId="{0B32E997-33AB-7D8E-0E99-3F2646C861A0}"/>
          </ac:picMkLst>
        </pc:picChg>
      </pc:sldChg>
    </pc:docChg>
  </pc:docChgLst>
  <pc:docChgLst>
    <pc:chgData name="tushar gupta" userId="707a2bf19b17ec67" providerId="Windows Live" clId="Web-{99B3B2CC-087E-64AD-5BC9-7D61974F4F91}"/>
    <pc:docChg chg="modSld">
      <pc:chgData name="tushar gupta" userId="707a2bf19b17ec67" providerId="Windows Live" clId="Web-{99B3B2CC-087E-64AD-5BC9-7D61974F4F91}" dt="2024-04-30T01:36:26.306" v="178" actId="1076"/>
      <pc:docMkLst>
        <pc:docMk/>
      </pc:docMkLst>
      <pc:sldChg chg="addSp modSp mod setBg">
        <pc:chgData name="tushar gupta" userId="707a2bf19b17ec67" providerId="Windows Live" clId="Web-{99B3B2CC-087E-64AD-5BC9-7D61974F4F91}" dt="2024-04-30T01:08:31.311" v="38"/>
        <pc:sldMkLst>
          <pc:docMk/>
          <pc:sldMk cId="109857222" sldId="256"/>
        </pc:sldMkLst>
        <pc:spChg chg="mod">
          <ac:chgData name="tushar gupta" userId="707a2bf19b17ec67" providerId="Windows Live" clId="Web-{99B3B2CC-087E-64AD-5BC9-7D61974F4F91}" dt="2024-04-30T01:08:31.311" v="38"/>
          <ac:spMkLst>
            <pc:docMk/>
            <pc:sldMk cId="109857222" sldId="256"/>
            <ac:spMk id="2" creationId="{00000000-0000-0000-0000-000000000000}"/>
          </ac:spMkLst>
        </pc:spChg>
        <pc:spChg chg="mod">
          <ac:chgData name="tushar gupta" userId="707a2bf19b17ec67" providerId="Windows Live" clId="Web-{99B3B2CC-087E-64AD-5BC9-7D61974F4F91}" dt="2024-04-30T01:08:31.311" v="38"/>
          <ac:spMkLst>
            <pc:docMk/>
            <pc:sldMk cId="109857222" sldId="256"/>
            <ac:spMk id="3" creationId="{00000000-0000-0000-0000-000000000000}"/>
          </ac:spMkLst>
        </pc:spChg>
        <pc:spChg chg="add">
          <ac:chgData name="tushar gupta" userId="707a2bf19b17ec67" providerId="Windows Live" clId="Web-{99B3B2CC-087E-64AD-5BC9-7D61974F4F91}" dt="2024-04-30T01:08:31.311" v="38"/>
          <ac:spMkLst>
            <pc:docMk/>
            <pc:sldMk cId="109857222" sldId="256"/>
            <ac:spMk id="9" creationId="{C1DD1A8A-57D5-4A81-AD04-532B043C5611}"/>
          </ac:spMkLst>
        </pc:spChg>
        <pc:spChg chg="add">
          <ac:chgData name="tushar gupta" userId="707a2bf19b17ec67" providerId="Windows Live" clId="Web-{99B3B2CC-087E-64AD-5BC9-7D61974F4F91}" dt="2024-04-30T01:08:31.311" v="38"/>
          <ac:spMkLst>
            <pc:docMk/>
            <pc:sldMk cId="109857222" sldId="256"/>
            <ac:spMk id="11" creationId="{007891EC-4501-44ED-A8C8-B11B6DB767AB}"/>
          </ac:spMkLst>
        </pc:spChg>
        <pc:picChg chg="add">
          <ac:chgData name="tushar gupta" userId="707a2bf19b17ec67" providerId="Windows Live" clId="Web-{99B3B2CC-087E-64AD-5BC9-7D61974F4F91}" dt="2024-04-30T01:08:31.311" v="38"/>
          <ac:picMkLst>
            <pc:docMk/>
            <pc:sldMk cId="109857222" sldId="256"/>
            <ac:picMk id="5" creationId="{4DE09465-5960-FBB3-80C3-2B518BF7FF84}"/>
          </ac:picMkLst>
        </pc:picChg>
      </pc:sldChg>
      <pc:sldChg chg="addSp delSp modSp mod setBg">
        <pc:chgData name="tushar gupta" userId="707a2bf19b17ec67" providerId="Windows Live" clId="Web-{99B3B2CC-087E-64AD-5BC9-7D61974F4F91}" dt="2024-04-30T01:10:59.427" v="52"/>
        <pc:sldMkLst>
          <pc:docMk/>
          <pc:sldMk cId="1459519876" sldId="257"/>
        </pc:sldMkLst>
        <pc:spChg chg="mod">
          <ac:chgData name="tushar gupta" userId="707a2bf19b17ec67" providerId="Windows Live" clId="Web-{99B3B2CC-087E-64AD-5BC9-7D61974F4F91}" dt="2024-04-30T01:10:59.427" v="52"/>
          <ac:spMkLst>
            <pc:docMk/>
            <pc:sldMk cId="1459519876" sldId="257"/>
            <ac:spMk id="2" creationId="{E3C264E7-CBE6-3875-E0DF-FFA2AED1565B}"/>
          </ac:spMkLst>
        </pc:spChg>
        <pc:spChg chg="add del">
          <ac:chgData name="tushar gupta" userId="707a2bf19b17ec67" providerId="Windows Live" clId="Web-{99B3B2CC-087E-64AD-5BC9-7D61974F4F91}" dt="2024-04-30T01:10:59.302" v="51"/>
          <ac:spMkLst>
            <pc:docMk/>
            <pc:sldMk cId="1459519876" sldId="257"/>
            <ac:spMk id="47" creationId="{2659FDB4-FCBE-4A89-B46D-43D4FA54464D}"/>
          </ac:spMkLst>
        </pc:spChg>
        <pc:spChg chg="add">
          <ac:chgData name="tushar gupta" userId="707a2bf19b17ec67" providerId="Windows Live" clId="Web-{99B3B2CC-087E-64AD-5BC9-7D61974F4F91}" dt="2024-04-30T01:10:59.427" v="52"/>
          <ac:spMkLst>
            <pc:docMk/>
            <pc:sldMk cId="1459519876" sldId="257"/>
            <ac:spMk id="51" creationId="{AAD0DBB9-1A4B-4391-81D4-CB19F9AB918A}"/>
          </ac:spMkLst>
        </pc:spChg>
        <pc:spChg chg="add">
          <ac:chgData name="tushar gupta" userId="707a2bf19b17ec67" providerId="Windows Live" clId="Web-{99B3B2CC-087E-64AD-5BC9-7D61974F4F91}" dt="2024-04-30T01:10:59.427" v="52"/>
          <ac:spMkLst>
            <pc:docMk/>
            <pc:sldMk cId="1459519876" sldId="257"/>
            <ac:spMk id="52" creationId="{BACC6370-2D7E-4714-9D71-7542949D7D5D}"/>
          </ac:spMkLst>
        </pc:spChg>
        <pc:spChg chg="add">
          <ac:chgData name="tushar gupta" userId="707a2bf19b17ec67" providerId="Windows Live" clId="Web-{99B3B2CC-087E-64AD-5BC9-7D61974F4F91}" dt="2024-04-30T01:10:59.427" v="52"/>
          <ac:spMkLst>
            <pc:docMk/>
            <pc:sldMk cId="1459519876" sldId="257"/>
            <ac:spMk id="53" creationId="{063BBA22-50EA-4C4D-BE05-F1CE4E63AA56}"/>
          </ac:spMkLst>
        </pc:spChg>
        <pc:spChg chg="add">
          <ac:chgData name="tushar gupta" userId="707a2bf19b17ec67" providerId="Windows Live" clId="Web-{99B3B2CC-087E-64AD-5BC9-7D61974F4F91}" dt="2024-04-30T01:10:59.427" v="52"/>
          <ac:spMkLst>
            <pc:docMk/>
            <pc:sldMk cId="1459519876" sldId="257"/>
            <ac:spMk id="54" creationId="{F68B3F68-107C-434F-AA38-110D5EA91B85}"/>
          </ac:spMkLst>
        </pc:spChg>
        <pc:graphicFrameChg chg="add del mod modGraphic">
          <ac:chgData name="tushar gupta" userId="707a2bf19b17ec67" providerId="Windows Live" clId="Web-{99B3B2CC-087E-64AD-5BC9-7D61974F4F91}" dt="2024-04-30T01:10:09.362" v="47"/>
          <ac:graphicFrameMkLst>
            <pc:docMk/>
            <pc:sldMk cId="1459519876" sldId="257"/>
            <ac:graphicFrameMk id="17" creationId="{E141B11A-E93F-86E3-4AD5-50A472DC33B7}"/>
          </ac:graphicFrameMkLst>
        </pc:graphicFrameChg>
        <pc:graphicFrameChg chg="add del mod modGraphic">
          <ac:chgData name="tushar gupta" userId="707a2bf19b17ec67" providerId="Windows Live" clId="Web-{99B3B2CC-087E-64AD-5BC9-7D61974F4F91}" dt="2024-04-30T01:10:59.427" v="52"/>
          <ac:graphicFrameMkLst>
            <pc:docMk/>
            <pc:sldMk cId="1459519876" sldId="257"/>
            <ac:graphicFrameMk id="42" creationId="{AB8ED0AA-DB8A-A42B-FA8D-ED53A30C57B2}"/>
          </ac:graphicFrameMkLst>
        </pc:graphicFrameChg>
        <pc:cxnChg chg="add del">
          <ac:chgData name="tushar gupta" userId="707a2bf19b17ec67" providerId="Windows Live" clId="Web-{99B3B2CC-087E-64AD-5BC9-7D61974F4F91}" dt="2024-04-30T01:10:59.302" v="51"/>
          <ac:cxnSpMkLst>
            <pc:docMk/>
            <pc:sldMk cId="1459519876" sldId="257"/>
            <ac:cxnSpMk id="49" creationId="{C8F51B3F-8331-4E4A-AE96-D47B1006EEAD}"/>
          </ac:cxnSpMkLst>
        </pc:cxnChg>
      </pc:sldChg>
      <pc:sldChg chg="addSp delSp modSp">
        <pc:chgData name="tushar gupta" userId="707a2bf19b17ec67" providerId="Windows Live" clId="Web-{99B3B2CC-087E-64AD-5BC9-7D61974F4F91}" dt="2024-04-30T01:13:53.794" v="58"/>
        <pc:sldMkLst>
          <pc:docMk/>
          <pc:sldMk cId="996091463" sldId="258"/>
        </pc:sldMkLst>
        <pc:spChg chg="add del">
          <ac:chgData name="tushar gupta" userId="707a2bf19b17ec67" providerId="Windows Live" clId="Web-{99B3B2CC-087E-64AD-5BC9-7D61974F4F91}" dt="2024-04-30T01:12:45.541" v="57"/>
          <ac:spMkLst>
            <pc:docMk/>
            <pc:sldMk cId="996091463" sldId="258"/>
            <ac:spMk id="3" creationId="{E3ACB615-9593-C151-F299-F0C9963CB5BA}"/>
          </ac:spMkLst>
        </pc:spChg>
        <pc:graphicFrameChg chg="add del">
          <ac:chgData name="tushar gupta" userId="707a2bf19b17ec67" providerId="Windows Live" clId="Web-{99B3B2CC-087E-64AD-5BC9-7D61974F4F91}" dt="2024-04-30T01:12:37.416" v="54"/>
          <ac:graphicFrameMkLst>
            <pc:docMk/>
            <pc:sldMk cId="996091463" sldId="258"/>
            <ac:graphicFrameMk id="5" creationId="{C9F5E56C-8194-4133-680E-3D83EB08E996}"/>
          </ac:graphicFrameMkLst>
        </pc:graphicFrameChg>
        <pc:graphicFrameChg chg="add del">
          <ac:chgData name="tushar gupta" userId="707a2bf19b17ec67" providerId="Windows Live" clId="Web-{99B3B2CC-087E-64AD-5BC9-7D61974F4F91}" dt="2024-04-30T01:12:45.510" v="56"/>
          <ac:graphicFrameMkLst>
            <pc:docMk/>
            <pc:sldMk cId="996091463" sldId="258"/>
            <ac:graphicFrameMk id="7" creationId="{8ED0261E-5C3A-0216-8678-C2A3D98713F9}"/>
          </ac:graphicFrameMkLst>
        </pc:graphicFrameChg>
        <pc:graphicFrameChg chg="add modGraphic">
          <ac:chgData name="tushar gupta" userId="707a2bf19b17ec67" providerId="Windows Live" clId="Web-{99B3B2CC-087E-64AD-5BC9-7D61974F4F91}" dt="2024-04-30T01:13:53.794" v="58"/>
          <ac:graphicFrameMkLst>
            <pc:docMk/>
            <pc:sldMk cId="996091463" sldId="258"/>
            <ac:graphicFrameMk id="9" creationId="{E30EFDCE-30C9-BE22-CF65-AE7F7F37A3F8}"/>
          </ac:graphicFrameMkLst>
        </pc:graphicFrameChg>
      </pc:sldChg>
      <pc:sldChg chg="addSp delSp modSp">
        <pc:chgData name="tushar gupta" userId="707a2bf19b17ec67" providerId="Windows Live" clId="Web-{99B3B2CC-087E-64AD-5BC9-7D61974F4F91}" dt="2024-04-30T01:14:30.921" v="60" actId="1076"/>
        <pc:sldMkLst>
          <pc:docMk/>
          <pc:sldMk cId="2784133198" sldId="259"/>
        </pc:sldMkLst>
        <pc:spChg chg="del">
          <ac:chgData name="tushar gupta" userId="707a2bf19b17ec67" providerId="Windows Live" clId="Web-{99B3B2CC-087E-64AD-5BC9-7D61974F4F91}" dt="2024-04-30T01:14:19.295" v="59"/>
          <ac:spMkLst>
            <pc:docMk/>
            <pc:sldMk cId="2784133198" sldId="259"/>
            <ac:spMk id="3" creationId="{B5986F58-25C1-AFBC-63BB-E7D753126C98}"/>
          </ac:spMkLst>
        </pc:spChg>
        <pc:graphicFrameChg chg="add mod">
          <ac:chgData name="tushar gupta" userId="707a2bf19b17ec67" providerId="Windows Live" clId="Web-{99B3B2CC-087E-64AD-5BC9-7D61974F4F91}" dt="2024-04-30T01:14:30.921" v="60" actId="1076"/>
          <ac:graphicFrameMkLst>
            <pc:docMk/>
            <pc:sldMk cId="2784133198" sldId="259"/>
            <ac:graphicFrameMk id="5" creationId="{D5C049F3-2BB8-5590-7F82-E5DDA676554D}"/>
          </ac:graphicFrameMkLst>
        </pc:graphicFrameChg>
      </pc:sldChg>
      <pc:sldChg chg="addSp delSp modSp mod setBg">
        <pc:chgData name="tushar gupta" userId="707a2bf19b17ec67" providerId="Windows Live" clId="Web-{99B3B2CC-087E-64AD-5BC9-7D61974F4F91}" dt="2024-04-30T01:17:57.555" v="79"/>
        <pc:sldMkLst>
          <pc:docMk/>
          <pc:sldMk cId="1735692147" sldId="260"/>
        </pc:sldMkLst>
        <pc:spChg chg="mod">
          <ac:chgData name="tushar gupta" userId="707a2bf19b17ec67" providerId="Windows Live" clId="Web-{99B3B2CC-087E-64AD-5BC9-7D61974F4F91}" dt="2024-04-30T01:17:57.555" v="79"/>
          <ac:spMkLst>
            <pc:docMk/>
            <pc:sldMk cId="1735692147" sldId="260"/>
            <ac:spMk id="2" creationId="{7CEBE523-B2E0-EEE3-3BD9-3367263ECC5E}"/>
          </ac:spMkLst>
        </pc:spChg>
        <pc:spChg chg="mod">
          <ac:chgData name="tushar gupta" userId="707a2bf19b17ec67" providerId="Windows Live" clId="Web-{99B3B2CC-087E-64AD-5BC9-7D61974F4F91}" dt="2024-04-30T01:17:57.555" v="79"/>
          <ac:spMkLst>
            <pc:docMk/>
            <pc:sldMk cId="1735692147" sldId="260"/>
            <ac:spMk id="5" creationId="{360DBFFD-E991-DD05-E095-D38FC1992AA5}"/>
          </ac:spMkLst>
        </pc:spChg>
        <pc:spChg chg="add del">
          <ac:chgData name="tushar gupta" userId="707a2bf19b17ec67" providerId="Windows Live" clId="Web-{99B3B2CC-087E-64AD-5BC9-7D61974F4F91}" dt="2024-04-30T01:15:29.236" v="62"/>
          <ac:spMkLst>
            <pc:docMk/>
            <pc:sldMk cId="1735692147" sldId="260"/>
            <ac:spMk id="10" creationId="{66E48AFA-8884-4F68-A44F-D2C1E8609C5A}"/>
          </ac:spMkLst>
        </pc:spChg>
        <pc:spChg chg="add del">
          <ac:chgData name="tushar gupta" userId="707a2bf19b17ec67" providerId="Windows Live" clId="Web-{99B3B2CC-087E-64AD-5BC9-7D61974F4F91}" dt="2024-04-30T01:15:29.236" v="62"/>
          <ac:spMkLst>
            <pc:docMk/>
            <pc:sldMk cId="1735692147" sldId="260"/>
            <ac:spMk id="12" creationId="{969D19A6-08CB-498C-93EC-3FFB021FC68A}"/>
          </ac:spMkLst>
        </pc:spChg>
        <pc:spChg chg="add del">
          <ac:chgData name="tushar gupta" userId="707a2bf19b17ec67" providerId="Windows Live" clId="Web-{99B3B2CC-087E-64AD-5BC9-7D61974F4F91}" dt="2024-04-30T01:15:32.048" v="64"/>
          <ac:spMkLst>
            <pc:docMk/>
            <pc:sldMk cId="1735692147" sldId="260"/>
            <ac:spMk id="14" creationId="{7E0162AD-C6E5-4BF8-A453-76ADB36877D3}"/>
          </ac:spMkLst>
        </pc:spChg>
        <pc:spChg chg="add del">
          <ac:chgData name="tushar gupta" userId="707a2bf19b17ec67" providerId="Windows Live" clId="Web-{99B3B2CC-087E-64AD-5BC9-7D61974F4F91}" dt="2024-04-30T01:15:32.048" v="64"/>
          <ac:spMkLst>
            <pc:docMk/>
            <pc:sldMk cId="1735692147" sldId="260"/>
            <ac:spMk id="15" creationId="{2596F992-698C-48C0-9D89-70DA4CE927EF}"/>
          </ac:spMkLst>
        </pc:spChg>
        <pc:spChg chg="add del">
          <ac:chgData name="tushar gupta" userId="707a2bf19b17ec67" providerId="Windows Live" clId="Web-{99B3B2CC-087E-64AD-5BC9-7D61974F4F91}" dt="2024-04-30T01:15:32.048" v="64"/>
          <ac:spMkLst>
            <pc:docMk/>
            <pc:sldMk cId="1735692147" sldId="260"/>
            <ac:spMk id="16" creationId="{E7BFF8DC-0AE7-4AD2-9B28-2E5F26D62C30}"/>
          </ac:spMkLst>
        </pc:spChg>
        <pc:spChg chg="add del">
          <ac:chgData name="tushar gupta" userId="707a2bf19b17ec67" providerId="Windows Live" clId="Web-{99B3B2CC-087E-64AD-5BC9-7D61974F4F91}" dt="2024-04-30T01:16:43.364" v="66"/>
          <ac:spMkLst>
            <pc:docMk/>
            <pc:sldMk cId="1735692147" sldId="260"/>
            <ac:spMk id="18" creationId="{32AEEBC8-9D30-42EF-95F2-386C2653FBF0}"/>
          </ac:spMkLst>
        </pc:spChg>
        <pc:spChg chg="add del">
          <ac:chgData name="tushar gupta" userId="707a2bf19b17ec67" providerId="Windows Live" clId="Web-{99B3B2CC-087E-64AD-5BC9-7D61974F4F91}" dt="2024-04-30T01:16:43.364" v="66"/>
          <ac:spMkLst>
            <pc:docMk/>
            <pc:sldMk cId="1735692147" sldId="260"/>
            <ac:spMk id="19" creationId="{2E92FA66-67D7-4CB4-94D3-E643A9AD4757}"/>
          </ac:spMkLst>
        </pc:spChg>
        <pc:spChg chg="add del">
          <ac:chgData name="tushar gupta" userId="707a2bf19b17ec67" providerId="Windows Live" clId="Web-{99B3B2CC-087E-64AD-5BC9-7D61974F4F91}" dt="2024-04-30T01:16:49.349" v="68"/>
          <ac:spMkLst>
            <pc:docMk/>
            <pc:sldMk cId="1735692147" sldId="260"/>
            <ac:spMk id="21" creationId="{A8908DB7-C3A6-4FCB-9820-CEE02B398C4A}"/>
          </ac:spMkLst>
        </pc:spChg>
        <pc:spChg chg="add del">
          <ac:chgData name="tushar gupta" userId="707a2bf19b17ec67" providerId="Windows Live" clId="Web-{99B3B2CC-087E-64AD-5BC9-7D61974F4F91}" dt="2024-04-30T01:16:49.349" v="68"/>
          <ac:spMkLst>
            <pc:docMk/>
            <pc:sldMk cId="1735692147" sldId="260"/>
            <ac:spMk id="22" creationId="{535742DD-1B16-4E9D-B715-0D74B4574A68}"/>
          </ac:spMkLst>
        </pc:spChg>
        <pc:spChg chg="add del">
          <ac:chgData name="tushar gupta" userId="707a2bf19b17ec67" providerId="Windows Live" clId="Web-{99B3B2CC-087E-64AD-5BC9-7D61974F4F91}" dt="2024-04-30T01:17:19.178" v="72"/>
          <ac:spMkLst>
            <pc:docMk/>
            <pc:sldMk cId="1735692147" sldId="260"/>
            <ac:spMk id="26" creationId="{AA474011-A49D-4C7A-BF41-0ACD0A2693B3}"/>
          </ac:spMkLst>
        </pc:spChg>
        <pc:spChg chg="add del">
          <ac:chgData name="tushar gupta" userId="707a2bf19b17ec67" providerId="Windows Live" clId="Web-{99B3B2CC-087E-64AD-5BC9-7D61974F4F91}" dt="2024-04-30T01:17:19.178" v="72"/>
          <ac:spMkLst>
            <pc:docMk/>
            <pc:sldMk cId="1735692147" sldId="260"/>
            <ac:spMk id="27" creationId="{6D72081E-AD41-4FBB-B02B-698A68DBCA5E}"/>
          </ac:spMkLst>
        </pc:spChg>
        <pc:spChg chg="add del">
          <ac:chgData name="tushar gupta" userId="707a2bf19b17ec67" providerId="Windows Live" clId="Web-{99B3B2CC-087E-64AD-5BC9-7D61974F4F91}" dt="2024-04-30T01:17:19.178" v="72"/>
          <ac:spMkLst>
            <pc:docMk/>
            <pc:sldMk cId="1735692147" sldId="260"/>
            <ac:spMk id="28" creationId="{716248AD-805F-41BF-9B57-FC53E5B32F98}"/>
          </ac:spMkLst>
        </pc:spChg>
        <pc:spChg chg="add del">
          <ac:chgData name="tushar gupta" userId="707a2bf19b17ec67" providerId="Windows Live" clId="Web-{99B3B2CC-087E-64AD-5BC9-7D61974F4F91}" dt="2024-04-30T01:17:19.178" v="72"/>
          <ac:spMkLst>
            <pc:docMk/>
            <pc:sldMk cId="1735692147" sldId="260"/>
            <ac:spMk id="29" creationId="{1F82758F-B2B3-4F0A-BB90-4BFFEDD166D6}"/>
          </ac:spMkLst>
        </pc:spChg>
        <pc:spChg chg="add del">
          <ac:chgData name="tushar gupta" userId="707a2bf19b17ec67" providerId="Windows Live" clId="Web-{99B3B2CC-087E-64AD-5BC9-7D61974F4F91}" dt="2024-04-30T01:17:42.835" v="76"/>
          <ac:spMkLst>
            <pc:docMk/>
            <pc:sldMk cId="1735692147" sldId="260"/>
            <ac:spMk id="30" creationId="{E2D3D3F2-ABBB-4453-B1C5-1BEBF7E4DD56}"/>
          </ac:spMkLst>
        </pc:spChg>
        <pc:spChg chg="add del">
          <ac:chgData name="tushar gupta" userId="707a2bf19b17ec67" providerId="Windows Live" clId="Web-{99B3B2CC-087E-64AD-5BC9-7D61974F4F91}" dt="2024-04-30T01:17:27.647" v="74"/>
          <ac:spMkLst>
            <pc:docMk/>
            <pc:sldMk cId="1735692147" sldId="260"/>
            <ac:spMk id="31" creationId="{1A95671B-3CC6-4792-9114-B74FAEA224E6}"/>
          </ac:spMkLst>
        </pc:spChg>
        <pc:spChg chg="add del">
          <ac:chgData name="tushar gupta" userId="707a2bf19b17ec67" providerId="Windows Live" clId="Web-{99B3B2CC-087E-64AD-5BC9-7D61974F4F91}" dt="2024-04-30T01:17:42.835" v="76"/>
          <ac:spMkLst>
            <pc:docMk/>
            <pc:sldMk cId="1735692147" sldId="260"/>
            <ac:spMk id="37" creationId="{D7A453D2-15D8-4403-815F-291FA16340D9}"/>
          </ac:spMkLst>
        </pc:spChg>
        <pc:spChg chg="add del">
          <ac:chgData name="tushar gupta" userId="707a2bf19b17ec67" providerId="Windows Live" clId="Web-{99B3B2CC-087E-64AD-5BC9-7D61974F4F91}" dt="2024-04-30T01:17:42.835" v="76"/>
          <ac:spMkLst>
            <pc:docMk/>
            <pc:sldMk cId="1735692147" sldId="260"/>
            <ac:spMk id="43" creationId="{8161EA6B-09CA-445B-AB0D-8DF76FA92DEF}"/>
          </ac:spMkLst>
        </pc:spChg>
        <pc:spChg chg="add del">
          <ac:chgData name="tushar gupta" userId="707a2bf19b17ec67" providerId="Windows Live" clId="Web-{99B3B2CC-087E-64AD-5BC9-7D61974F4F91}" dt="2024-04-30T01:17:42.835" v="76"/>
          <ac:spMkLst>
            <pc:docMk/>
            <pc:sldMk cId="1735692147" sldId="260"/>
            <ac:spMk id="49" creationId="{B8114C98-A349-4111-A123-E8EAB86ABE30}"/>
          </ac:spMkLst>
        </pc:spChg>
        <pc:spChg chg="add">
          <ac:chgData name="tushar gupta" userId="707a2bf19b17ec67" providerId="Windows Live" clId="Web-{99B3B2CC-087E-64AD-5BC9-7D61974F4F91}" dt="2024-04-30T01:17:57.555" v="79"/>
          <ac:spMkLst>
            <pc:docMk/>
            <pc:sldMk cId="1735692147" sldId="260"/>
            <ac:spMk id="57" creationId="{8B3A2D1A-45FC-4F95-B150-1C13EF2F6D09}"/>
          </ac:spMkLst>
        </pc:spChg>
        <pc:spChg chg="add">
          <ac:chgData name="tushar gupta" userId="707a2bf19b17ec67" providerId="Windows Live" clId="Web-{99B3B2CC-087E-64AD-5BC9-7D61974F4F91}" dt="2024-04-30T01:17:57.555" v="79"/>
          <ac:spMkLst>
            <pc:docMk/>
            <pc:sldMk cId="1735692147" sldId="260"/>
            <ac:spMk id="58" creationId="{39C3C864-C625-4883-B868-9A4C470F4DD5}"/>
          </ac:spMkLst>
        </pc:spChg>
        <pc:grpChg chg="add del">
          <ac:chgData name="tushar gupta" userId="707a2bf19b17ec67" providerId="Windows Live" clId="Web-{99B3B2CC-087E-64AD-5BC9-7D61974F4F91}" dt="2024-04-30T01:17:42.835" v="76"/>
          <ac:grpSpMkLst>
            <pc:docMk/>
            <pc:sldMk cId="1735692147" sldId="260"/>
            <ac:grpSpMk id="32" creationId="{8214E4A5-A0D2-42C4-8D14-D2A7E495F041}"/>
          </ac:grpSpMkLst>
        </pc:grpChg>
        <pc:grpChg chg="add del">
          <ac:chgData name="tushar gupta" userId="707a2bf19b17ec67" providerId="Windows Live" clId="Web-{99B3B2CC-087E-64AD-5BC9-7D61974F4F91}" dt="2024-04-30T01:17:42.835" v="76"/>
          <ac:grpSpMkLst>
            <pc:docMk/>
            <pc:sldMk cId="1735692147" sldId="260"/>
            <ac:grpSpMk id="38" creationId="{4043ADFC-DC2E-40D2-954D-4A13B908DA80}"/>
          </ac:grpSpMkLst>
        </pc:grpChg>
        <pc:grpChg chg="add del">
          <ac:chgData name="tushar gupta" userId="707a2bf19b17ec67" providerId="Windows Live" clId="Web-{99B3B2CC-087E-64AD-5BC9-7D61974F4F91}" dt="2024-04-30T01:17:42.835" v="76"/>
          <ac:grpSpMkLst>
            <pc:docMk/>
            <pc:sldMk cId="1735692147" sldId="260"/>
            <ac:grpSpMk id="44" creationId="{74E65F23-789E-4CB9-B34F-46A85E25D667}"/>
          </ac:grpSpMkLst>
        </pc:grpChg>
        <pc:grpChg chg="add del">
          <ac:chgData name="tushar gupta" userId="707a2bf19b17ec67" providerId="Windows Live" clId="Web-{99B3B2CC-087E-64AD-5BC9-7D61974F4F91}" dt="2024-04-30T01:17:42.835" v="76"/>
          <ac:grpSpMkLst>
            <pc:docMk/>
            <pc:sldMk cId="1735692147" sldId="260"/>
            <ac:grpSpMk id="50" creationId="{670FB431-AE18-414D-92F4-1D12D1991152}"/>
          </ac:grpSpMkLst>
        </pc:grpChg>
        <pc:picChg chg="mod ord">
          <ac:chgData name="tushar gupta" userId="707a2bf19b17ec67" providerId="Windows Live" clId="Web-{99B3B2CC-087E-64AD-5BC9-7D61974F4F91}" dt="2024-04-30T01:17:57.555" v="79"/>
          <ac:picMkLst>
            <pc:docMk/>
            <pc:sldMk cId="1735692147" sldId="260"/>
            <ac:picMk id="4" creationId="{14B8585C-B5C9-8809-625D-945B1CFA6967}"/>
          </ac:picMkLst>
        </pc:picChg>
        <pc:cxnChg chg="add del">
          <ac:chgData name="tushar gupta" userId="707a2bf19b17ec67" providerId="Windows Live" clId="Web-{99B3B2CC-087E-64AD-5BC9-7D61974F4F91}" dt="2024-04-30T01:17:04.271" v="70"/>
          <ac:cxnSpMkLst>
            <pc:docMk/>
            <pc:sldMk cId="1735692147" sldId="260"/>
            <ac:cxnSpMk id="24" creationId="{37C77032-C865-6057-7D7A-E2743CFA20F9}"/>
          </ac:cxnSpMkLst>
        </pc:cxnChg>
        <pc:cxnChg chg="add del">
          <ac:chgData name="tushar gupta" userId="707a2bf19b17ec67" providerId="Windows Live" clId="Web-{99B3B2CC-087E-64AD-5BC9-7D61974F4F91}" dt="2024-04-30T01:17:57.524" v="78"/>
          <ac:cxnSpMkLst>
            <pc:docMk/>
            <pc:sldMk cId="1735692147" sldId="260"/>
            <ac:cxnSpMk id="55" creationId="{37C77032-C865-6057-7D7A-E2743CFA20F9}"/>
          </ac:cxnSpMkLst>
        </pc:cxnChg>
      </pc:sldChg>
      <pc:sldChg chg="addSp delSp modSp mod setBg">
        <pc:chgData name="tushar gupta" userId="707a2bf19b17ec67" providerId="Windows Live" clId="Web-{99B3B2CC-087E-64AD-5BC9-7D61974F4F91}" dt="2024-04-30T01:33:26.689" v="152" actId="1076"/>
        <pc:sldMkLst>
          <pc:docMk/>
          <pc:sldMk cId="3290729197" sldId="261"/>
        </pc:sldMkLst>
        <pc:spChg chg="mod">
          <ac:chgData name="tushar gupta" userId="707a2bf19b17ec67" providerId="Windows Live" clId="Web-{99B3B2CC-087E-64AD-5BC9-7D61974F4F91}" dt="2024-04-30T01:33:26.689" v="152" actId="1076"/>
          <ac:spMkLst>
            <pc:docMk/>
            <pc:sldMk cId="3290729197" sldId="261"/>
            <ac:spMk id="2" creationId="{178B2103-E0CE-545A-5354-12348DA4C798}"/>
          </ac:spMkLst>
        </pc:spChg>
        <pc:spChg chg="mod">
          <ac:chgData name="tushar gupta" userId="707a2bf19b17ec67" providerId="Windows Live" clId="Web-{99B3B2CC-087E-64AD-5BC9-7D61974F4F91}" dt="2024-04-30T01:20:19.873" v="88"/>
          <ac:spMkLst>
            <pc:docMk/>
            <pc:sldMk cId="3290729197" sldId="261"/>
            <ac:spMk id="3" creationId="{8D7E3C8D-CFF0-E4EB-38A9-D5B7F27C81C6}"/>
          </ac:spMkLst>
        </pc:spChg>
        <pc:spChg chg="mod">
          <ac:chgData name="tushar gupta" userId="707a2bf19b17ec67" providerId="Windows Live" clId="Web-{99B3B2CC-087E-64AD-5BC9-7D61974F4F91}" dt="2024-04-30T01:20:19.873" v="88"/>
          <ac:spMkLst>
            <pc:docMk/>
            <pc:sldMk cId="3290729197" sldId="261"/>
            <ac:spMk id="12" creationId="{32602981-4BB0-664E-D903-6A03DACE67DC}"/>
          </ac:spMkLst>
        </pc:spChg>
        <pc:spChg chg="add del">
          <ac:chgData name="tushar gupta" userId="707a2bf19b17ec67" providerId="Windows Live" clId="Web-{99B3B2CC-087E-64AD-5BC9-7D61974F4F91}" dt="2024-04-30T01:19:13.214" v="84"/>
          <ac:spMkLst>
            <pc:docMk/>
            <pc:sldMk cId="3290729197" sldId="261"/>
            <ac:spMk id="17" creationId="{924D84CD-5280-4B52-B96E-8EDAA2B20C51}"/>
          </ac:spMkLst>
        </pc:spChg>
        <pc:spChg chg="add del">
          <ac:chgData name="tushar gupta" userId="707a2bf19b17ec67" providerId="Windows Live" clId="Web-{99B3B2CC-087E-64AD-5BC9-7D61974F4F91}" dt="2024-04-30T01:19:13.214" v="84"/>
          <ac:spMkLst>
            <pc:docMk/>
            <pc:sldMk cId="3290729197" sldId="261"/>
            <ac:spMk id="19" creationId="{6BC8DD5A-2177-6753-E2F9-C07A00190B7A}"/>
          </ac:spMkLst>
        </pc:spChg>
        <pc:spChg chg="add del">
          <ac:chgData name="tushar gupta" userId="707a2bf19b17ec67" providerId="Windows Live" clId="Web-{99B3B2CC-087E-64AD-5BC9-7D61974F4F91}" dt="2024-04-30T01:19:26.840" v="86"/>
          <ac:spMkLst>
            <pc:docMk/>
            <pc:sldMk cId="3290729197" sldId="261"/>
            <ac:spMk id="21" creationId="{924D84CD-5280-4B52-B96E-8EDAA2B20C51}"/>
          </ac:spMkLst>
        </pc:spChg>
        <pc:spChg chg="add del">
          <ac:chgData name="tushar gupta" userId="707a2bf19b17ec67" providerId="Windows Live" clId="Web-{99B3B2CC-087E-64AD-5BC9-7D61974F4F91}" dt="2024-04-30T01:19:26.840" v="86"/>
          <ac:spMkLst>
            <pc:docMk/>
            <pc:sldMk cId="3290729197" sldId="261"/>
            <ac:spMk id="22" creationId="{3E65D517-46E4-8037-A63D-629DE1253A89}"/>
          </ac:spMkLst>
        </pc:spChg>
        <pc:picChg chg="mod">
          <ac:chgData name="tushar gupta" userId="707a2bf19b17ec67" providerId="Windows Live" clId="Web-{99B3B2CC-087E-64AD-5BC9-7D61974F4F91}" dt="2024-04-30T01:20:19.873" v="88"/>
          <ac:picMkLst>
            <pc:docMk/>
            <pc:sldMk cId="3290729197" sldId="261"/>
            <ac:picMk id="4" creationId="{70B3CF22-EF05-8D0B-4AD5-2CE95E5144CA}"/>
          </ac:picMkLst>
        </pc:picChg>
        <pc:picChg chg="mod">
          <ac:chgData name="tushar gupta" userId="707a2bf19b17ec67" providerId="Windows Live" clId="Web-{99B3B2CC-087E-64AD-5BC9-7D61974F4F91}" dt="2024-04-30T01:32:12.248" v="141" actId="1076"/>
          <ac:picMkLst>
            <pc:docMk/>
            <pc:sldMk cId="3290729197" sldId="261"/>
            <ac:picMk id="6" creationId="{BE794105-79F5-2E6A-488B-2703C44008D9}"/>
          </ac:picMkLst>
        </pc:picChg>
        <pc:picChg chg="mod">
          <ac:chgData name="tushar gupta" userId="707a2bf19b17ec67" providerId="Windows Live" clId="Web-{99B3B2CC-087E-64AD-5BC9-7D61974F4F91}" dt="2024-04-30T01:32:20.514" v="142" actId="14100"/>
          <ac:picMkLst>
            <pc:docMk/>
            <pc:sldMk cId="3290729197" sldId="261"/>
            <ac:picMk id="8" creationId="{B555D62D-DE83-D7EF-5C20-78CDBCAFAC25}"/>
          </ac:picMkLst>
        </pc:picChg>
      </pc:sldChg>
      <pc:sldChg chg="modSp">
        <pc:chgData name="tushar gupta" userId="707a2bf19b17ec67" providerId="Windows Live" clId="Web-{99B3B2CC-087E-64AD-5BC9-7D61974F4F91}" dt="2024-04-30T01:34:38.177" v="160" actId="1076"/>
        <pc:sldMkLst>
          <pc:docMk/>
          <pc:sldMk cId="3656812215" sldId="262"/>
        </pc:sldMkLst>
        <pc:spChg chg="mod">
          <ac:chgData name="tushar gupta" userId="707a2bf19b17ec67" providerId="Windows Live" clId="Web-{99B3B2CC-087E-64AD-5BC9-7D61974F4F91}" dt="2024-04-30T01:34:38.177" v="160" actId="1076"/>
          <ac:spMkLst>
            <pc:docMk/>
            <pc:sldMk cId="3656812215" sldId="262"/>
            <ac:spMk id="2" creationId="{302CE8F6-83AC-1E38-3A8C-BECACE29C056}"/>
          </ac:spMkLst>
        </pc:spChg>
        <pc:picChg chg="mod">
          <ac:chgData name="tushar gupta" userId="707a2bf19b17ec67" providerId="Windows Live" clId="Web-{99B3B2CC-087E-64AD-5BC9-7D61974F4F91}" dt="2024-04-30T01:34:27.457" v="159" actId="1076"/>
          <ac:picMkLst>
            <pc:docMk/>
            <pc:sldMk cId="3656812215" sldId="262"/>
            <ac:picMk id="5" creationId="{3C029357-63AC-600C-B462-90782B51CCB1}"/>
          </ac:picMkLst>
        </pc:picChg>
        <pc:picChg chg="mod">
          <ac:chgData name="tushar gupta" userId="707a2bf19b17ec67" providerId="Windows Live" clId="Web-{99B3B2CC-087E-64AD-5BC9-7D61974F4F91}" dt="2024-04-30T01:34:21.067" v="157" actId="14100"/>
          <ac:picMkLst>
            <pc:docMk/>
            <pc:sldMk cId="3656812215" sldId="262"/>
            <ac:picMk id="10" creationId="{19B0329E-E97F-1242-B80A-55901DFFE2AE}"/>
          </ac:picMkLst>
        </pc:picChg>
        <pc:picChg chg="mod">
          <ac:chgData name="tushar gupta" userId="707a2bf19b17ec67" providerId="Windows Live" clId="Web-{99B3B2CC-087E-64AD-5BC9-7D61974F4F91}" dt="2024-04-30T01:34:23.098" v="158" actId="14100"/>
          <ac:picMkLst>
            <pc:docMk/>
            <pc:sldMk cId="3656812215" sldId="262"/>
            <ac:picMk id="14" creationId="{06A1D037-B29B-15A3-81DE-8724AC5C4503}"/>
          </ac:picMkLst>
        </pc:picChg>
      </pc:sldChg>
      <pc:sldChg chg="modSp">
        <pc:chgData name="tushar gupta" userId="707a2bf19b17ec67" providerId="Windows Live" clId="Web-{99B3B2CC-087E-64AD-5BC9-7D61974F4F91}" dt="2024-04-30T01:35:55.758" v="173"/>
        <pc:sldMkLst>
          <pc:docMk/>
          <pc:sldMk cId="3341131292" sldId="263"/>
        </pc:sldMkLst>
        <pc:spChg chg="mod">
          <ac:chgData name="tushar gupta" userId="707a2bf19b17ec67" providerId="Windows Live" clId="Web-{99B3B2CC-087E-64AD-5BC9-7D61974F4F91}" dt="2024-04-30T01:35:43.180" v="172" actId="14100"/>
          <ac:spMkLst>
            <pc:docMk/>
            <pc:sldMk cId="3341131292" sldId="263"/>
            <ac:spMk id="2" creationId="{6DCD6BD9-F4E4-ABC2-B810-086087A80D51}"/>
          </ac:spMkLst>
        </pc:spChg>
        <pc:picChg chg="mod">
          <ac:chgData name="tushar gupta" userId="707a2bf19b17ec67" providerId="Windows Live" clId="Web-{99B3B2CC-087E-64AD-5BC9-7D61974F4F91}" dt="2024-04-30T01:35:55.758" v="173"/>
          <ac:picMkLst>
            <pc:docMk/>
            <pc:sldMk cId="3341131292" sldId="263"/>
            <ac:picMk id="6" creationId="{292BA53E-B7E8-3736-7BCB-2A60092796BD}"/>
          </ac:picMkLst>
        </pc:picChg>
      </pc:sldChg>
      <pc:sldChg chg="addSp modSp mod setBg">
        <pc:chgData name="tushar gupta" userId="707a2bf19b17ec67" providerId="Windows Live" clId="Web-{99B3B2CC-087E-64AD-5BC9-7D61974F4F91}" dt="2024-04-30T01:24:35.666" v="93" actId="14100"/>
        <pc:sldMkLst>
          <pc:docMk/>
          <pc:sldMk cId="3802662556" sldId="264"/>
        </pc:sldMkLst>
        <pc:spChg chg="mod">
          <ac:chgData name="tushar gupta" userId="707a2bf19b17ec67" providerId="Windows Live" clId="Web-{99B3B2CC-087E-64AD-5BC9-7D61974F4F91}" dt="2024-04-30T01:24:10.680" v="91"/>
          <ac:spMkLst>
            <pc:docMk/>
            <pc:sldMk cId="3802662556" sldId="264"/>
            <ac:spMk id="2" creationId="{1F6D4EB7-085D-931A-0B30-0CEB5C7DB79E}"/>
          </ac:spMkLst>
        </pc:spChg>
        <pc:spChg chg="mod">
          <ac:chgData name="tushar gupta" userId="707a2bf19b17ec67" providerId="Windows Live" clId="Web-{99B3B2CC-087E-64AD-5BC9-7D61974F4F91}" dt="2024-04-30T01:24:10.680" v="91"/>
          <ac:spMkLst>
            <pc:docMk/>
            <pc:sldMk cId="3802662556" sldId="264"/>
            <ac:spMk id="3" creationId="{70BD5CCA-C082-C419-28D6-77E3155D2DC5}"/>
          </ac:spMkLst>
        </pc:spChg>
        <pc:spChg chg="add">
          <ac:chgData name="tushar gupta" userId="707a2bf19b17ec67" providerId="Windows Live" clId="Web-{99B3B2CC-087E-64AD-5BC9-7D61974F4F91}" dt="2024-04-30T01:24:10.680" v="91"/>
          <ac:spMkLst>
            <pc:docMk/>
            <pc:sldMk cId="3802662556" sldId="264"/>
            <ac:spMk id="11" creationId="{0288C6B4-AFC3-407F-A595-EFFD38D4CCAF}"/>
          </ac:spMkLst>
        </pc:spChg>
        <pc:spChg chg="add">
          <ac:chgData name="tushar gupta" userId="707a2bf19b17ec67" providerId="Windows Live" clId="Web-{99B3B2CC-087E-64AD-5BC9-7D61974F4F91}" dt="2024-04-30T01:24:10.680" v="91"/>
          <ac:spMkLst>
            <pc:docMk/>
            <pc:sldMk cId="3802662556" sldId="264"/>
            <ac:spMk id="13" creationId="{CF236821-17FE-429B-8D2C-08E13A64EA40}"/>
          </ac:spMkLst>
        </pc:spChg>
        <pc:spChg chg="add">
          <ac:chgData name="tushar gupta" userId="707a2bf19b17ec67" providerId="Windows Live" clId="Web-{99B3B2CC-087E-64AD-5BC9-7D61974F4F91}" dt="2024-04-30T01:24:10.680" v="91"/>
          <ac:spMkLst>
            <pc:docMk/>
            <pc:sldMk cId="3802662556" sldId="264"/>
            <ac:spMk id="15" creationId="{C0BDBCD2-E081-43AB-9119-C55465E59757}"/>
          </ac:spMkLst>
        </pc:spChg>
        <pc:spChg chg="add">
          <ac:chgData name="tushar gupta" userId="707a2bf19b17ec67" providerId="Windows Live" clId="Web-{99B3B2CC-087E-64AD-5BC9-7D61974F4F91}" dt="2024-04-30T01:24:10.680" v="91"/>
          <ac:spMkLst>
            <pc:docMk/>
            <pc:sldMk cId="3802662556" sldId="264"/>
            <ac:spMk id="17" creationId="{98E79BE4-34FE-485A-98A5-92CE8F7C4743}"/>
          </ac:spMkLst>
        </pc:spChg>
        <pc:spChg chg="add">
          <ac:chgData name="tushar gupta" userId="707a2bf19b17ec67" providerId="Windows Live" clId="Web-{99B3B2CC-087E-64AD-5BC9-7D61974F4F91}" dt="2024-04-30T01:24:10.680" v="91"/>
          <ac:spMkLst>
            <pc:docMk/>
            <pc:sldMk cId="3802662556" sldId="264"/>
            <ac:spMk id="19" creationId="{7A5F0580-5EE9-419F-96EE-B6529EF6E7D0}"/>
          </ac:spMkLst>
        </pc:spChg>
        <pc:grpChg chg="mod ord">
          <ac:chgData name="tushar gupta" userId="707a2bf19b17ec67" providerId="Windows Live" clId="Web-{99B3B2CC-087E-64AD-5BC9-7D61974F4F91}" dt="2024-04-30T01:24:35.666" v="93" actId="14100"/>
          <ac:grpSpMkLst>
            <pc:docMk/>
            <pc:sldMk cId="3802662556" sldId="264"/>
            <ac:grpSpMk id="6" creationId="{9BC05DCE-C3B1-D15D-A62F-4DF9B2DAD05C}"/>
          </ac:grpSpMkLst>
        </pc:grpChg>
      </pc:sldChg>
      <pc:sldChg chg="modSp">
        <pc:chgData name="tushar gupta" userId="707a2bf19b17ec67" providerId="Windows Live" clId="Web-{99B3B2CC-087E-64AD-5BC9-7D61974F4F91}" dt="2024-04-30T01:36:26.306" v="178" actId="1076"/>
        <pc:sldMkLst>
          <pc:docMk/>
          <pc:sldMk cId="4266421148" sldId="265"/>
        </pc:sldMkLst>
        <pc:spChg chg="mod">
          <ac:chgData name="tushar gupta" userId="707a2bf19b17ec67" providerId="Windows Live" clId="Web-{99B3B2CC-087E-64AD-5BC9-7D61974F4F91}" dt="2024-04-30T01:36:26.306" v="178" actId="1076"/>
          <ac:spMkLst>
            <pc:docMk/>
            <pc:sldMk cId="4266421148" sldId="265"/>
            <ac:spMk id="2" creationId="{6DCD6BD9-F4E4-ABC2-B810-086087A80D51}"/>
          </ac:spMkLst>
        </pc:spChg>
      </pc:sldChg>
      <pc:sldChg chg="addSp modSp mod setBg">
        <pc:chgData name="tushar gupta" userId="707a2bf19b17ec67" providerId="Windows Live" clId="Web-{99B3B2CC-087E-64AD-5BC9-7D61974F4F91}" dt="2024-04-30T01:25:46.575" v="98" actId="1076"/>
        <pc:sldMkLst>
          <pc:docMk/>
          <pc:sldMk cId="3784707648" sldId="266"/>
        </pc:sldMkLst>
        <pc:spChg chg="mod">
          <ac:chgData name="tushar gupta" userId="707a2bf19b17ec67" providerId="Windows Live" clId="Web-{99B3B2CC-087E-64AD-5BC9-7D61974F4F91}" dt="2024-04-30T01:24:45.916" v="94"/>
          <ac:spMkLst>
            <pc:docMk/>
            <pc:sldMk cId="3784707648" sldId="266"/>
            <ac:spMk id="2" creationId="{80CF2628-C5C6-7153-92EE-EE42C8469EDD}"/>
          </ac:spMkLst>
        </pc:spChg>
        <pc:spChg chg="mod">
          <ac:chgData name="tushar gupta" userId="707a2bf19b17ec67" providerId="Windows Live" clId="Web-{99B3B2CC-087E-64AD-5BC9-7D61974F4F91}" dt="2024-04-30T01:25:42.247" v="97" actId="1076"/>
          <ac:spMkLst>
            <pc:docMk/>
            <pc:sldMk cId="3784707648" sldId="266"/>
            <ac:spMk id="73" creationId="{78F280C9-5E20-3D12-A387-47149F79B295}"/>
          </ac:spMkLst>
        </pc:spChg>
        <pc:spChg chg="mod">
          <ac:chgData name="tushar gupta" userId="707a2bf19b17ec67" providerId="Windows Live" clId="Web-{99B3B2CC-087E-64AD-5BC9-7D61974F4F91}" dt="2024-04-30T01:25:46.575" v="98" actId="1076"/>
          <ac:spMkLst>
            <pc:docMk/>
            <pc:sldMk cId="3784707648" sldId="266"/>
            <ac:spMk id="75" creationId="{EFB64098-26FA-A52D-B593-CA245E739D74}"/>
          </ac:spMkLst>
        </pc:spChg>
        <pc:spChg chg="mod">
          <ac:chgData name="tushar gupta" userId="707a2bf19b17ec67" providerId="Windows Live" clId="Web-{99B3B2CC-087E-64AD-5BC9-7D61974F4F91}" dt="2024-04-30T01:24:45.916" v="94"/>
          <ac:spMkLst>
            <pc:docMk/>
            <pc:sldMk cId="3784707648" sldId="266"/>
            <ac:spMk id="1209" creationId="{F6E794BE-3095-FA65-75BB-09C943259AF5}"/>
          </ac:spMkLst>
        </pc:spChg>
        <pc:spChg chg="mod">
          <ac:chgData name="tushar gupta" userId="707a2bf19b17ec67" providerId="Windows Live" clId="Web-{99B3B2CC-087E-64AD-5BC9-7D61974F4F91}" dt="2024-04-30T01:24:45.916" v="94"/>
          <ac:spMkLst>
            <pc:docMk/>
            <pc:sldMk cId="3784707648" sldId="266"/>
            <ac:spMk id="1210" creationId="{B342FFA9-B96C-6C55-0BAF-4C6F1E707174}"/>
          </ac:spMkLst>
        </pc:spChg>
        <pc:spChg chg="add">
          <ac:chgData name="tushar gupta" userId="707a2bf19b17ec67" providerId="Windows Live" clId="Web-{99B3B2CC-087E-64AD-5BC9-7D61974F4F91}" dt="2024-04-30T01:24:45.916" v="94"/>
          <ac:spMkLst>
            <pc:docMk/>
            <pc:sldMk cId="3784707648" sldId="266"/>
            <ac:spMk id="1215" creationId="{08953E74-D241-4DDF-8508-F0365EA13A92}"/>
          </ac:spMkLst>
        </pc:spChg>
        <pc:spChg chg="add">
          <ac:chgData name="tushar gupta" userId="707a2bf19b17ec67" providerId="Windows Live" clId="Web-{99B3B2CC-087E-64AD-5BC9-7D61974F4F91}" dt="2024-04-30T01:24:45.916" v="94"/>
          <ac:spMkLst>
            <pc:docMk/>
            <pc:sldMk cId="3784707648" sldId="266"/>
            <ac:spMk id="1217" creationId="{5C3C901A-B2F4-4A3C-BCDD-7C8D587ECA2E}"/>
          </ac:spMkLst>
        </pc:spChg>
        <pc:picChg chg="mod">
          <ac:chgData name="tushar gupta" userId="707a2bf19b17ec67" providerId="Windows Live" clId="Web-{99B3B2CC-087E-64AD-5BC9-7D61974F4F91}" dt="2024-04-30T01:24:45.916" v="94"/>
          <ac:picMkLst>
            <pc:docMk/>
            <pc:sldMk cId="3784707648" sldId="266"/>
            <ac:picMk id="1207" creationId="{5AADB599-E6D3-4274-42F8-7C1531143D1B}"/>
          </ac:picMkLst>
        </pc:picChg>
        <pc:picChg chg="mod">
          <ac:chgData name="tushar gupta" userId="707a2bf19b17ec67" providerId="Windows Live" clId="Web-{99B3B2CC-087E-64AD-5BC9-7D61974F4F91}" dt="2024-04-30T01:24:45.916" v="94"/>
          <ac:picMkLst>
            <pc:docMk/>
            <pc:sldMk cId="3784707648" sldId="266"/>
            <ac:picMk id="1208" creationId="{A579DA6C-5FC0-8B44-E4B5-5E5F63F4C67F}"/>
          </ac:picMkLst>
        </pc:picChg>
      </pc:sldChg>
      <pc:sldChg chg="addSp modSp mod setBg">
        <pc:chgData name="tushar gupta" userId="707a2bf19b17ec67" providerId="Windows Live" clId="Web-{99B3B2CC-087E-64AD-5BC9-7D61974F4F91}" dt="2024-04-30T01:26:44.125" v="102" actId="1076"/>
        <pc:sldMkLst>
          <pc:docMk/>
          <pc:sldMk cId="771082954" sldId="267"/>
        </pc:sldMkLst>
        <pc:spChg chg="mod">
          <ac:chgData name="tushar gupta" userId="707a2bf19b17ec67" providerId="Windows Live" clId="Web-{99B3B2CC-087E-64AD-5BC9-7D61974F4F91}" dt="2024-04-30T01:24:59.901" v="95"/>
          <ac:spMkLst>
            <pc:docMk/>
            <pc:sldMk cId="771082954" sldId="267"/>
            <ac:spMk id="2" creationId="{80CF2628-C5C6-7153-92EE-EE42C8469EDD}"/>
          </ac:spMkLst>
        </pc:spChg>
        <pc:spChg chg="mod">
          <ac:chgData name="tushar gupta" userId="707a2bf19b17ec67" providerId="Windows Live" clId="Web-{99B3B2CC-087E-64AD-5BC9-7D61974F4F91}" dt="2024-04-30T01:24:59.901" v="95"/>
          <ac:spMkLst>
            <pc:docMk/>
            <pc:sldMk cId="771082954" sldId="267"/>
            <ac:spMk id="8" creationId="{3E9821C0-7D33-AF94-EEC6-A0BDCAC7404A}"/>
          </ac:spMkLst>
        </pc:spChg>
        <pc:spChg chg="mod">
          <ac:chgData name="tushar gupta" userId="707a2bf19b17ec67" providerId="Windows Live" clId="Web-{99B3B2CC-087E-64AD-5BC9-7D61974F4F91}" dt="2024-04-30T01:24:59.901" v="95"/>
          <ac:spMkLst>
            <pc:docMk/>
            <pc:sldMk cId="771082954" sldId="267"/>
            <ac:spMk id="10" creationId="{C194CD5A-4A61-EBAA-95F8-35C2C658AB9D}"/>
          </ac:spMkLst>
        </pc:spChg>
        <pc:spChg chg="mod">
          <ac:chgData name="tushar gupta" userId="707a2bf19b17ec67" providerId="Windows Live" clId="Web-{99B3B2CC-087E-64AD-5BC9-7D61974F4F91}" dt="2024-04-30T01:26:44.125" v="102" actId="1076"/>
          <ac:spMkLst>
            <pc:docMk/>
            <pc:sldMk cId="771082954" sldId="267"/>
            <ac:spMk id="73" creationId="{78F280C9-5E20-3D12-A387-47149F79B295}"/>
          </ac:spMkLst>
        </pc:spChg>
        <pc:spChg chg="mod">
          <ac:chgData name="tushar gupta" userId="707a2bf19b17ec67" providerId="Windows Live" clId="Web-{99B3B2CC-087E-64AD-5BC9-7D61974F4F91}" dt="2024-04-30T01:24:59.901" v="95"/>
          <ac:spMkLst>
            <pc:docMk/>
            <pc:sldMk cId="771082954" sldId="267"/>
            <ac:spMk id="75" creationId="{EFB64098-26FA-A52D-B593-CA245E739D74}"/>
          </ac:spMkLst>
        </pc:spChg>
        <pc:spChg chg="add">
          <ac:chgData name="tushar gupta" userId="707a2bf19b17ec67" providerId="Windows Live" clId="Web-{99B3B2CC-087E-64AD-5BC9-7D61974F4F91}" dt="2024-04-30T01:24:59.901" v="95"/>
          <ac:spMkLst>
            <pc:docMk/>
            <pc:sldMk cId="771082954" sldId="267"/>
            <ac:spMk id="80" creationId="{08953E74-D241-4DDF-8508-F0365EA13A92}"/>
          </ac:spMkLst>
        </pc:spChg>
        <pc:spChg chg="add">
          <ac:chgData name="tushar gupta" userId="707a2bf19b17ec67" providerId="Windows Live" clId="Web-{99B3B2CC-087E-64AD-5BC9-7D61974F4F91}" dt="2024-04-30T01:24:59.901" v="95"/>
          <ac:spMkLst>
            <pc:docMk/>
            <pc:sldMk cId="771082954" sldId="267"/>
            <ac:spMk id="82" creationId="{5C3C901A-B2F4-4A3C-BCDD-7C8D587ECA2E}"/>
          </ac:spMkLst>
        </pc:spChg>
        <pc:picChg chg="mod">
          <ac:chgData name="tushar gupta" userId="707a2bf19b17ec67" providerId="Windows Live" clId="Web-{99B3B2CC-087E-64AD-5BC9-7D61974F4F91}" dt="2024-04-30T01:24:59.901" v="95"/>
          <ac:picMkLst>
            <pc:docMk/>
            <pc:sldMk cId="771082954" sldId="267"/>
            <ac:picMk id="5" creationId="{774AE856-E734-9729-571E-D78A80F1C482}"/>
          </ac:picMkLst>
        </pc:picChg>
        <pc:picChg chg="mod">
          <ac:chgData name="tushar gupta" userId="707a2bf19b17ec67" providerId="Windows Live" clId="Web-{99B3B2CC-087E-64AD-5BC9-7D61974F4F91}" dt="2024-04-30T01:24:59.901" v="95"/>
          <ac:picMkLst>
            <pc:docMk/>
            <pc:sldMk cId="771082954" sldId="267"/>
            <ac:picMk id="6" creationId="{2ADDA99A-0E31-5C7A-9D76-ACF7AA2123F9}"/>
          </ac:picMkLst>
        </pc:picChg>
      </pc:sldChg>
      <pc:sldChg chg="addSp delSp modSp mod setBg">
        <pc:chgData name="tushar gupta" userId="707a2bf19b17ec67" providerId="Windows Live" clId="Web-{99B3B2CC-087E-64AD-5BC9-7D61974F4F91}" dt="2024-04-30T01:30:11.728" v="129" actId="1076"/>
        <pc:sldMkLst>
          <pc:docMk/>
          <pc:sldMk cId="3689735256" sldId="268"/>
        </pc:sldMkLst>
        <pc:spChg chg="mod">
          <ac:chgData name="tushar gupta" userId="707a2bf19b17ec67" providerId="Windows Live" clId="Web-{99B3B2CC-087E-64AD-5BC9-7D61974F4F91}" dt="2024-04-30T01:29:14.241" v="118"/>
          <ac:spMkLst>
            <pc:docMk/>
            <pc:sldMk cId="3689735256" sldId="268"/>
            <ac:spMk id="2" creationId="{5A66639C-4039-412D-E961-560B54542895}"/>
          </ac:spMkLst>
        </pc:spChg>
        <pc:spChg chg="mod">
          <ac:chgData name="tushar gupta" userId="707a2bf19b17ec67" providerId="Windows Live" clId="Web-{99B3B2CC-087E-64AD-5BC9-7D61974F4F91}" dt="2024-04-30T01:29:14.241" v="118"/>
          <ac:spMkLst>
            <pc:docMk/>
            <pc:sldMk cId="3689735256" sldId="268"/>
            <ac:spMk id="3" creationId="{D1964A6A-B0CE-7E4F-013C-EBE46F0489D1}"/>
          </ac:spMkLst>
        </pc:spChg>
        <pc:spChg chg="add del">
          <ac:chgData name="tushar gupta" userId="707a2bf19b17ec67" providerId="Windows Live" clId="Web-{99B3B2CC-087E-64AD-5BC9-7D61974F4F91}" dt="2024-04-30T01:29:14.241" v="118"/>
          <ac:spMkLst>
            <pc:docMk/>
            <pc:sldMk cId="3689735256" sldId="268"/>
            <ac:spMk id="7" creationId="{352BEC0E-22F8-46D0-9632-375DB541B06C}"/>
          </ac:spMkLst>
        </pc:spChg>
        <pc:spChg chg="add del">
          <ac:chgData name="tushar gupta" userId="707a2bf19b17ec67" providerId="Windows Live" clId="Web-{99B3B2CC-087E-64AD-5BC9-7D61974F4F91}" dt="2024-04-30T01:27:19.689" v="104"/>
          <ac:spMkLst>
            <pc:docMk/>
            <pc:sldMk cId="3689735256" sldId="268"/>
            <ac:spMk id="10" creationId="{99F1FFA9-D672-408C-9220-ADEEC6ABDD09}"/>
          </ac:spMkLst>
        </pc:spChg>
        <pc:spChg chg="add del">
          <ac:chgData name="tushar gupta" userId="707a2bf19b17ec67" providerId="Windows Live" clId="Web-{99B3B2CC-087E-64AD-5BC9-7D61974F4F91}" dt="2024-04-30T01:29:14.241" v="118"/>
          <ac:spMkLst>
            <pc:docMk/>
            <pc:sldMk cId="3689735256" sldId="268"/>
            <ac:spMk id="12" creationId="{3FCFB1DE-0B7E-48CC-BA90-B2AB0889F9D6}"/>
          </ac:spMkLst>
        </pc:spChg>
        <pc:spChg chg="add">
          <ac:chgData name="tushar gupta" userId="707a2bf19b17ec67" providerId="Windows Live" clId="Web-{99B3B2CC-087E-64AD-5BC9-7D61974F4F91}" dt="2024-04-30T01:29:14.241" v="118"/>
          <ac:spMkLst>
            <pc:docMk/>
            <pc:sldMk cId="3689735256" sldId="268"/>
            <ac:spMk id="17" creationId="{69D47016-023F-44BD-981C-50E7A10A6609}"/>
          </ac:spMkLst>
        </pc:spChg>
        <pc:spChg chg="add">
          <ac:chgData name="tushar gupta" userId="707a2bf19b17ec67" providerId="Windows Live" clId="Web-{99B3B2CC-087E-64AD-5BC9-7D61974F4F91}" dt="2024-04-30T01:29:14.241" v="118"/>
          <ac:spMkLst>
            <pc:docMk/>
            <pc:sldMk cId="3689735256" sldId="268"/>
            <ac:spMk id="19" creationId="{6D8B37B0-0682-433E-BC8D-498C04ABD9A7}"/>
          </ac:spMkLst>
        </pc:spChg>
        <pc:picChg chg="mod ord">
          <ac:chgData name="tushar gupta" userId="707a2bf19b17ec67" providerId="Windows Live" clId="Web-{99B3B2CC-087E-64AD-5BC9-7D61974F4F91}" dt="2024-04-30T01:29:46.695" v="124" actId="14100"/>
          <ac:picMkLst>
            <pc:docMk/>
            <pc:sldMk cId="3689735256" sldId="268"/>
            <ac:picMk id="4" creationId="{C48C7B99-F39C-7F19-49AA-AE340605701A}"/>
          </ac:picMkLst>
        </pc:picChg>
        <pc:picChg chg="mod">
          <ac:chgData name="tushar gupta" userId="707a2bf19b17ec67" providerId="Windows Live" clId="Web-{99B3B2CC-087E-64AD-5BC9-7D61974F4F91}" dt="2024-04-30T01:30:11.728" v="129" actId="1076"/>
          <ac:picMkLst>
            <pc:docMk/>
            <pc:sldMk cId="3689735256" sldId="268"/>
            <ac:picMk id="5" creationId="{24EB3F13-82A6-D5E6-E312-43C01C58F3FA}"/>
          </ac:picMkLst>
        </pc:picChg>
      </pc:sldChg>
      <pc:sldChg chg="addSp modSp mod setBg">
        <pc:chgData name="tushar gupta" userId="707a2bf19b17ec67" providerId="Windows Live" clId="Web-{99B3B2CC-087E-64AD-5BC9-7D61974F4F91}" dt="2024-04-30T01:30:39.291" v="130"/>
        <pc:sldMkLst>
          <pc:docMk/>
          <pc:sldMk cId="2587392335" sldId="269"/>
        </pc:sldMkLst>
        <pc:spChg chg="mod">
          <ac:chgData name="tushar gupta" userId="707a2bf19b17ec67" providerId="Windows Live" clId="Web-{99B3B2CC-087E-64AD-5BC9-7D61974F4F91}" dt="2024-04-30T01:30:39.291" v="130"/>
          <ac:spMkLst>
            <pc:docMk/>
            <pc:sldMk cId="2587392335" sldId="269"/>
            <ac:spMk id="2" creationId="{B3931853-1F0B-9094-3DF5-E3D94B6EB2B6}"/>
          </ac:spMkLst>
        </pc:spChg>
        <pc:spChg chg="add">
          <ac:chgData name="tushar gupta" userId="707a2bf19b17ec67" providerId="Windows Live" clId="Web-{99B3B2CC-087E-64AD-5BC9-7D61974F4F91}" dt="2024-04-30T01:30:39.291" v="130"/>
          <ac:spMkLst>
            <pc:docMk/>
            <pc:sldMk cId="2587392335" sldId="269"/>
            <ac:spMk id="7" creationId="{FFD48BC7-DC40-47DE-87EE-9F4B6ECB9ABB}"/>
          </ac:spMkLst>
        </pc:spChg>
        <pc:spChg chg="add">
          <ac:chgData name="tushar gupta" userId="707a2bf19b17ec67" providerId="Windows Live" clId="Web-{99B3B2CC-087E-64AD-5BC9-7D61974F4F91}" dt="2024-04-30T01:30:39.291" v="130"/>
          <ac:spMkLst>
            <pc:docMk/>
            <pc:sldMk cId="2587392335" sldId="269"/>
            <ac:spMk id="9" creationId="{E502BBC7-2C76-46F3-BC24-5985BC13DB88}"/>
          </ac:spMkLst>
        </pc:spChg>
        <pc:spChg chg="add">
          <ac:chgData name="tushar gupta" userId="707a2bf19b17ec67" providerId="Windows Live" clId="Web-{99B3B2CC-087E-64AD-5BC9-7D61974F4F91}" dt="2024-04-30T01:30:39.291" v="130"/>
          <ac:spMkLst>
            <pc:docMk/>
            <pc:sldMk cId="2587392335" sldId="269"/>
            <ac:spMk id="11" creationId="{C7F28D52-2A5F-4D23-81AE-7CB8B591C7AF}"/>
          </ac:spMkLst>
        </pc:spChg>
        <pc:spChg chg="add">
          <ac:chgData name="tushar gupta" userId="707a2bf19b17ec67" providerId="Windows Live" clId="Web-{99B3B2CC-087E-64AD-5BC9-7D61974F4F91}" dt="2024-04-30T01:30:39.291" v="130"/>
          <ac:spMkLst>
            <pc:docMk/>
            <pc:sldMk cId="2587392335" sldId="269"/>
            <ac:spMk id="13" creationId="{3629484E-3792-4B3D-89AD-7C8A1ED0E0D4}"/>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033F02-9618-4AB2-BFD3-52D13CF64D8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pt>
    <dgm:pt modelId="{D8571EF5-B364-4A62-A065-07080465586F}">
      <dgm:prSet phldrT="[Text]" phldr="0"/>
      <dgm:spPr/>
      <dgm:t>
        <a:bodyPr/>
        <a:lstStyle/>
        <a:p>
          <a:pPr>
            <a:lnSpc>
              <a:spcPct val="100000"/>
            </a:lnSpc>
            <a:defRPr cap="all"/>
          </a:pPr>
          <a:r>
            <a:rPr lang="en-US" b="1" dirty="0"/>
            <a:t>Company Overview</a:t>
          </a:r>
        </a:p>
      </dgm:t>
    </dgm:pt>
    <dgm:pt modelId="{2E9F2E3D-FDE2-4A57-9406-B4AB6C508E38}" type="parTrans" cxnId="{CC3E58B3-E161-4290-BBF4-674302BDC1CE}">
      <dgm:prSet/>
      <dgm:spPr/>
      <dgm:t>
        <a:bodyPr/>
        <a:lstStyle/>
        <a:p>
          <a:endParaRPr lang="en-US"/>
        </a:p>
      </dgm:t>
    </dgm:pt>
    <dgm:pt modelId="{1CAE8C41-553E-402C-B601-97CC99B68FDC}" type="sibTrans" cxnId="{CC3E58B3-E161-4290-BBF4-674302BDC1CE}">
      <dgm:prSet/>
      <dgm:spPr/>
      <dgm:t>
        <a:bodyPr/>
        <a:lstStyle/>
        <a:p>
          <a:endParaRPr lang="en-US"/>
        </a:p>
      </dgm:t>
    </dgm:pt>
    <dgm:pt modelId="{EF588829-7F8D-4AE5-BF56-97F3FFA546C2}">
      <dgm:prSet phldrT="[Text]" phldr="0" custT="1"/>
      <dgm:spPr>
        <a:noFill/>
        <a:ln>
          <a:noFill/>
        </a:ln>
        <a:effectLst/>
      </dgm:spPr>
      <dgm:t>
        <a:bodyPr spcFirstLastPara="0" vert="horz" wrap="square" lIns="0" tIns="0" rIns="0" bIns="0" numCol="1" spcCol="1270" anchor="t" anchorCtr="0"/>
        <a:lstStyle/>
        <a:p>
          <a:pPr marL="0" lvl="0" indent="0" algn="ctr" defTabSz="622300">
            <a:lnSpc>
              <a:spcPct val="100000"/>
            </a:lnSpc>
            <a:spcBef>
              <a:spcPct val="0"/>
            </a:spcBef>
            <a:spcAft>
              <a:spcPct val="35000"/>
            </a:spcAft>
            <a:buNone/>
            <a:defRPr cap="all"/>
          </a:pPr>
          <a:r>
            <a:rPr lang="en-US" sz="1400" b="1" kern="1200" cap="all" dirty="0">
              <a:solidFill>
                <a:prstClr val="black">
                  <a:hueOff val="0"/>
                  <a:satOff val="0"/>
                  <a:lumOff val="0"/>
                  <a:alphaOff val="0"/>
                </a:prstClr>
              </a:solidFill>
              <a:latin typeface="Aptos" panose="020B0004020202020204"/>
              <a:ea typeface="+mn-ea"/>
              <a:cs typeface="+mn-cs"/>
            </a:rPr>
            <a:t>Metrics That Matter</a:t>
          </a:r>
        </a:p>
      </dgm:t>
    </dgm:pt>
    <dgm:pt modelId="{7EE70AD8-BD3B-4168-846C-EC3285DCF49F}" type="parTrans" cxnId="{A045D82A-B084-4155-BFC7-EE76E89550BB}">
      <dgm:prSet/>
      <dgm:spPr/>
      <dgm:t>
        <a:bodyPr/>
        <a:lstStyle/>
        <a:p>
          <a:endParaRPr lang="en-US"/>
        </a:p>
      </dgm:t>
    </dgm:pt>
    <dgm:pt modelId="{F0E16EE2-4A0F-46E4-99D6-00C622441D5D}" type="sibTrans" cxnId="{A045D82A-B084-4155-BFC7-EE76E89550BB}">
      <dgm:prSet/>
      <dgm:spPr/>
      <dgm:t>
        <a:bodyPr/>
        <a:lstStyle/>
        <a:p>
          <a:endParaRPr lang="en-US"/>
        </a:p>
      </dgm:t>
    </dgm:pt>
    <dgm:pt modelId="{76550CE5-CB05-4D97-9D50-FE1FFA01212D}">
      <dgm:prSet phldr="0" custT="1"/>
      <dgm:spPr>
        <a:noFill/>
        <a:ln>
          <a:noFill/>
        </a:ln>
        <a:effectLst/>
      </dgm:spPr>
      <dgm:t>
        <a:bodyPr spcFirstLastPara="0" vert="horz" wrap="square" lIns="0" tIns="0" rIns="0" bIns="0" numCol="1" spcCol="1270" anchor="t" anchorCtr="0"/>
        <a:lstStyle/>
        <a:p>
          <a:pPr>
            <a:lnSpc>
              <a:spcPct val="100000"/>
            </a:lnSpc>
            <a:defRPr cap="all"/>
          </a:pPr>
          <a:r>
            <a:rPr lang="en-US" sz="1400" b="1" kern="1200" cap="all" dirty="0">
              <a:solidFill>
                <a:prstClr val="black">
                  <a:hueOff val="0"/>
                  <a:satOff val="0"/>
                  <a:lumOff val="0"/>
                  <a:alphaOff val="0"/>
                </a:prstClr>
              </a:solidFill>
              <a:latin typeface="Aptos" panose="020B0004020202020204"/>
              <a:ea typeface="+mn-ea"/>
              <a:cs typeface="+mn-cs"/>
            </a:rPr>
            <a:t>Important</a:t>
          </a:r>
          <a:r>
            <a:rPr lang="en-US" sz="1400" kern="1200" dirty="0">
              <a:latin typeface="Calibri"/>
              <a:cs typeface="Calibri"/>
            </a:rPr>
            <a:t> </a:t>
          </a:r>
          <a:r>
            <a:rPr lang="en-US" sz="1400" b="1" kern="1200" cap="all" dirty="0">
              <a:solidFill>
                <a:prstClr val="black">
                  <a:hueOff val="0"/>
                  <a:satOff val="0"/>
                  <a:lumOff val="0"/>
                  <a:alphaOff val="0"/>
                </a:prstClr>
              </a:solidFill>
              <a:latin typeface="Aptos" panose="020B0004020202020204"/>
              <a:ea typeface="+mn-ea"/>
              <a:cs typeface="+mn-cs"/>
            </a:rPr>
            <a:t>Reminders</a:t>
          </a:r>
        </a:p>
      </dgm:t>
    </dgm:pt>
    <dgm:pt modelId="{95396B60-65FD-427E-84B4-0F15FBD90912}" type="parTrans" cxnId="{DD47173D-4577-42C6-81ED-755705884E9A}">
      <dgm:prSet/>
      <dgm:spPr/>
      <dgm:t>
        <a:bodyPr/>
        <a:lstStyle/>
        <a:p>
          <a:endParaRPr lang="en-US"/>
        </a:p>
      </dgm:t>
    </dgm:pt>
    <dgm:pt modelId="{2635151C-831C-459C-99B6-AE6965520CCA}" type="sibTrans" cxnId="{DD47173D-4577-42C6-81ED-755705884E9A}">
      <dgm:prSet/>
      <dgm:spPr/>
      <dgm:t>
        <a:bodyPr/>
        <a:lstStyle/>
        <a:p>
          <a:endParaRPr lang="en-US"/>
        </a:p>
      </dgm:t>
    </dgm:pt>
    <dgm:pt modelId="{73AD6221-CBF5-4FC8-BD09-18048FDDFF42}">
      <dgm:prSet phldr="0"/>
      <dgm:spPr/>
      <dgm:t>
        <a:bodyPr/>
        <a:lstStyle/>
        <a:p>
          <a:pPr>
            <a:lnSpc>
              <a:spcPct val="100000"/>
            </a:lnSpc>
            <a:defRPr cap="all"/>
          </a:pPr>
          <a:r>
            <a:rPr lang="en-US" b="1" dirty="0">
              <a:latin typeface="Calibri"/>
              <a:cs typeface="Calibri"/>
            </a:rPr>
            <a:t>Market Domination</a:t>
          </a:r>
        </a:p>
      </dgm:t>
    </dgm:pt>
    <dgm:pt modelId="{18BCAD44-93DB-46B4-8FF5-5B200D48329C}" type="parTrans" cxnId="{0DF7DE84-A9C0-4FDD-8418-CB7B9BA4191D}">
      <dgm:prSet/>
      <dgm:spPr/>
      <dgm:t>
        <a:bodyPr/>
        <a:lstStyle/>
        <a:p>
          <a:endParaRPr lang="en-US"/>
        </a:p>
      </dgm:t>
    </dgm:pt>
    <dgm:pt modelId="{240C5085-E0CA-4A38-B32D-C23F1FDB9BCF}" type="sibTrans" cxnId="{0DF7DE84-A9C0-4FDD-8418-CB7B9BA4191D}">
      <dgm:prSet/>
      <dgm:spPr/>
      <dgm:t>
        <a:bodyPr/>
        <a:lstStyle/>
        <a:p>
          <a:endParaRPr lang="en-US"/>
        </a:p>
      </dgm:t>
    </dgm:pt>
    <dgm:pt modelId="{B2A480DC-96DD-47F1-9DAD-363ABAFE9854}">
      <dgm:prSet phldr="0"/>
      <dgm:spPr/>
      <dgm:t>
        <a:bodyPr/>
        <a:lstStyle/>
        <a:p>
          <a:pPr>
            <a:lnSpc>
              <a:spcPct val="100000"/>
            </a:lnSpc>
            <a:defRPr cap="all"/>
          </a:pPr>
          <a:r>
            <a:rPr lang="en-US" b="1" dirty="0">
              <a:latin typeface="Calibri"/>
              <a:cs typeface="Calibri"/>
            </a:rPr>
            <a:t>Regional Insights</a:t>
          </a:r>
        </a:p>
      </dgm:t>
    </dgm:pt>
    <dgm:pt modelId="{FD032FA1-6478-471D-83A7-4476B2C372D0}" type="parTrans" cxnId="{44B7A3C3-E86F-4126-89E8-425B051075A1}">
      <dgm:prSet/>
      <dgm:spPr/>
      <dgm:t>
        <a:bodyPr/>
        <a:lstStyle/>
        <a:p>
          <a:endParaRPr lang="en-US"/>
        </a:p>
      </dgm:t>
    </dgm:pt>
    <dgm:pt modelId="{3041ED1A-390E-4779-AD20-67E440FC235E}" type="sibTrans" cxnId="{44B7A3C3-E86F-4126-89E8-425B051075A1}">
      <dgm:prSet/>
      <dgm:spPr/>
      <dgm:t>
        <a:bodyPr/>
        <a:lstStyle/>
        <a:p>
          <a:endParaRPr lang="en-US"/>
        </a:p>
      </dgm:t>
    </dgm:pt>
    <dgm:pt modelId="{BC760A7B-C02C-49FC-9505-C954157E46FD}">
      <dgm:prSet phldr="0"/>
      <dgm:spPr/>
      <dgm:t>
        <a:bodyPr/>
        <a:lstStyle/>
        <a:p>
          <a:pPr>
            <a:lnSpc>
              <a:spcPct val="100000"/>
            </a:lnSpc>
            <a:defRPr cap="all"/>
          </a:pPr>
          <a:r>
            <a:rPr lang="en-US" b="1" dirty="0">
              <a:latin typeface="Calibri"/>
              <a:cs typeface="Calibri"/>
            </a:rPr>
            <a:t>Plan Performance Review</a:t>
          </a:r>
        </a:p>
      </dgm:t>
    </dgm:pt>
    <dgm:pt modelId="{023F4D70-0B8A-49FE-8206-84E5FA4FC48A}" type="parTrans" cxnId="{8BBF72CA-32D0-415F-BD87-13C2A60EF105}">
      <dgm:prSet/>
      <dgm:spPr/>
      <dgm:t>
        <a:bodyPr/>
        <a:lstStyle/>
        <a:p>
          <a:endParaRPr lang="en-US"/>
        </a:p>
      </dgm:t>
    </dgm:pt>
    <dgm:pt modelId="{45155582-CBAB-422F-823B-C5EAFA5A0A83}" type="sibTrans" cxnId="{8BBF72CA-32D0-415F-BD87-13C2A60EF105}">
      <dgm:prSet/>
      <dgm:spPr/>
      <dgm:t>
        <a:bodyPr/>
        <a:lstStyle/>
        <a:p>
          <a:endParaRPr lang="en-US"/>
        </a:p>
      </dgm:t>
    </dgm:pt>
    <dgm:pt modelId="{5556CB6B-E5E8-4C95-AEF6-A6F5D1FCD46C}" type="pres">
      <dgm:prSet presAssocID="{93033F02-9618-4AB2-BFD3-52D13CF64D8E}" presName="root" presStyleCnt="0">
        <dgm:presLayoutVars>
          <dgm:dir/>
          <dgm:resizeHandles val="exact"/>
        </dgm:presLayoutVars>
      </dgm:prSet>
      <dgm:spPr/>
    </dgm:pt>
    <dgm:pt modelId="{B845E612-9C1F-4981-A34E-F55B1383BB3D}" type="pres">
      <dgm:prSet presAssocID="{D8571EF5-B364-4A62-A065-07080465586F}" presName="compNode" presStyleCnt="0"/>
      <dgm:spPr/>
    </dgm:pt>
    <dgm:pt modelId="{3A1D732F-57B9-48DF-BDE5-BCB70B267984}" type="pres">
      <dgm:prSet presAssocID="{D8571EF5-B364-4A62-A065-07080465586F}" presName="iconBgRect" presStyleLbl="bgShp" presStyleIdx="0" presStyleCnt="6"/>
      <dgm:spPr/>
    </dgm:pt>
    <dgm:pt modelId="{CD4D02A7-314E-4DCA-A7C3-706A98DCA4EE}" type="pres">
      <dgm:prSet presAssocID="{D8571EF5-B364-4A62-A065-07080465586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les"/>
        </a:ext>
      </dgm:extLst>
    </dgm:pt>
    <dgm:pt modelId="{12774993-DA04-48E0-B72B-9DA77F121707}" type="pres">
      <dgm:prSet presAssocID="{D8571EF5-B364-4A62-A065-07080465586F}" presName="spaceRect" presStyleCnt="0"/>
      <dgm:spPr/>
    </dgm:pt>
    <dgm:pt modelId="{6AD39AC5-D3FB-45F0-9E3E-67ED75841948}" type="pres">
      <dgm:prSet presAssocID="{D8571EF5-B364-4A62-A065-07080465586F}" presName="textRect" presStyleLbl="revTx" presStyleIdx="0" presStyleCnt="6">
        <dgm:presLayoutVars>
          <dgm:chMax val="1"/>
          <dgm:chPref val="1"/>
        </dgm:presLayoutVars>
      </dgm:prSet>
      <dgm:spPr/>
    </dgm:pt>
    <dgm:pt modelId="{B5164087-7B54-457A-ABBB-4C1CB83EA572}" type="pres">
      <dgm:prSet presAssocID="{1CAE8C41-553E-402C-B601-97CC99B68FDC}" presName="sibTrans" presStyleCnt="0"/>
      <dgm:spPr/>
    </dgm:pt>
    <dgm:pt modelId="{7E440E2F-18D8-47F4-8B7A-E1E25FD7CBCB}" type="pres">
      <dgm:prSet presAssocID="{76550CE5-CB05-4D97-9D50-FE1FFA01212D}" presName="compNode" presStyleCnt="0"/>
      <dgm:spPr/>
    </dgm:pt>
    <dgm:pt modelId="{C41F6F8E-8347-47F1-B29F-88AEF0A9BDF4}" type="pres">
      <dgm:prSet presAssocID="{76550CE5-CB05-4D97-9D50-FE1FFA01212D}" presName="iconBgRect" presStyleLbl="bgShp" presStyleIdx="1" presStyleCnt="6"/>
      <dgm:spPr/>
    </dgm:pt>
    <dgm:pt modelId="{40A48829-6FA4-49E2-8EC3-902950F156FA}" type="pres">
      <dgm:prSet presAssocID="{76550CE5-CB05-4D97-9D50-FE1FFA01212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BA4CE3CD-7469-42F1-82F0-3D138ED6B513}" type="pres">
      <dgm:prSet presAssocID="{76550CE5-CB05-4D97-9D50-FE1FFA01212D}" presName="spaceRect" presStyleCnt="0"/>
      <dgm:spPr/>
    </dgm:pt>
    <dgm:pt modelId="{9B50B3EF-A9F3-4FF1-8960-BBB411CDFC6D}" type="pres">
      <dgm:prSet presAssocID="{76550CE5-CB05-4D97-9D50-FE1FFA01212D}" presName="textRect" presStyleLbl="revTx" presStyleIdx="1" presStyleCnt="6">
        <dgm:presLayoutVars>
          <dgm:chMax val="1"/>
          <dgm:chPref val="1"/>
        </dgm:presLayoutVars>
      </dgm:prSet>
      <dgm:spPr>
        <a:xfrm>
          <a:off x="1868660" y="2414215"/>
          <a:ext cx="1589062" cy="635625"/>
        </a:xfrm>
        <a:prstGeom prst="rect">
          <a:avLst/>
        </a:prstGeom>
      </dgm:spPr>
    </dgm:pt>
    <dgm:pt modelId="{F7CDE4B8-8CD5-42A9-AD1D-E220129C300B}" type="pres">
      <dgm:prSet presAssocID="{2635151C-831C-459C-99B6-AE6965520CCA}" presName="sibTrans" presStyleCnt="0"/>
      <dgm:spPr/>
    </dgm:pt>
    <dgm:pt modelId="{171923B4-9725-42C8-8AB1-C541E5C04B6E}" type="pres">
      <dgm:prSet presAssocID="{EF588829-7F8D-4AE5-BF56-97F3FFA546C2}" presName="compNode" presStyleCnt="0"/>
      <dgm:spPr/>
    </dgm:pt>
    <dgm:pt modelId="{8E609D63-9D24-4BBA-8C73-A2A81B088453}" type="pres">
      <dgm:prSet presAssocID="{EF588829-7F8D-4AE5-BF56-97F3FFA546C2}" presName="iconBgRect" presStyleLbl="bgShp" presStyleIdx="2" presStyleCnt="6"/>
      <dgm:spPr/>
    </dgm:pt>
    <dgm:pt modelId="{CD166251-AD72-496D-A4AE-63E63102B6C9}" type="pres">
      <dgm:prSet presAssocID="{EF588829-7F8D-4AE5-BF56-97F3FFA546C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ort Hacked"/>
        </a:ext>
      </dgm:extLst>
    </dgm:pt>
    <dgm:pt modelId="{1D7EA7B0-C9A0-4B1A-AFF0-E73BEEA6A2B0}" type="pres">
      <dgm:prSet presAssocID="{EF588829-7F8D-4AE5-BF56-97F3FFA546C2}" presName="spaceRect" presStyleCnt="0"/>
      <dgm:spPr/>
    </dgm:pt>
    <dgm:pt modelId="{8AB02B96-407C-47FC-882C-4FE3743AB1ED}" type="pres">
      <dgm:prSet presAssocID="{EF588829-7F8D-4AE5-BF56-97F3FFA546C2}" presName="textRect" presStyleLbl="revTx" presStyleIdx="2" presStyleCnt="6">
        <dgm:presLayoutVars>
          <dgm:chMax val="1"/>
          <dgm:chPref val="1"/>
        </dgm:presLayoutVars>
      </dgm:prSet>
      <dgm:spPr>
        <a:xfrm>
          <a:off x="3735809" y="2414215"/>
          <a:ext cx="1589062" cy="635625"/>
        </a:xfrm>
        <a:prstGeom prst="rect">
          <a:avLst/>
        </a:prstGeom>
      </dgm:spPr>
    </dgm:pt>
    <dgm:pt modelId="{27346BEF-53D0-4B59-BD94-531AF21FC5BC}" type="pres">
      <dgm:prSet presAssocID="{F0E16EE2-4A0F-46E4-99D6-00C622441D5D}" presName="sibTrans" presStyleCnt="0"/>
      <dgm:spPr/>
    </dgm:pt>
    <dgm:pt modelId="{D852B85C-7B19-43D3-887B-923FF00D2A72}" type="pres">
      <dgm:prSet presAssocID="{73AD6221-CBF5-4FC8-BD09-18048FDDFF42}" presName="compNode" presStyleCnt="0"/>
      <dgm:spPr/>
    </dgm:pt>
    <dgm:pt modelId="{FE43C475-DDE1-4925-ACD6-FB3AA1A4A440}" type="pres">
      <dgm:prSet presAssocID="{73AD6221-CBF5-4FC8-BD09-18048FDDFF42}" presName="iconBgRect" presStyleLbl="bgShp" presStyleIdx="3" presStyleCnt="6"/>
      <dgm:spPr/>
    </dgm:pt>
    <dgm:pt modelId="{BF8EE4A7-3F57-4826-A24E-579D8521085D}" type="pres">
      <dgm:prSet presAssocID="{73AD6221-CBF5-4FC8-BD09-18048FDDFF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t"/>
        </a:ext>
      </dgm:extLst>
    </dgm:pt>
    <dgm:pt modelId="{1A1A461F-1CB3-415C-A1ED-8DB0B3D1B6C9}" type="pres">
      <dgm:prSet presAssocID="{73AD6221-CBF5-4FC8-BD09-18048FDDFF42}" presName="spaceRect" presStyleCnt="0"/>
      <dgm:spPr/>
    </dgm:pt>
    <dgm:pt modelId="{87A935DA-A35D-4BB8-81A3-9A915B455589}" type="pres">
      <dgm:prSet presAssocID="{73AD6221-CBF5-4FC8-BD09-18048FDDFF42}" presName="textRect" presStyleLbl="revTx" presStyleIdx="3" presStyleCnt="6">
        <dgm:presLayoutVars>
          <dgm:chMax val="1"/>
          <dgm:chPref val="1"/>
        </dgm:presLayoutVars>
      </dgm:prSet>
      <dgm:spPr/>
    </dgm:pt>
    <dgm:pt modelId="{F4E6CF3F-1B32-43B5-8960-683F8080B33E}" type="pres">
      <dgm:prSet presAssocID="{240C5085-E0CA-4A38-B32D-C23F1FDB9BCF}" presName="sibTrans" presStyleCnt="0"/>
      <dgm:spPr/>
    </dgm:pt>
    <dgm:pt modelId="{F6195B11-3529-4E0E-8169-036E1CB1CD74}" type="pres">
      <dgm:prSet presAssocID="{B2A480DC-96DD-47F1-9DAD-363ABAFE9854}" presName="compNode" presStyleCnt="0"/>
      <dgm:spPr/>
    </dgm:pt>
    <dgm:pt modelId="{73920D3B-C7A2-454F-BA91-D753556665C8}" type="pres">
      <dgm:prSet presAssocID="{B2A480DC-96DD-47F1-9DAD-363ABAFE9854}" presName="iconBgRect" presStyleLbl="bgShp" presStyleIdx="4" presStyleCnt="6"/>
      <dgm:spPr/>
    </dgm:pt>
    <dgm:pt modelId="{420E33BB-CA02-4C49-9C4D-2482A6DCF854}" type="pres">
      <dgm:prSet presAssocID="{B2A480DC-96DD-47F1-9DAD-363ABAFE985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RM Customer Insights App"/>
        </a:ext>
      </dgm:extLst>
    </dgm:pt>
    <dgm:pt modelId="{2661926E-9318-4C5A-BD9F-8FCBF0BA5744}" type="pres">
      <dgm:prSet presAssocID="{B2A480DC-96DD-47F1-9DAD-363ABAFE9854}" presName="spaceRect" presStyleCnt="0"/>
      <dgm:spPr/>
    </dgm:pt>
    <dgm:pt modelId="{02CE2ADB-7EB0-4A2B-834D-98A528E3ADAA}" type="pres">
      <dgm:prSet presAssocID="{B2A480DC-96DD-47F1-9DAD-363ABAFE9854}" presName="textRect" presStyleLbl="revTx" presStyleIdx="4" presStyleCnt="6">
        <dgm:presLayoutVars>
          <dgm:chMax val="1"/>
          <dgm:chPref val="1"/>
        </dgm:presLayoutVars>
      </dgm:prSet>
      <dgm:spPr/>
    </dgm:pt>
    <dgm:pt modelId="{6C20D8D5-C90A-4587-B9BE-7F102D9FCECA}" type="pres">
      <dgm:prSet presAssocID="{3041ED1A-390E-4779-AD20-67E440FC235E}" presName="sibTrans" presStyleCnt="0"/>
      <dgm:spPr/>
    </dgm:pt>
    <dgm:pt modelId="{12C70612-DBD7-483D-845E-C100258A7050}" type="pres">
      <dgm:prSet presAssocID="{BC760A7B-C02C-49FC-9505-C954157E46FD}" presName="compNode" presStyleCnt="0"/>
      <dgm:spPr/>
    </dgm:pt>
    <dgm:pt modelId="{08D3D6A6-2773-4439-A85E-376FAC47A5F2}" type="pres">
      <dgm:prSet presAssocID="{BC760A7B-C02C-49FC-9505-C954157E46FD}" presName="iconBgRect" presStyleLbl="bgShp" presStyleIdx="5" presStyleCnt="6"/>
      <dgm:spPr/>
    </dgm:pt>
    <dgm:pt modelId="{1A5D1A10-DEEC-4609-A96A-4E765D18CAA6}" type="pres">
      <dgm:prSet presAssocID="{BC760A7B-C02C-49FC-9505-C954157E46F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Edit"/>
        </a:ext>
      </dgm:extLst>
    </dgm:pt>
    <dgm:pt modelId="{17E0EC5C-7F65-4BFB-B557-1AF946B2232F}" type="pres">
      <dgm:prSet presAssocID="{BC760A7B-C02C-49FC-9505-C954157E46FD}" presName="spaceRect" presStyleCnt="0"/>
      <dgm:spPr/>
    </dgm:pt>
    <dgm:pt modelId="{5DDF931D-2899-4E75-9CDE-B4B593F17E56}" type="pres">
      <dgm:prSet presAssocID="{BC760A7B-C02C-49FC-9505-C954157E46FD}" presName="textRect" presStyleLbl="revTx" presStyleIdx="5" presStyleCnt="6">
        <dgm:presLayoutVars>
          <dgm:chMax val="1"/>
          <dgm:chPref val="1"/>
        </dgm:presLayoutVars>
      </dgm:prSet>
      <dgm:spPr/>
    </dgm:pt>
  </dgm:ptLst>
  <dgm:cxnLst>
    <dgm:cxn modelId="{6BFF1009-E33E-40C9-9925-6E1693C4F8CE}" type="presOf" srcId="{73AD6221-CBF5-4FC8-BD09-18048FDDFF42}" destId="{87A935DA-A35D-4BB8-81A3-9A915B455589}" srcOrd="0" destOrd="0" presId="urn:microsoft.com/office/officeart/2018/5/layout/IconCircleLabelList"/>
    <dgm:cxn modelId="{0BBC3A0D-0614-40CC-8054-0B85967F949C}" type="presOf" srcId="{76550CE5-CB05-4D97-9D50-FE1FFA01212D}" destId="{9B50B3EF-A9F3-4FF1-8960-BBB411CDFC6D}" srcOrd="0" destOrd="0" presId="urn:microsoft.com/office/officeart/2018/5/layout/IconCircleLabelList"/>
    <dgm:cxn modelId="{EC3A061D-E85F-4624-987A-BA14F33CA13B}" type="presOf" srcId="{93033F02-9618-4AB2-BFD3-52D13CF64D8E}" destId="{5556CB6B-E5E8-4C95-AEF6-A6F5D1FCD46C}" srcOrd="0" destOrd="0" presId="urn:microsoft.com/office/officeart/2018/5/layout/IconCircleLabelList"/>
    <dgm:cxn modelId="{A045D82A-B084-4155-BFC7-EE76E89550BB}" srcId="{93033F02-9618-4AB2-BFD3-52D13CF64D8E}" destId="{EF588829-7F8D-4AE5-BF56-97F3FFA546C2}" srcOrd="2" destOrd="0" parTransId="{7EE70AD8-BD3B-4168-846C-EC3285DCF49F}" sibTransId="{F0E16EE2-4A0F-46E4-99D6-00C622441D5D}"/>
    <dgm:cxn modelId="{DD47173D-4577-42C6-81ED-755705884E9A}" srcId="{93033F02-9618-4AB2-BFD3-52D13CF64D8E}" destId="{76550CE5-CB05-4D97-9D50-FE1FFA01212D}" srcOrd="1" destOrd="0" parTransId="{95396B60-65FD-427E-84B4-0F15FBD90912}" sibTransId="{2635151C-831C-459C-99B6-AE6965520CCA}"/>
    <dgm:cxn modelId="{8E176658-49EE-4E35-A5C9-07B7183E1E42}" type="presOf" srcId="{B2A480DC-96DD-47F1-9DAD-363ABAFE9854}" destId="{02CE2ADB-7EB0-4A2B-834D-98A528E3ADAA}" srcOrd="0" destOrd="0" presId="urn:microsoft.com/office/officeart/2018/5/layout/IconCircleLabelList"/>
    <dgm:cxn modelId="{0DF7DE84-A9C0-4FDD-8418-CB7B9BA4191D}" srcId="{93033F02-9618-4AB2-BFD3-52D13CF64D8E}" destId="{73AD6221-CBF5-4FC8-BD09-18048FDDFF42}" srcOrd="3" destOrd="0" parTransId="{18BCAD44-93DB-46B4-8FF5-5B200D48329C}" sibTransId="{240C5085-E0CA-4A38-B32D-C23F1FDB9BCF}"/>
    <dgm:cxn modelId="{A4D9FD95-3A68-4DE3-A88D-66B205DAA02F}" type="presOf" srcId="{EF588829-7F8D-4AE5-BF56-97F3FFA546C2}" destId="{8AB02B96-407C-47FC-882C-4FE3743AB1ED}" srcOrd="0" destOrd="0" presId="urn:microsoft.com/office/officeart/2018/5/layout/IconCircleLabelList"/>
    <dgm:cxn modelId="{CC3E58B3-E161-4290-BBF4-674302BDC1CE}" srcId="{93033F02-9618-4AB2-BFD3-52D13CF64D8E}" destId="{D8571EF5-B364-4A62-A065-07080465586F}" srcOrd="0" destOrd="0" parTransId="{2E9F2E3D-FDE2-4A57-9406-B4AB6C508E38}" sibTransId="{1CAE8C41-553E-402C-B601-97CC99B68FDC}"/>
    <dgm:cxn modelId="{44B7A3C3-E86F-4126-89E8-425B051075A1}" srcId="{93033F02-9618-4AB2-BFD3-52D13CF64D8E}" destId="{B2A480DC-96DD-47F1-9DAD-363ABAFE9854}" srcOrd="4" destOrd="0" parTransId="{FD032FA1-6478-471D-83A7-4476B2C372D0}" sibTransId="{3041ED1A-390E-4779-AD20-67E440FC235E}"/>
    <dgm:cxn modelId="{26E233C6-88ED-44C3-BE50-4CB4C4F54EDB}" type="presOf" srcId="{D8571EF5-B364-4A62-A065-07080465586F}" destId="{6AD39AC5-D3FB-45F0-9E3E-67ED75841948}" srcOrd="0" destOrd="0" presId="urn:microsoft.com/office/officeart/2018/5/layout/IconCircleLabelList"/>
    <dgm:cxn modelId="{8BBF72CA-32D0-415F-BD87-13C2A60EF105}" srcId="{93033F02-9618-4AB2-BFD3-52D13CF64D8E}" destId="{BC760A7B-C02C-49FC-9505-C954157E46FD}" srcOrd="5" destOrd="0" parTransId="{023F4D70-0B8A-49FE-8206-84E5FA4FC48A}" sibTransId="{45155582-CBAB-422F-823B-C5EAFA5A0A83}"/>
    <dgm:cxn modelId="{45E27AF7-7772-46EA-A3B1-CF9D296C6DB3}" type="presOf" srcId="{BC760A7B-C02C-49FC-9505-C954157E46FD}" destId="{5DDF931D-2899-4E75-9CDE-B4B593F17E56}" srcOrd="0" destOrd="0" presId="urn:microsoft.com/office/officeart/2018/5/layout/IconCircleLabelList"/>
    <dgm:cxn modelId="{B2EF36AF-EDD0-4030-AF49-3628CE88D217}" type="presParOf" srcId="{5556CB6B-E5E8-4C95-AEF6-A6F5D1FCD46C}" destId="{B845E612-9C1F-4981-A34E-F55B1383BB3D}" srcOrd="0" destOrd="0" presId="urn:microsoft.com/office/officeart/2018/5/layout/IconCircleLabelList"/>
    <dgm:cxn modelId="{A71DECBE-B2FB-447B-A6BE-FEAA44EAB326}" type="presParOf" srcId="{B845E612-9C1F-4981-A34E-F55B1383BB3D}" destId="{3A1D732F-57B9-48DF-BDE5-BCB70B267984}" srcOrd="0" destOrd="0" presId="urn:microsoft.com/office/officeart/2018/5/layout/IconCircleLabelList"/>
    <dgm:cxn modelId="{B5A5779E-6757-4EBC-B6C8-0A05AFB74E50}" type="presParOf" srcId="{B845E612-9C1F-4981-A34E-F55B1383BB3D}" destId="{CD4D02A7-314E-4DCA-A7C3-706A98DCA4EE}" srcOrd="1" destOrd="0" presId="urn:microsoft.com/office/officeart/2018/5/layout/IconCircleLabelList"/>
    <dgm:cxn modelId="{A493C75B-5728-41DA-9C52-ACE85ED14065}" type="presParOf" srcId="{B845E612-9C1F-4981-A34E-F55B1383BB3D}" destId="{12774993-DA04-48E0-B72B-9DA77F121707}" srcOrd="2" destOrd="0" presId="urn:microsoft.com/office/officeart/2018/5/layout/IconCircleLabelList"/>
    <dgm:cxn modelId="{09FB4A4C-EBB5-442B-80E9-82E7574320C7}" type="presParOf" srcId="{B845E612-9C1F-4981-A34E-F55B1383BB3D}" destId="{6AD39AC5-D3FB-45F0-9E3E-67ED75841948}" srcOrd="3" destOrd="0" presId="urn:microsoft.com/office/officeart/2018/5/layout/IconCircleLabelList"/>
    <dgm:cxn modelId="{4870460D-7DD4-4814-9437-67A7604DC533}" type="presParOf" srcId="{5556CB6B-E5E8-4C95-AEF6-A6F5D1FCD46C}" destId="{B5164087-7B54-457A-ABBB-4C1CB83EA572}" srcOrd="1" destOrd="0" presId="urn:microsoft.com/office/officeart/2018/5/layout/IconCircleLabelList"/>
    <dgm:cxn modelId="{8C72BB93-8056-4BF9-BF2B-9D50DBD7B6C6}" type="presParOf" srcId="{5556CB6B-E5E8-4C95-AEF6-A6F5D1FCD46C}" destId="{7E440E2F-18D8-47F4-8B7A-E1E25FD7CBCB}" srcOrd="2" destOrd="0" presId="urn:microsoft.com/office/officeart/2018/5/layout/IconCircleLabelList"/>
    <dgm:cxn modelId="{347E7FB3-E718-45B1-AB73-221258EFFB5C}" type="presParOf" srcId="{7E440E2F-18D8-47F4-8B7A-E1E25FD7CBCB}" destId="{C41F6F8E-8347-47F1-B29F-88AEF0A9BDF4}" srcOrd="0" destOrd="0" presId="urn:microsoft.com/office/officeart/2018/5/layout/IconCircleLabelList"/>
    <dgm:cxn modelId="{D33B1588-D5A8-441A-A29C-3A5E84DAAF47}" type="presParOf" srcId="{7E440E2F-18D8-47F4-8B7A-E1E25FD7CBCB}" destId="{40A48829-6FA4-49E2-8EC3-902950F156FA}" srcOrd="1" destOrd="0" presId="urn:microsoft.com/office/officeart/2018/5/layout/IconCircleLabelList"/>
    <dgm:cxn modelId="{BED3C788-A145-4A46-BBC5-EA859B222BCA}" type="presParOf" srcId="{7E440E2F-18D8-47F4-8B7A-E1E25FD7CBCB}" destId="{BA4CE3CD-7469-42F1-82F0-3D138ED6B513}" srcOrd="2" destOrd="0" presId="urn:microsoft.com/office/officeart/2018/5/layout/IconCircleLabelList"/>
    <dgm:cxn modelId="{101C39CB-978F-476B-8C3B-7703523C71CB}" type="presParOf" srcId="{7E440E2F-18D8-47F4-8B7A-E1E25FD7CBCB}" destId="{9B50B3EF-A9F3-4FF1-8960-BBB411CDFC6D}" srcOrd="3" destOrd="0" presId="urn:microsoft.com/office/officeart/2018/5/layout/IconCircleLabelList"/>
    <dgm:cxn modelId="{48A46E2A-34DC-4BEA-BF84-9FF1435070A4}" type="presParOf" srcId="{5556CB6B-E5E8-4C95-AEF6-A6F5D1FCD46C}" destId="{F7CDE4B8-8CD5-42A9-AD1D-E220129C300B}" srcOrd="3" destOrd="0" presId="urn:microsoft.com/office/officeart/2018/5/layout/IconCircleLabelList"/>
    <dgm:cxn modelId="{13591FD2-7872-4B73-9A1B-CAE02147CEEA}" type="presParOf" srcId="{5556CB6B-E5E8-4C95-AEF6-A6F5D1FCD46C}" destId="{171923B4-9725-42C8-8AB1-C541E5C04B6E}" srcOrd="4" destOrd="0" presId="urn:microsoft.com/office/officeart/2018/5/layout/IconCircleLabelList"/>
    <dgm:cxn modelId="{47AA2CE0-A356-4C12-960D-FCF9948ED5C6}" type="presParOf" srcId="{171923B4-9725-42C8-8AB1-C541E5C04B6E}" destId="{8E609D63-9D24-4BBA-8C73-A2A81B088453}" srcOrd="0" destOrd="0" presId="urn:microsoft.com/office/officeart/2018/5/layout/IconCircleLabelList"/>
    <dgm:cxn modelId="{4AC8D4EB-9039-4F7B-A709-662317E439D0}" type="presParOf" srcId="{171923B4-9725-42C8-8AB1-C541E5C04B6E}" destId="{CD166251-AD72-496D-A4AE-63E63102B6C9}" srcOrd="1" destOrd="0" presId="urn:microsoft.com/office/officeart/2018/5/layout/IconCircleLabelList"/>
    <dgm:cxn modelId="{BD0E590B-CA0F-42B9-8F39-082CDC4E73C6}" type="presParOf" srcId="{171923B4-9725-42C8-8AB1-C541E5C04B6E}" destId="{1D7EA7B0-C9A0-4B1A-AFF0-E73BEEA6A2B0}" srcOrd="2" destOrd="0" presId="urn:microsoft.com/office/officeart/2018/5/layout/IconCircleLabelList"/>
    <dgm:cxn modelId="{C7493D42-B938-4FD9-8BC4-4C89CCB776B4}" type="presParOf" srcId="{171923B4-9725-42C8-8AB1-C541E5C04B6E}" destId="{8AB02B96-407C-47FC-882C-4FE3743AB1ED}" srcOrd="3" destOrd="0" presId="urn:microsoft.com/office/officeart/2018/5/layout/IconCircleLabelList"/>
    <dgm:cxn modelId="{3EE8C783-535E-4059-9CD7-71B43FF9CFA4}" type="presParOf" srcId="{5556CB6B-E5E8-4C95-AEF6-A6F5D1FCD46C}" destId="{27346BEF-53D0-4B59-BD94-531AF21FC5BC}" srcOrd="5" destOrd="0" presId="urn:microsoft.com/office/officeart/2018/5/layout/IconCircleLabelList"/>
    <dgm:cxn modelId="{B0098491-B05D-4F7D-B37B-6D3E9D8911A8}" type="presParOf" srcId="{5556CB6B-E5E8-4C95-AEF6-A6F5D1FCD46C}" destId="{D852B85C-7B19-43D3-887B-923FF00D2A72}" srcOrd="6" destOrd="0" presId="urn:microsoft.com/office/officeart/2018/5/layout/IconCircleLabelList"/>
    <dgm:cxn modelId="{D57205E6-67DD-4C4C-897A-FEAC29A597BA}" type="presParOf" srcId="{D852B85C-7B19-43D3-887B-923FF00D2A72}" destId="{FE43C475-DDE1-4925-ACD6-FB3AA1A4A440}" srcOrd="0" destOrd="0" presId="urn:microsoft.com/office/officeart/2018/5/layout/IconCircleLabelList"/>
    <dgm:cxn modelId="{5250FF1C-0493-4E11-ADEA-30E6AB53615A}" type="presParOf" srcId="{D852B85C-7B19-43D3-887B-923FF00D2A72}" destId="{BF8EE4A7-3F57-4826-A24E-579D8521085D}" srcOrd="1" destOrd="0" presId="urn:microsoft.com/office/officeart/2018/5/layout/IconCircleLabelList"/>
    <dgm:cxn modelId="{AD60DE34-D23C-4607-B5D6-B52E78F76608}" type="presParOf" srcId="{D852B85C-7B19-43D3-887B-923FF00D2A72}" destId="{1A1A461F-1CB3-415C-A1ED-8DB0B3D1B6C9}" srcOrd="2" destOrd="0" presId="urn:microsoft.com/office/officeart/2018/5/layout/IconCircleLabelList"/>
    <dgm:cxn modelId="{8B130EB4-B130-4BFF-9770-C0BE5048C43F}" type="presParOf" srcId="{D852B85C-7B19-43D3-887B-923FF00D2A72}" destId="{87A935DA-A35D-4BB8-81A3-9A915B455589}" srcOrd="3" destOrd="0" presId="urn:microsoft.com/office/officeart/2018/5/layout/IconCircleLabelList"/>
    <dgm:cxn modelId="{78408A72-CB41-48E2-AE30-F6DD69C0FFAB}" type="presParOf" srcId="{5556CB6B-E5E8-4C95-AEF6-A6F5D1FCD46C}" destId="{F4E6CF3F-1B32-43B5-8960-683F8080B33E}" srcOrd="7" destOrd="0" presId="urn:microsoft.com/office/officeart/2018/5/layout/IconCircleLabelList"/>
    <dgm:cxn modelId="{847084D8-AEC3-4BA7-8E4D-0CDEB49B5E87}" type="presParOf" srcId="{5556CB6B-E5E8-4C95-AEF6-A6F5D1FCD46C}" destId="{F6195B11-3529-4E0E-8169-036E1CB1CD74}" srcOrd="8" destOrd="0" presId="urn:microsoft.com/office/officeart/2018/5/layout/IconCircleLabelList"/>
    <dgm:cxn modelId="{C403AD77-FE04-4839-B15E-FE6F71D0C368}" type="presParOf" srcId="{F6195B11-3529-4E0E-8169-036E1CB1CD74}" destId="{73920D3B-C7A2-454F-BA91-D753556665C8}" srcOrd="0" destOrd="0" presId="urn:microsoft.com/office/officeart/2018/5/layout/IconCircleLabelList"/>
    <dgm:cxn modelId="{405F9211-2DD5-4AC1-9490-DDA99FDB89F2}" type="presParOf" srcId="{F6195B11-3529-4E0E-8169-036E1CB1CD74}" destId="{420E33BB-CA02-4C49-9C4D-2482A6DCF854}" srcOrd="1" destOrd="0" presId="urn:microsoft.com/office/officeart/2018/5/layout/IconCircleLabelList"/>
    <dgm:cxn modelId="{3D55C913-FB01-4621-BAA1-814EF971FDFF}" type="presParOf" srcId="{F6195B11-3529-4E0E-8169-036E1CB1CD74}" destId="{2661926E-9318-4C5A-BD9F-8FCBF0BA5744}" srcOrd="2" destOrd="0" presId="urn:microsoft.com/office/officeart/2018/5/layout/IconCircleLabelList"/>
    <dgm:cxn modelId="{5F24F514-953E-4DB4-9ADA-B0D278467787}" type="presParOf" srcId="{F6195B11-3529-4E0E-8169-036E1CB1CD74}" destId="{02CE2ADB-7EB0-4A2B-834D-98A528E3ADAA}" srcOrd="3" destOrd="0" presId="urn:microsoft.com/office/officeart/2018/5/layout/IconCircleLabelList"/>
    <dgm:cxn modelId="{3DF15575-06C7-409A-8DDF-F849751250BF}" type="presParOf" srcId="{5556CB6B-E5E8-4C95-AEF6-A6F5D1FCD46C}" destId="{6C20D8D5-C90A-4587-B9BE-7F102D9FCECA}" srcOrd="9" destOrd="0" presId="urn:microsoft.com/office/officeart/2018/5/layout/IconCircleLabelList"/>
    <dgm:cxn modelId="{BE9D3929-AEF7-4B61-8A9C-54A875B9B5DB}" type="presParOf" srcId="{5556CB6B-E5E8-4C95-AEF6-A6F5D1FCD46C}" destId="{12C70612-DBD7-483D-845E-C100258A7050}" srcOrd="10" destOrd="0" presId="urn:microsoft.com/office/officeart/2018/5/layout/IconCircleLabelList"/>
    <dgm:cxn modelId="{3F49D779-AD4B-4727-88DD-FBA7CE0ECC4F}" type="presParOf" srcId="{12C70612-DBD7-483D-845E-C100258A7050}" destId="{08D3D6A6-2773-4439-A85E-376FAC47A5F2}" srcOrd="0" destOrd="0" presId="urn:microsoft.com/office/officeart/2018/5/layout/IconCircleLabelList"/>
    <dgm:cxn modelId="{597DA9AC-E509-4342-AD15-D711711D3302}" type="presParOf" srcId="{12C70612-DBD7-483D-845E-C100258A7050}" destId="{1A5D1A10-DEEC-4609-A96A-4E765D18CAA6}" srcOrd="1" destOrd="0" presId="urn:microsoft.com/office/officeart/2018/5/layout/IconCircleLabelList"/>
    <dgm:cxn modelId="{5E032A5F-5F67-4707-9D75-D06A04F4CF77}" type="presParOf" srcId="{12C70612-DBD7-483D-845E-C100258A7050}" destId="{17E0EC5C-7F65-4BFB-B557-1AF946B2232F}" srcOrd="2" destOrd="0" presId="urn:microsoft.com/office/officeart/2018/5/layout/IconCircleLabelList"/>
    <dgm:cxn modelId="{8E4317C5-9A28-4CB8-98A5-201400E8E1CF}" type="presParOf" srcId="{12C70612-DBD7-483D-845E-C100258A7050}" destId="{5DDF931D-2899-4E75-9CDE-B4B593F17E5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D59349-0D4E-43FE-991C-F0821095A3B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16A0567-FCE0-4240-949B-4C2FAC2299FE}">
      <dgm:prSet/>
      <dgm:spPr/>
      <dgm:t>
        <a:bodyPr/>
        <a:lstStyle/>
        <a:p>
          <a:pPr>
            <a:lnSpc>
              <a:spcPct val="100000"/>
            </a:lnSpc>
          </a:pPr>
          <a:r>
            <a:rPr lang="en-US" dirty="0"/>
            <a:t>WaveCon Telecom operates in major Indian cities, offering cutting-edge services and establishing a strong presence in key urban areas.  </a:t>
          </a:r>
        </a:p>
      </dgm:t>
    </dgm:pt>
    <dgm:pt modelId="{B85227ED-CA25-470D-A670-3D303162E1B3}" type="parTrans" cxnId="{33F33A4F-E10B-4316-B6D2-E6EEFDD00549}">
      <dgm:prSet/>
      <dgm:spPr/>
      <dgm:t>
        <a:bodyPr/>
        <a:lstStyle/>
        <a:p>
          <a:endParaRPr lang="en-US"/>
        </a:p>
      </dgm:t>
    </dgm:pt>
    <dgm:pt modelId="{7C2C5AEB-218C-46AB-9CB2-D2B0BED9D18A}" type="sibTrans" cxnId="{33F33A4F-E10B-4316-B6D2-E6EEFDD00549}">
      <dgm:prSet/>
      <dgm:spPr/>
      <dgm:t>
        <a:bodyPr/>
        <a:lstStyle/>
        <a:p>
          <a:endParaRPr lang="en-US"/>
        </a:p>
      </dgm:t>
    </dgm:pt>
    <dgm:pt modelId="{D62665DE-A1B2-4E88-ACF6-9DD592370D9A}">
      <dgm:prSet/>
      <dgm:spPr/>
      <dgm:t>
        <a:bodyPr/>
        <a:lstStyle/>
        <a:p>
          <a:pPr>
            <a:lnSpc>
              <a:spcPct val="100000"/>
            </a:lnSpc>
          </a:pPr>
          <a:r>
            <a:rPr lang="en-US" dirty="0"/>
            <a:t>Our mission at WaveCon is to facilitate connections, empower businesses, and enhance lives through seamless communication solutions.</a:t>
          </a:r>
        </a:p>
      </dgm:t>
    </dgm:pt>
    <dgm:pt modelId="{30BD0D2C-F047-45C9-9FB4-49D4CED6B51B}" type="parTrans" cxnId="{44EBFB0E-9E76-4A98-80C4-F73959AE909E}">
      <dgm:prSet/>
      <dgm:spPr/>
      <dgm:t>
        <a:bodyPr/>
        <a:lstStyle/>
        <a:p>
          <a:endParaRPr lang="en-US"/>
        </a:p>
      </dgm:t>
    </dgm:pt>
    <dgm:pt modelId="{BD9C7640-B1D3-4983-9D47-37405FA05D35}" type="sibTrans" cxnId="{44EBFB0E-9E76-4A98-80C4-F73959AE909E}">
      <dgm:prSet/>
      <dgm:spPr/>
      <dgm:t>
        <a:bodyPr/>
        <a:lstStyle/>
        <a:p>
          <a:endParaRPr lang="en-US"/>
        </a:p>
      </dgm:t>
    </dgm:pt>
    <dgm:pt modelId="{960B848B-FF67-4EB3-8857-256D748BF14B}">
      <dgm:prSet/>
      <dgm:spPr/>
      <dgm:t>
        <a:bodyPr/>
        <a:lstStyle/>
        <a:p>
          <a:pPr>
            <a:lnSpc>
              <a:spcPct val="100000"/>
            </a:lnSpc>
          </a:pPr>
          <a:r>
            <a:rPr lang="en-US" dirty="0"/>
            <a:t>WaveCon serves prominent cities like Mumbai, Delhi, Kolkata, Bangalore, and others, ensuring widespread access to reliable telecom services.</a:t>
          </a:r>
        </a:p>
      </dgm:t>
    </dgm:pt>
    <dgm:pt modelId="{D71EE32E-9D86-4CCF-8717-9DFE907BD577}" type="parTrans" cxnId="{E6695C99-07D1-48D0-8B89-0733CF84E9B3}">
      <dgm:prSet/>
      <dgm:spPr/>
      <dgm:t>
        <a:bodyPr/>
        <a:lstStyle/>
        <a:p>
          <a:endParaRPr lang="en-US"/>
        </a:p>
      </dgm:t>
    </dgm:pt>
    <dgm:pt modelId="{2D8367E8-F8CF-4B73-AA29-DB41FA94B8E6}" type="sibTrans" cxnId="{E6695C99-07D1-48D0-8B89-0733CF84E9B3}">
      <dgm:prSet/>
      <dgm:spPr/>
      <dgm:t>
        <a:bodyPr/>
        <a:lstStyle/>
        <a:p>
          <a:endParaRPr lang="en-US"/>
        </a:p>
      </dgm:t>
    </dgm:pt>
    <dgm:pt modelId="{BDD94DAA-A5ED-42F2-B340-93FF3B90503C}">
      <dgm:prSet/>
      <dgm:spPr/>
      <dgm:t>
        <a:bodyPr/>
        <a:lstStyle/>
        <a:p>
          <a:pPr>
            <a:lnSpc>
              <a:spcPct val="100000"/>
            </a:lnSpc>
          </a:pPr>
          <a:r>
            <a:rPr lang="en-US"/>
            <a:t>Our dedication to innovation, customer satisfaction, and community engagement sets us apart in the competitive telecom industry landscape.</a:t>
          </a:r>
        </a:p>
      </dgm:t>
    </dgm:pt>
    <dgm:pt modelId="{9D715BDA-35CB-4E4C-9BF5-E569C8B65B32}" type="parTrans" cxnId="{713CCF37-7B9D-4550-9A77-2C6B46E271D4}">
      <dgm:prSet/>
      <dgm:spPr/>
      <dgm:t>
        <a:bodyPr/>
        <a:lstStyle/>
        <a:p>
          <a:endParaRPr lang="en-US"/>
        </a:p>
      </dgm:t>
    </dgm:pt>
    <dgm:pt modelId="{DC9D64B5-3AA0-43A8-8B27-D13ABFA4052D}" type="sibTrans" cxnId="{713CCF37-7B9D-4550-9A77-2C6B46E271D4}">
      <dgm:prSet/>
      <dgm:spPr/>
      <dgm:t>
        <a:bodyPr/>
        <a:lstStyle/>
        <a:p>
          <a:endParaRPr lang="en-US"/>
        </a:p>
      </dgm:t>
    </dgm:pt>
    <dgm:pt modelId="{05226ADF-4896-4733-BD2F-E8A363AE911B}">
      <dgm:prSet/>
      <dgm:spPr/>
      <dgm:t>
        <a:bodyPr/>
        <a:lstStyle/>
        <a:p>
          <a:pPr>
            <a:lnSpc>
              <a:spcPct val="100000"/>
            </a:lnSpc>
          </a:pPr>
          <a:r>
            <a:rPr lang="en-US" dirty="0"/>
            <a:t>WaveCon Telecom is committed to expanding its reach and enhancing service quality, contributing to the advancement of telecommunications in India.</a:t>
          </a:r>
        </a:p>
      </dgm:t>
    </dgm:pt>
    <dgm:pt modelId="{6261BEBA-FA1F-49CF-9C7E-A63D1EAFAE46}" type="parTrans" cxnId="{FFBBFE42-9970-439E-A5C0-7DD101FAFE98}">
      <dgm:prSet/>
      <dgm:spPr/>
      <dgm:t>
        <a:bodyPr/>
        <a:lstStyle/>
        <a:p>
          <a:endParaRPr lang="en-US"/>
        </a:p>
      </dgm:t>
    </dgm:pt>
    <dgm:pt modelId="{BEC3E50A-B961-434A-94B3-F540F3FD911E}" type="sibTrans" cxnId="{FFBBFE42-9970-439E-A5C0-7DD101FAFE98}">
      <dgm:prSet/>
      <dgm:spPr/>
      <dgm:t>
        <a:bodyPr/>
        <a:lstStyle/>
        <a:p>
          <a:endParaRPr lang="en-US"/>
        </a:p>
      </dgm:t>
    </dgm:pt>
    <dgm:pt modelId="{17B1930E-4018-4D87-B9D0-7830B6972E63}" type="pres">
      <dgm:prSet presAssocID="{9BD59349-0D4E-43FE-991C-F0821095A3B0}" presName="root" presStyleCnt="0">
        <dgm:presLayoutVars>
          <dgm:dir/>
          <dgm:resizeHandles val="exact"/>
        </dgm:presLayoutVars>
      </dgm:prSet>
      <dgm:spPr/>
    </dgm:pt>
    <dgm:pt modelId="{94DCBD36-A200-463C-915E-D1726F688A9F}" type="pres">
      <dgm:prSet presAssocID="{916A0567-FCE0-4240-949B-4C2FAC2299FE}" presName="compNode" presStyleCnt="0"/>
      <dgm:spPr/>
    </dgm:pt>
    <dgm:pt modelId="{116688A5-D1EF-4E93-9D97-FBA94747FBC2}" type="pres">
      <dgm:prSet presAssocID="{916A0567-FCE0-4240-949B-4C2FAC2299FE}" presName="bgRect" presStyleLbl="bgShp" presStyleIdx="0" presStyleCnt="5"/>
      <dgm:spPr/>
    </dgm:pt>
    <dgm:pt modelId="{D84FA92D-51F8-4351-ADDB-EF70A1CB708F}" type="pres">
      <dgm:prSet presAssocID="{916A0567-FCE0-4240-949B-4C2FAC2299F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ty"/>
        </a:ext>
      </dgm:extLst>
    </dgm:pt>
    <dgm:pt modelId="{6B42209A-9FCC-4965-9962-F60798B6E0D3}" type="pres">
      <dgm:prSet presAssocID="{916A0567-FCE0-4240-949B-4C2FAC2299FE}" presName="spaceRect" presStyleCnt="0"/>
      <dgm:spPr/>
    </dgm:pt>
    <dgm:pt modelId="{89C3F039-6618-424C-989A-DC976C6DFC7D}" type="pres">
      <dgm:prSet presAssocID="{916A0567-FCE0-4240-949B-4C2FAC2299FE}" presName="parTx" presStyleLbl="revTx" presStyleIdx="0" presStyleCnt="5">
        <dgm:presLayoutVars>
          <dgm:chMax val="0"/>
          <dgm:chPref val="0"/>
        </dgm:presLayoutVars>
      </dgm:prSet>
      <dgm:spPr/>
    </dgm:pt>
    <dgm:pt modelId="{AD0D6FD1-3B88-4FD3-A5EA-6C73F3A32561}" type="pres">
      <dgm:prSet presAssocID="{7C2C5AEB-218C-46AB-9CB2-D2B0BED9D18A}" presName="sibTrans" presStyleCnt="0"/>
      <dgm:spPr/>
    </dgm:pt>
    <dgm:pt modelId="{AFA2A8E6-A993-461E-B287-CAF5A340D865}" type="pres">
      <dgm:prSet presAssocID="{D62665DE-A1B2-4E88-ACF6-9DD592370D9A}" presName="compNode" presStyleCnt="0"/>
      <dgm:spPr/>
    </dgm:pt>
    <dgm:pt modelId="{8D364A9E-70D6-4082-9A17-7023A40D7CFC}" type="pres">
      <dgm:prSet presAssocID="{D62665DE-A1B2-4E88-ACF6-9DD592370D9A}" presName="bgRect" presStyleLbl="bgShp" presStyleIdx="1" presStyleCnt="5"/>
      <dgm:spPr/>
    </dgm:pt>
    <dgm:pt modelId="{98C83DFD-36D5-4164-80D7-9CD331E989AD}" type="pres">
      <dgm:prSet presAssocID="{D62665DE-A1B2-4E88-ACF6-9DD592370D9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E8488167-8A64-43C3-8C1C-9C0F9C4146D8}" type="pres">
      <dgm:prSet presAssocID="{D62665DE-A1B2-4E88-ACF6-9DD592370D9A}" presName="spaceRect" presStyleCnt="0"/>
      <dgm:spPr/>
    </dgm:pt>
    <dgm:pt modelId="{F9E61627-F6CB-428B-B88F-0063F700C202}" type="pres">
      <dgm:prSet presAssocID="{D62665DE-A1B2-4E88-ACF6-9DD592370D9A}" presName="parTx" presStyleLbl="revTx" presStyleIdx="1" presStyleCnt="5">
        <dgm:presLayoutVars>
          <dgm:chMax val="0"/>
          <dgm:chPref val="0"/>
        </dgm:presLayoutVars>
      </dgm:prSet>
      <dgm:spPr/>
    </dgm:pt>
    <dgm:pt modelId="{0414BA1B-BFAC-4130-9475-9B081E7F90E6}" type="pres">
      <dgm:prSet presAssocID="{BD9C7640-B1D3-4983-9D47-37405FA05D35}" presName="sibTrans" presStyleCnt="0"/>
      <dgm:spPr/>
    </dgm:pt>
    <dgm:pt modelId="{B44B96E3-C6B1-41C5-95FD-FA9C4F4A28A1}" type="pres">
      <dgm:prSet presAssocID="{960B848B-FF67-4EB3-8857-256D748BF14B}" presName="compNode" presStyleCnt="0"/>
      <dgm:spPr/>
    </dgm:pt>
    <dgm:pt modelId="{D4AC4132-718C-4A36-B895-DBC77F6811F2}" type="pres">
      <dgm:prSet presAssocID="{960B848B-FF67-4EB3-8857-256D748BF14B}" presName="bgRect" presStyleLbl="bgShp" presStyleIdx="2" presStyleCnt="5"/>
      <dgm:spPr/>
    </dgm:pt>
    <dgm:pt modelId="{D7CF8418-FF2C-45FF-BBFC-B106ED5747DD}" type="pres">
      <dgm:prSet presAssocID="{960B848B-FF67-4EB3-8857-256D748BF14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stronaut"/>
        </a:ext>
      </dgm:extLst>
    </dgm:pt>
    <dgm:pt modelId="{97AD6CE0-AE8D-4A39-A166-BB5BB13C6D9E}" type="pres">
      <dgm:prSet presAssocID="{960B848B-FF67-4EB3-8857-256D748BF14B}" presName="spaceRect" presStyleCnt="0"/>
      <dgm:spPr/>
    </dgm:pt>
    <dgm:pt modelId="{9DD925C9-CF77-485F-965F-70F04730B262}" type="pres">
      <dgm:prSet presAssocID="{960B848B-FF67-4EB3-8857-256D748BF14B}" presName="parTx" presStyleLbl="revTx" presStyleIdx="2" presStyleCnt="5">
        <dgm:presLayoutVars>
          <dgm:chMax val="0"/>
          <dgm:chPref val="0"/>
        </dgm:presLayoutVars>
      </dgm:prSet>
      <dgm:spPr/>
    </dgm:pt>
    <dgm:pt modelId="{F322F611-E783-47D1-B675-B70F8BB86EBE}" type="pres">
      <dgm:prSet presAssocID="{2D8367E8-F8CF-4B73-AA29-DB41FA94B8E6}" presName="sibTrans" presStyleCnt="0"/>
      <dgm:spPr/>
    </dgm:pt>
    <dgm:pt modelId="{0F3D0F94-96B1-4B34-99B6-366A394C635E}" type="pres">
      <dgm:prSet presAssocID="{BDD94DAA-A5ED-42F2-B340-93FF3B90503C}" presName="compNode" presStyleCnt="0"/>
      <dgm:spPr/>
    </dgm:pt>
    <dgm:pt modelId="{7C652D12-8892-429A-9488-FBA350DD13A8}" type="pres">
      <dgm:prSet presAssocID="{BDD94DAA-A5ED-42F2-B340-93FF3B90503C}" presName="bgRect" presStyleLbl="bgShp" presStyleIdx="3" presStyleCnt="5"/>
      <dgm:spPr/>
    </dgm:pt>
    <dgm:pt modelId="{020F419C-4898-402F-B158-2B62EB1A2588}" type="pres">
      <dgm:prSet presAssocID="{BDD94DAA-A5ED-42F2-B340-93FF3B90503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bulb"/>
        </a:ext>
      </dgm:extLst>
    </dgm:pt>
    <dgm:pt modelId="{8522C473-1FE1-4839-9A85-878193B8073B}" type="pres">
      <dgm:prSet presAssocID="{BDD94DAA-A5ED-42F2-B340-93FF3B90503C}" presName="spaceRect" presStyleCnt="0"/>
      <dgm:spPr/>
    </dgm:pt>
    <dgm:pt modelId="{2D3B517A-788B-4086-8E17-6928E2A36793}" type="pres">
      <dgm:prSet presAssocID="{BDD94DAA-A5ED-42F2-B340-93FF3B90503C}" presName="parTx" presStyleLbl="revTx" presStyleIdx="3" presStyleCnt="5">
        <dgm:presLayoutVars>
          <dgm:chMax val="0"/>
          <dgm:chPref val="0"/>
        </dgm:presLayoutVars>
      </dgm:prSet>
      <dgm:spPr/>
    </dgm:pt>
    <dgm:pt modelId="{35E27A17-86A5-4C99-B1CC-61B9D5D05268}" type="pres">
      <dgm:prSet presAssocID="{DC9D64B5-3AA0-43A8-8B27-D13ABFA4052D}" presName="sibTrans" presStyleCnt="0"/>
      <dgm:spPr/>
    </dgm:pt>
    <dgm:pt modelId="{73B47529-7FC9-40B1-B6CC-2892CC5D5C86}" type="pres">
      <dgm:prSet presAssocID="{05226ADF-4896-4733-BD2F-E8A363AE911B}" presName="compNode" presStyleCnt="0"/>
      <dgm:spPr/>
    </dgm:pt>
    <dgm:pt modelId="{A4442147-FEF4-435D-98AD-F0F78C0443C2}" type="pres">
      <dgm:prSet presAssocID="{05226ADF-4896-4733-BD2F-E8A363AE911B}" presName="bgRect" presStyleLbl="bgShp" presStyleIdx="4" presStyleCnt="5"/>
      <dgm:spPr/>
    </dgm:pt>
    <dgm:pt modelId="{E286291D-262E-4977-9532-8B099044D578}" type="pres">
      <dgm:prSet presAssocID="{05226ADF-4896-4733-BD2F-E8A363AE911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usiness Growth"/>
        </a:ext>
      </dgm:extLst>
    </dgm:pt>
    <dgm:pt modelId="{814624F5-EDA9-4E8F-8245-D90E21F335F4}" type="pres">
      <dgm:prSet presAssocID="{05226ADF-4896-4733-BD2F-E8A363AE911B}" presName="spaceRect" presStyleCnt="0"/>
      <dgm:spPr/>
    </dgm:pt>
    <dgm:pt modelId="{9781FD11-C440-4961-B285-538F2F51C60C}" type="pres">
      <dgm:prSet presAssocID="{05226ADF-4896-4733-BD2F-E8A363AE911B}" presName="parTx" presStyleLbl="revTx" presStyleIdx="4" presStyleCnt="5">
        <dgm:presLayoutVars>
          <dgm:chMax val="0"/>
          <dgm:chPref val="0"/>
        </dgm:presLayoutVars>
      </dgm:prSet>
      <dgm:spPr/>
    </dgm:pt>
  </dgm:ptLst>
  <dgm:cxnLst>
    <dgm:cxn modelId="{44EBFB0E-9E76-4A98-80C4-F73959AE909E}" srcId="{9BD59349-0D4E-43FE-991C-F0821095A3B0}" destId="{D62665DE-A1B2-4E88-ACF6-9DD592370D9A}" srcOrd="1" destOrd="0" parTransId="{30BD0D2C-F047-45C9-9FB4-49D4CED6B51B}" sibTransId="{BD9C7640-B1D3-4983-9D47-37405FA05D35}"/>
    <dgm:cxn modelId="{713CCF37-7B9D-4550-9A77-2C6B46E271D4}" srcId="{9BD59349-0D4E-43FE-991C-F0821095A3B0}" destId="{BDD94DAA-A5ED-42F2-B340-93FF3B90503C}" srcOrd="3" destOrd="0" parTransId="{9D715BDA-35CB-4E4C-9BF5-E569C8B65B32}" sibTransId="{DC9D64B5-3AA0-43A8-8B27-D13ABFA4052D}"/>
    <dgm:cxn modelId="{FFBBFE42-9970-439E-A5C0-7DD101FAFE98}" srcId="{9BD59349-0D4E-43FE-991C-F0821095A3B0}" destId="{05226ADF-4896-4733-BD2F-E8A363AE911B}" srcOrd="4" destOrd="0" parTransId="{6261BEBA-FA1F-49CF-9C7E-A63D1EAFAE46}" sibTransId="{BEC3E50A-B961-434A-94B3-F540F3FD911E}"/>
    <dgm:cxn modelId="{4E9A6045-A0B4-4730-A136-AABAC8F46F34}" type="presOf" srcId="{05226ADF-4896-4733-BD2F-E8A363AE911B}" destId="{9781FD11-C440-4961-B285-538F2F51C60C}" srcOrd="0" destOrd="0" presId="urn:microsoft.com/office/officeart/2018/2/layout/IconVerticalSolidList"/>
    <dgm:cxn modelId="{33F33A4F-E10B-4316-B6D2-E6EEFDD00549}" srcId="{9BD59349-0D4E-43FE-991C-F0821095A3B0}" destId="{916A0567-FCE0-4240-949B-4C2FAC2299FE}" srcOrd="0" destOrd="0" parTransId="{B85227ED-CA25-470D-A670-3D303162E1B3}" sibTransId="{7C2C5AEB-218C-46AB-9CB2-D2B0BED9D18A}"/>
    <dgm:cxn modelId="{E6695C99-07D1-48D0-8B89-0733CF84E9B3}" srcId="{9BD59349-0D4E-43FE-991C-F0821095A3B0}" destId="{960B848B-FF67-4EB3-8857-256D748BF14B}" srcOrd="2" destOrd="0" parTransId="{D71EE32E-9D86-4CCF-8717-9DFE907BD577}" sibTransId="{2D8367E8-F8CF-4B73-AA29-DB41FA94B8E6}"/>
    <dgm:cxn modelId="{ACDEB8B8-4254-4213-811A-A3604E4DDB7B}" type="presOf" srcId="{960B848B-FF67-4EB3-8857-256D748BF14B}" destId="{9DD925C9-CF77-485F-965F-70F04730B262}" srcOrd="0" destOrd="0" presId="urn:microsoft.com/office/officeart/2018/2/layout/IconVerticalSolidList"/>
    <dgm:cxn modelId="{4316F2B9-388C-4068-9820-9BF44E7B0460}" type="presOf" srcId="{D62665DE-A1B2-4E88-ACF6-9DD592370D9A}" destId="{F9E61627-F6CB-428B-B88F-0063F700C202}" srcOrd="0" destOrd="0" presId="urn:microsoft.com/office/officeart/2018/2/layout/IconVerticalSolidList"/>
    <dgm:cxn modelId="{FA0CB3C5-95E8-4ED5-BC60-95D95EBA19B1}" type="presOf" srcId="{9BD59349-0D4E-43FE-991C-F0821095A3B0}" destId="{17B1930E-4018-4D87-B9D0-7830B6972E63}" srcOrd="0" destOrd="0" presId="urn:microsoft.com/office/officeart/2018/2/layout/IconVerticalSolidList"/>
    <dgm:cxn modelId="{55D093D3-2658-4EB4-88F6-8107093BB60C}" type="presOf" srcId="{916A0567-FCE0-4240-949B-4C2FAC2299FE}" destId="{89C3F039-6618-424C-989A-DC976C6DFC7D}" srcOrd="0" destOrd="0" presId="urn:microsoft.com/office/officeart/2018/2/layout/IconVerticalSolidList"/>
    <dgm:cxn modelId="{C71F68FF-959F-4257-882E-A4B912BEC2E4}" type="presOf" srcId="{BDD94DAA-A5ED-42F2-B340-93FF3B90503C}" destId="{2D3B517A-788B-4086-8E17-6928E2A36793}" srcOrd="0" destOrd="0" presId="urn:microsoft.com/office/officeart/2018/2/layout/IconVerticalSolidList"/>
    <dgm:cxn modelId="{0C4538E7-63F4-44F5-912C-0AAAFBCBF86A}" type="presParOf" srcId="{17B1930E-4018-4D87-B9D0-7830B6972E63}" destId="{94DCBD36-A200-463C-915E-D1726F688A9F}" srcOrd="0" destOrd="0" presId="urn:microsoft.com/office/officeart/2018/2/layout/IconVerticalSolidList"/>
    <dgm:cxn modelId="{2CAAC0A7-B53F-477B-9E9E-EA632EFD886A}" type="presParOf" srcId="{94DCBD36-A200-463C-915E-D1726F688A9F}" destId="{116688A5-D1EF-4E93-9D97-FBA94747FBC2}" srcOrd="0" destOrd="0" presId="urn:microsoft.com/office/officeart/2018/2/layout/IconVerticalSolidList"/>
    <dgm:cxn modelId="{258E4287-97B8-4DF6-825E-6072AAF7C481}" type="presParOf" srcId="{94DCBD36-A200-463C-915E-D1726F688A9F}" destId="{D84FA92D-51F8-4351-ADDB-EF70A1CB708F}" srcOrd="1" destOrd="0" presId="urn:microsoft.com/office/officeart/2018/2/layout/IconVerticalSolidList"/>
    <dgm:cxn modelId="{B7E95A69-DF9C-4388-9153-651159DDD781}" type="presParOf" srcId="{94DCBD36-A200-463C-915E-D1726F688A9F}" destId="{6B42209A-9FCC-4965-9962-F60798B6E0D3}" srcOrd="2" destOrd="0" presId="urn:microsoft.com/office/officeart/2018/2/layout/IconVerticalSolidList"/>
    <dgm:cxn modelId="{0B5D19AD-8343-439D-A804-266030CAAD56}" type="presParOf" srcId="{94DCBD36-A200-463C-915E-D1726F688A9F}" destId="{89C3F039-6618-424C-989A-DC976C6DFC7D}" srcOrd="3" destOrd="0" presId="urn:microsoft.com/office/officeart/2018/2/layout/IconVerticalSolidList"/>
    <dgm:cxn modelId="{7870A750-A1A0-4A92-8A60-6C1F2EFF24CF}" type="presParOf" srcId="{17B1930E-4018-4D87-B9D0-7830B6972E63}" destId="{AD0D6FD1-3B88-4FD3-A5EA-6C73F3A32561}" srcOrd="1" destOrd="0" presId="urn:microsoft.com/office/officeart/2018/2/layout/IconVerticalSolidList"/>
    <dgm:cxn modelId="{ADB45129-E4F7-4328-8713-52AA97F928B9}" type="presParOf" srcId="{17B1930E-4018-4D87-B9D0-7830B6972E63}" destId="{AFA2A8E6-A993-461E-B287-CAF5A340D865}" srcOrd="2" destOrd="0" presId="urn:microsoft.com/office/officeart/2018/2/layout/IconVerticalSolidList"/>
    <dgm:cxn modelId="{90F1B785-6B7C-4385-BDA9-D34B916EDD8F}" type="presParOf" srcId="{AFA2A8E6-A993-461E-B287-CAF5A340D865}" destId="{8D364A9E-70D6-4082-9A17-7023A40D7CFC}" srcOrd="0" destOrd="0" presId="urn:microsoft.com/office/officeart/2018/2/layout/IconVerticalSolidList"/>
    <dgm:cxn modelId="{634DA3A9-6637-4B4A-B321-36C06DD69168}" type="presParOf" srcId="{AFA2A8E6-A993-461E-B287-CAF5A340D865}" destId="{98C83DFD-36D5-4164-80D7-9CD331E989AD}" srcOrd="1" destOrd="0" presId="urn:microsoft.com/office/officeart/2018/2/layout/IconVerticalSolidList"/>
    <dgm:cxn modelId="{2EA7EB7E-9C81-46E1-A667-D59205122E9A}" type="presParOf" srcId="{AFA2A8E6-A993-461E-B287-CAF5A340D865}" destId="{E8488167-8A64-43C3-8C1C-9C0F9C4146D8}" srcOrd="2" destOrd="0" presId="urn:microsoft.com/office/officeart/2018/2/layout/IconVerticalSolidList"/>
    <dgm:cxn modelId="{3E583593-F71E-487D-9AB4-D12ACBFAB374}" type="presParOf" srcId="{AFA2A8E6-A993-461E-B287-CAF5A340D865}" destId="{F9E61627-F6CB-428B-B88F-0063F700C202}" srcOrd="3" destOrd="0" presId="urn:microsoft.com/office/officeart/2018/2/layout/IconVerticalSolidList"/>
    <dgm:cxn modelId="{5E6DA7A8-4441-45DE-8568-68AE9F5A9050}" type="presParOf" srcId="{17B1930E-4018-4D87-B9D0-7830B6972E63}" destId="{0414BA1B-BFAC-4130-9475-9B081E7F90E6}" srcOrd="3" destOrd="0" presId="urn:microsoft.com/office/officeart/2018/2/layout/IconVerticalSolidList"/>
    <dgm:cxn modelId="{8AE9C5DF-EE80-400D-9D76-0D3DB7884C37}" type="presParOf" srcId="{17B1930E-4018-4D87-B9D0-7830B6972E63}" destId="{B44B96E3-C6B1-41C5-95FD-FA9C4F4A28A1}" srcOrd="4" destOrd="0" presId="urn:microsoft.com/office/officeart/2018/2/layout/IconVerticalSolidList"/>
    <dgm:cxn modelId="{95ADE2B9-127E-4128-A9F4-3C794C6C011D}" type="presParOf" srcId="{B44B96E3-C6B1-41C5-95FD-FA9C4F4A28A1}" destId="{D4AC4132-718C-4A36-B895-DBC77F6811F2}" srcOrd="0" destOrd="0" presId="urn:microsoft.com/office/officeart/2018/2/layout/IconVerticalSolidList"/>
    <dgm:cxn modelId="{B214A6F8-DEF4-473C-872B-4F691637836F}" type="presParOf" srcId="{B44B96E3-C6B1-41C5-95FD-FA9C4F4A28A1}" destId="{D7CF8418-FF2C-45FF-BBFC-B106ED5747DD}" srcOrd="1" destOrd="0" presId="urn:microsoft.com/office/officeart/2018/2/layout/IconVerticalSolidList"/>
    <dgm:cxn modelId="{B5D6CE35-D645-4229-A8C5-3035F18F5D62}" type="presParOf" srcId="{B44B96E3-C6B1-41C5-95FD-FA9C4F4A28A1}" destId="{97AD6CE0-AE8D-4A39-A166-BB5BB13C6D9E}" srcOrd="2" destOrd="0" presId="urn:microsoft.com/office/officeart/2018/2/layout/IconVerticalSolidList"/>
    <dgm:cxn modelId="{B18DD361-951A-4BBE-90F4-F45EBD1F3A03}" type="presParOf" srcId="{B44B96E3-C6B1-41C5-95FD-FA9C4F4A28A1}" destId="{9DD925C9-CF77-485F-965F-70F04730B262}" srcOrd="3" destOrd="0" presId="urn:microsoft.com/office/officeart/2018/2/layout/IconVerticalSolidList"/>
    <dgm:cxn modelId="{7D27A601-76BF-45AA-A57F-C9F8DAB605C0}" type="presParOf" srcId="{17B1930E-4018-4D87-B9D0-7830B6972E63}" destId="{F322F611-E783-47D1-B675-B70F8BB86EBE}" srcOrd="5" destOrd="0" presId="urn:microsoft.com/office/officeart/2018/2/layout/IconVerticalSolidList"/>
    <dgm:cxn modelId="{2C4A98FF-F81A-4EE7-9B01-0E4F182FCF77}" type="presParOf" srcId="{17B1930E-4018-4D87-B9D0-7830B6972E63}" destId="{0F3D0F94-96B1-4B34-99B6-366A394C635E}" srcOrd="6" destOrd="0" presId="urn:microsoft.com/office/officeart/2018/2/layout/IconVerticalSolidList"/>
    <dgm:cxn modelId="{A447B580-AD63-49DE-AF9F-C8DA42D8A0F8}" type="presParOf" srcId="{0F3D0F94-96B1-4B34-99B6-366A394C635E}" destId="{7C652D12-8892-429A-9488-FBA350DD13A8}" srcOrd="0" destOrd="0" presId="urn:microsoft.com/office/officeart/2018/2/layout/IconVerticalSolidList"/>
    <dgm:cxn modelId="{2559ADB3-5D6E-44A2-9478-98340B6E6E38}" type="presParOf" srcId="{0F3D0F94-96B1-4B34-99B6-366A394C635E}" destId="{020F419C-4898-402F-B158-2B62EB1A2588}" srcOrd="1" destOrd="0" presId="urn:microsoft.com/office/officeart/2018/2/layout/IconVerticalSolidList"/>
    <dgm:cxn modelId="{5E54CA81-A779-47EF-8D2E-54FE32018500}" type="presParOf" srcId="{0F3D0F94-96B1-4B34-99B6-366A394C635E}" destId="{8522C473-1FE1-4839-9A85-878193B8073B}" srcOrd="2" destOrd="0" presId="urn:microsoft.com/office/officeart/2018/2/layout/IconVerticalSolidList"/>
    <dgm:cxn modelId="{98DDD136-0525-4854-AB83-E7F5EC3EBAA6}" type="presParOf" srcId="{0F3D0F94-96B1-4B34-99B6-366A394C635E}" destId="{2D3B517A-788B-4086-8E17-6928E2A36793}" srcOrd="3" destOrd="0" presId="urn:microsoft.com/office/officeart/2018/2/layout/IconVerticalSolidList"/>
    <dgm:cxn modelId="{F7641706-ECDC-415D-96C2-072E11B759C8}" type="presParOf" srcId="{17B1930E-4018-4D87-B9D0-7830B6972E63}" destId="{35E27A17-86A5-4C99-B1CC-61B9D5D05268}" srcOrd="7" destOrd="0" presId="urn:microsoft.com/office/officeart/2018/2/layout/IconVerticalSolidList"/>
    <dgm:cxn modelId="{53E46B34-B128-4E50-BFBB-C43AAF7D8BB3}" type="presParOf" srcId="{17B1930E-4018-4D87-B9D0-7830B6972E63}" destId="{73B47529-7FC9-40B1-B6CC-2892CC5D5C86}" srcOrd="8" destOrd="0" presId="urn:microsoft.com/office/officeart/2018/2/layout/IconVerticalSolidList"/>
    <dgm:cxn modelId="{DE8B610D-7727-4816-9B16-18DBEBD00293}" type="presParOf" srcId="{73B47529-7FC9-40B1-B6CC-2892CC5D5C86}" destId="{A4442147-FEF4-435D-98AD-F0F78C0443C2}" srcOrd="0" destOrd="0" presId="urn:microsoft.com/office/officeart/2018/2/layout/IconVerticalSolidList"/>
    <dgm:cxn modelId="{933FC067-6791-46C2-B3E8-DE19E2A5A2FB}" type="presParOf" srcId="{73B47529-7FC9-40B1-B6CC-2892CC5D5C86}" destId="{E286291D-262E-4977-9532-8B099044D578}" srcOrd="1" destOrd="0" presId="urn:microsoft.com/office/officeart/2018/2/layout/IconVerticalSolidList"/>
    <dgm:cxn modelId="{7A6F1053-3D84-4641-97F6-77673DAA677D}" type="presParOf" srcId="{73B47529-7FC9-40B1-B6CC-2892CC5D5C86}" destId="{814624F5-EDA9-4E8F-8245-D90E21F335F4}" srcOrd="2" destOrd="0" presId="urn:microsoft.com/office/officeart/2018/2/layout/IconVerticalSolidList"/>
    <dgm:cxn modelId="{0F18BFCB-7936-42A1-AB33-CC3CE010207B}" type="presParOf" srcId="{73B47529-7FC9-40B1-B6CC-2892CC5D5C86}" destId="{9781FD11-C440-4961-B285-538F2F51C60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2110FA-D338-4203-84BE-BD2AAB2CDE6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E719486-A4B6-42CA-AD88-2AD899074151}">
      <dgm:prSet/>
      <dgm:spPr/>
      <dgm:t>
        <a:bodyPr/>
        <a:lstStyle/>
        <a:p>
          <a:pPr>
            <a:lnSpc>
              <a:spcPct val="100000"/>
            </a:lnSpc>
          </a:pPr>
          <a:r>
            <a:rPr lang="en-US" dirty="0"/>
            <a:t>WaveCon Telecom launched 5G services on June 1, 2022, expanding their offerings to cater to the evolving needs of users.</a:t>
          </a:r>
        </a:p>
      </dgm:t>
    </dgm:pt>
    <dgm:pt modelId="{881EE61E-C824-4A60-B61B-612BE035FBDE}" type="parTrans" cxnId="{AFE4A570-3F95-4237-B6A3-2FD7A9808E2D}">
      <dgm:prSet/>
      <dgm:spPr/>
      <dgm:t>
        <a:bodyPr/>
        <a:lstStyle/>
        <a:p>
          <a:endParaRPr lang="en-US"/>
        </a:p>
      </dgm:t>
    </dgm:pt>
    <dgm:pt modelId="{E5C1FEE2-3A75-4338-9FDB-BCB13A3BBE29}" type="sibTrans" cxnId="{AFE4A570-3F95-4237-B6A3-2FD7A9808E2D}">
      <dgm:prSet/>
      <dgm:spPr/>
      <dgm:t>
        <a:bodyPr/>
        <a:lstStyle/>
        <a:p>
          <a:endParaRPr lang="en-US"/>
        </a:p>
      </dgm:t>
    </dgm:pt>
    <dgm:pt modelId="{AD83A05A-BE8C-4B03-99AF-396B181DD5F7}">
      <dgm:prSet/>
      <dgm:spPr/>
      <dgm:t>
        <a:bodyPr/>
        <a:lstStyle/>
        <a:p>
          <a:pPr>
            <a:lnSpc>
              <a:spcPct val="100000"/>
            </a:lnSpc>
          </a:pPr>
          <a:r>
            <a:rPr lang="en-US"/>
            <a:t>The company introduced a total of 13 plans tailored for both 4G and 5G users, ensuring a diverse range of options to meet customer preferences.</a:t>
          </a:r>
        </a:p>
      </dgm:t>
    </dgm:pt>
    <dgm:pt modelId="{DEBE5482-8C38-4C7D-9A80-19C37F3C0208}" type="parTrans" cxnId="{C7F30C44-0F1F-4A85-953F-230D710EEAED}">
      <dgm:prSet/>
      <dgm:spPr/>
      <dgm:t>
        <a:bodyPr/>
        <a:lstStyle/>
        <a:p>
          <a:endParaRPr lang="en-US"/>
        </a:p>
      </dgm:t>
    </dgm:pt>
    <dgm:pt modelId="{3FE5202B-9D5C-44D9-B0E0-15FB3E51D781}" type="sibTrans" cxnId="{C7F30C44-0F1F-4A85-953F-230D710EEAED}">
      <dgm:prSet/>
      <dgm:spPr/>
      <dgm:t>
        <a:bodyPr/>
        <a:lstStyle/>
        <a:p>
          <a:endParaRPr lang="en-US"/>
        </a:p>
      </dgm:t>
    </dgm:pt>
    <dgm:pt modelId="{D4A2D060-ACDE-4B8C-9B35-5076206C2E7D}">
      <dgm:prSet/>
      <dgm:spPr/>
      <dgm:t>
        <a:bodyPr/>
        <a:lstStyle/>
        <a:p>
          <a:pPr>
            <a:lnSpc>
              <a:spcPct val="100000"/>
            </a:lnSpc>
          </a:pPr>
          <a:r>
            <a:rPr lang="en-US" dirty="0"/>
            <a:t>WaveCon Telecom currently provides services in approximately 15 cities across the country, facilitating connectivity for a wide user base.</a:t>
          </a:r>
        </a:p>
      </dgm:t>
    </dgm:pt>
    <dgm:pt modelId="{CEBF5BA0-B737-47C7-93FC-D53714E56BD0}" type="parTrans" cxnId="{875FC2B2-5E39-46BB-A813-2C85AC2E7AED}">
      <dgm:prSet/>
      <dgm:spPr/>
      <dgm:t>
        <a:bodyPr/>
        <a:lstStyle/>
        <a:p>
          <a:endParaRPr lang="en-US"/>
        </a:p>
      </dgm:t>
    </dgm:pt>
    <dgm:pt modelId="{1FAA21A6-9FF1-47C2-A8A3-44B5F5FD3FA3}" type="sibTrans" cxnId="{875FC2B2-5E39-46BB-A813-2C85AC2E7AED}">
      <dgm:prSet/>
      <dgm:spPr/>
      <dgm:t>
        <a:bodyPr/>
        <a:lstStyle/>
        <a:p>
          <a:endParaRPr lang="en-US"/>
        </a:p>
      </dgm:t>
    </dgm:pt>
    <dgm:pt modelId="{A7E596EB-624F-4D22-BFF0-89E979477D63}">
      <dgm:prSet/>
      <dgm:spPr/>
      <dgm:t>
        <a:bodyPr/>
        <a:lstStyle/>
        <a:p>
          <a:pPr>
            <a:lnSpc>
              <a:spcPct val="100000"/>
            </a:lnSpc>
          </a:pPr>
          <a:r>
            <a:rPr lang="en-US"/>
            <a:t>During the presentation, abbreviations such as ARPU (Average Revenue Per User), TAU (Total Active Users), TUsU (Total Unsubscribed Users), and MA (Monthly Average) will be utilized for clarity and efficiency.</a:t>
          </a:r>
        </a:p>
      </dgm:t>
    </dgm:pt>
    <dgm:pt modelId="{FBE66C3C-4487-43EE-BC94-544DFFC8A484}" type="parTrans" cxnId="{C3AB55C0-9963-431C-B8C3-CFBE724DD856}">
      <dgm:prSet/>
      <dgm:spPr/>
      <dgm:t>
        <a:bodyPr/>
        <a:lstStyle/>
        <a:p>
          <a:endParaRPr lang="en-US"/>
        </a:p>
      </dgm:t>
    </dgm:pt>
    <dgm:pt modelId="{38585D54-B9FA-4A5C-B2B2-1248E54353AE}" type="sibTrans" cxnId="{C3AB55C0-9963-431C-B8C3-CFBE724DD856}">
      <dgm:prSet/>
      <dgm:spPr/>
      <dgm:t>
        <a:bodyPr/>
        <a:lstStyle/>
        <a:p>
          <a:endParaRPr lang="en-US"/>
        </a:p>
      </dgm:t>
    </dgm:pt>
    <dgm:pt modelId="{4C130C0E-CD2D-4BB7-A744-2C2BAAFD7FD8}" type="pres">
      <dgm:prSet presAssocID="{722110FA-D338-4203-84BE-BD2AAB2CDE6A}" presName="root" presStyleCnt="0">
        <dgm:presLayoutVars>
          <dgm:dir/>
          <dgm:resizeHandles val="exact"/>
        </dgm:presLayoutVars>
      </dgm:prSet>
      <dgm:spPr/>
    </dgm:pt>
    <dgm:pt modelId="{DB38FCA7-F8DB-4EC7-92FB-4D6460AD4DED}" type="pres">
      <dgm:prSet presAssocID="{8E719486-A4B6-42CA-AD88-2AD899074151}" presName="compNode" presStyleCnt="0"/>
      <dgm:spPr/>
    </dgm:pt>
    <dgm:pt modelId="{76DE143D-B300-4C1D-8EBE-D225325925F6}" type="pres">
      <dgm:prSet presAssocID="{8E719486-A4B6-42CA-AD88-2AD899074151}" presName="bgRect" presStyleLbl="bgShp" presStyleIdx="0" presStyleCnt="4"/>
      <dgm:spPr/>
    </dgm:pt>
    <dgm:pt modelId="{5F405985-A8C0-4300-9162-6838DDE6AF36}" type="pres">
      <dgm:prSet presAssocID="{8E719486-A4B6-42CA-AD88-2AD89907415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a:ext>
      </dgm:extLst>
    </dgm:pt>
    <dgm:pt modelId="{C3E19F45-6F36-4EFA-834D-9117C3EC3169}" type="pres">
      <dgm:prSet presAssocID="{8E719486-A4B6-42CA-AD88-2AD899074151}" presName="spaceRect" presStyleCnt="0"/>
      <dgm:spPr/>
    </dgm:pt>
    <dgm:pt modelId="{02CD1FED-F530-411D-9019-AA2E48B14E45}" type="pres">
      <dgm:prSet presAssocID="{8E719486-A4B6-42CA-AD88-2AD899074151}" presName="parTx" presStyleLbl="revTx" presStyleIdx="0" presStyleCnt="4">
        <dgm:presLayoutVars>
          <dgm:chMax val="0"/>
          <dgm:chPref val="0"/>
        </dgm:presLayoutVars>
      </dgm:prSet>
      <dgm:spPr/>
    </dgm:pt>
    <dgm:pt modelId="{004B2B09-B707-4ACC-9B2D-52A59203B233}" type="pres">
      <dgm:prSet presAssocID="{E5C1FEE2-3A75-4338-9FDB-BCB13A3BBE29}" presName="sibTrans" presStyleCnt="0"/>
      <dgm:spPr/>
    </dgm:pt>
    <dgm:pt modelId="{1E192DBD-1630-4EA3-AB37-B33979EC6506}" type="pres">
      <dgm:prSet presAssocID="{AD83A05A-BE8C-4B03-99AF-396B181DD5F7}" presName="compNode" presStyleCnt="0"/>
      <dgm:spPr/>
    </dgm:pt>
    <dgm:pt modelId="{B5A0E349-535E-426B-9B6D-F35CEF5FF1FB}" type="pres">
      <dgm:prSet presAssocID="{AD83A05A-BE8C-4B03-99AF-396B181DD5F7}" presName="bgRect" presStyleLbl="bgShp" presStyleIdx="1" presStyleCnt="4"/>
      <dgm:spPr/>
    </dgm:pt>
    <dgm:pt modelId="{14D0794C-26EF-420B-85E4-06911EBD5177}" type="pres">
      <dgm:prSet presAssocID="{AD83A05A-BE8C-4B03-99AF-396B181DD5F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nfluencer"/>
        </a:ext>
      </dgm:extLst>
    </dgm:pt>
    <dgm:pt modelId="{7BDBEFAE-A05E-482D-84AC-DBC8E6D90AD6}" type="pres">
      <dgm:prSet presAssocID="{AD83A05A-BE8C-4B03-99AF-396B181DD5F7}" presName="spaceRect" presStyleCnt="0"/>
      <dgm:spPr/>
    </dgm:pt>
    <dgm:pt modelId="{D99B4069-1BF8-48CD-B973-014758B12ABD}" type="pres">
      <dgm:prSet presAssocID="{AD83A05A-BE8C-4B03-99AF-396B181DD5F7}" presName="parTx" presStyleLbl="revTx" presStyleIdx="1" presStyleCnt="4">
        <dgm:presLayoutVars>
          <dgm:chMax val="0"/>
          <dgm:chPref val="0"/>
        </dgm:presLayoutVars>
      </dgm:prSet>
      <dgm:spPr/>
    </dgm:pt>
    <dgm:pt modelId="{5FD3067E-0EC8-4E81-9A0B-357C4D4E188B}" type="pres">
      <dgm:prSet presAssocID="{3FE5202B-9D5C-44D9-B0E0-15FB3E51D781}" presName="sibTrans" presStyleCnt="0"/>
      <dgm:spPr/>
    </dgm:pt>
    <dgm:pt modelId="{53770DA8-8AE2-4554-BC15-47A6ED16DAF8}" type="pres">
      <dgm:prSet presAssocID="{D4A2D060-ACDE-4B8C-9B35-5076206C2E7D}" presName="compNode" presStyleCnt="0"/>
      <dgm:spPr/>
    </dgm:pt>
    <dgm:pt modelId="{EA9767AF-9585-4DA8-BABC-69F81DE44B40}" type="pres">
      <dgm:prSet presAssocID="{D4A2D060-ACDE-4B8C-9B35-5076206C2E7D}" presName="bgRect" presStyleLbl="bgShp" presStyleIdx="2" presStyleCnt="4"/>
      <dgm:spPr/>
    </dgm:pt>
    <dgm:pt modelId="{F41E74E9-4861-495D-A925-390879489163}" type="pres">
      <dgm:prSet presAssocID="{D4A2D060-ACDE-4B8C-9B35-5076206C2E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 Network"/>
        </a:ext>
      </dgm:extLst>
    </dgm:pt>
    <dgm:pt modelId="{9F155D05-7AA2-41DB-B363-5F38D63AEB84}" type="pres">
      <dgm:prSet presAssocID="{D4A2D060-ACDE-4B8C-9B35-5076206C2E7D}" presName="spaceRect" presStyleCnt="0"/>
      <dgm:spPr/>
    </dgm:pt>
    <dgm:pt modelId="{F8B0AA8C-3D5D-4256-B02A-0DFB45AF7DD7}" type="pres">
      <dgm:prSet presAssocID="{D4A2D060-ACDE-4B8C-9B35-5076206C2E7D}" presName="parTx" presStyleLbl="revTx" presStyleIdx="2" presStyleCnt="4">
        <dgm:presLayoutVars>
          <dgm:chMax val="0"/>
          <dgm:chPref val="0"/>
        </dgm:presLayoutVars>
      </dgm:prSet>
      <dgm:spPr/>
    </dgm:pt>
    <dgm:pt modelId="{DB088425-7B44-4896-8217-DF86B9FEBF6B}" type="pres">
      <dgm:prSet presAssocID="{1FAA21A6-9FF1-47C2-A8A3-44B5F5FD3FA3}" presName="sibTrans" presStyleCnt="0"/>
      <dgm:spPr/>
    </dgm:pt>
    <dgm:pt modelId="{A1B1FD09-02E7-4BCC-9598-93F6A5C3E210}" type="pres">
      <dgm:prSet presAssocID="{A7E596EB-624F-4D22-BFF0-89E979477D63}" presName="compNode" presStyleCnt="0"/>
      <dgm:spPr/>
    </dgm:pt>
    <dgm:pt modelId="{13B4C4B2-C41A-4857-83D9-9DCD273391D1}" type="pres">
      <dgm:prSet presAssocID="{A7E596EB-624F-4D22-BFF0-89E979477D63}" presName="bgRect" presStyleLbl="bgShp" presStyleIdx="3" presStyleCnt="4"/>
      <dgm:spPr/>
    </dgm:pt>
    <dgm:pt modelId="{BD935AA2-5FB3-4A6F-8272-9B7A27C1C825}" type="pres">
      <dgm:prSet presAssocID="{A7E596EB-624F-4D22-BFF0-89E979477D6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osed Quotation Mark"/>
        </a:ext>
      </dgm:extLst>
    </dgm:pt>
    <dgm:pt modelId="{6DFD6CF5-A435-4595-B079-EE82B8B2F915}" type="pres">
      <dgm:prSet presAssocID="{A7E596EB-624F-4D22-BFF0-89E979477D63}" presName="spaceRect" presStyleCnt="0"/>
      <dgm:spPr/>
    </dgm:pt>
    <dgm:pt modelId="{DE3AB193-1B86-4AF6-A7FB-9D6AEDBEA4A9}" type="pres">
      <dgm:prSet presAssocID="{A7E596EB-624F-4D22-BFF0-89E979477D63}" presName="parTx" presStyleLbl="revTx" presStyleIdx="3" presStyleCnt="4">
        <dgm:presLayoutVars>
          <dgm:chMax val="0"/>
          <dgm:chPref val="0"/>
        </dgm:presLayoutVars>
      </dgm:prSet>
      <dgm:spPr/>
    </dgm:pt>
  </dgm:ptLst>
  <dgm:cxnLst>
    <dgm:cxn modelId="{94505E1A-F013-4C88-9157-3FD3738EC4BC}" type="presOf" srcId="{D4A2D060-ACDE-4B8C-9B35-5076206C2E7D}" destId="{F8B0AA8C-3D5D-4256-B02A-0DFB45AF7DD7}" srcOrd="0" destOrd="0" presId="urn:microsoft.com/office/officeart/2018/2/layout/IconVerticalSolidList"/>
    <dgm:cxn modelId="{C7F30C44-0F1F-4A85-953F-230D710EEAED}" srcId="{722110FA-D338-4203-84BE-BD2AAB2CDE6A}" destId="{AD83A05A-BE8C-4B03-99AF-396B181DD5F7}" srcOrd="1" destOrd="0" parTransId="{DEBE5482-8C38-4C7D-9A80-19C37F3C0208}" sibTransId="{3FE5202B-9D5C-44D9-B0E0-15FB3E51D781}"/>
    <dgm:cxn modelId="{02B7F165-456E-456B-8F66-96E15B727443}" type="presOf" srcId="{A7E596EB-624F-4D22-BFF0-89E979477D63}" destId="{DE3AB193-1B86-4AF6-A7FB-9D6AEDBEA4A9}" srcOrd="0" destOrd="0" presId="urn:microsoft.com/office/officeart/2018/2/layout/IconVerticalSolidList"/>
    <dgm:cxn modelId="{AFE4A570-3F95-4237-B6A3-2FD7A9808E2D}" srcId="{722110FA-D338-4203-84BE-BD2AAB2CDE6A}" destId="{8E719486-A4B6-42CA-AD88-2AD899074151}" srcOrd="0" destOrd="0" parTransId="{881EE61E-C824-4A60-B61B-612BE035FBDE}" sibTransId="{E5C1FEE2-3A75-4338-9FDB-BCB13A3BBE29}"/>
    <dgm:cxn modelId="{EEAA5484-F7E2-462A-BA2A-667DF79DB8D4}" type="presOf" srcId="{AD83A05A-BE8C-4B03-99AF-396B181DD5F7}" destId="{D99B4069-1BF8-48CD-B973-014758B12ABD}" srcOrd="0" destOrd="0" presId="urn:microsoft.com/office/officeart/2018/2/layout/IconVerticalSolidList"/>
    <dgm:cxn modelId="{BEA5229F-49CC-47C3-AAAC-C25327542106}" type="presOf" srcId="{722110FA-D338-4203-84BE-BD2AAB2CDE6A}" destId="{4C130C0E-CD2D-4BB7-A744-2C2BAAFD7FD8}" srcOrd="0" destOrd="0" presId="urn:microsoft.com/office/officeart/2018/2/layout/IconVerticalSolidList"/>
    <dgm:cxn modelId="{D4F03BA2-E9F1-4BDE-9D68-E2C50B8C652A}" type="presOf" srcId="{8E719486-A4B6-42CA-AD88-2AD899074151}" destId="{02CD1FED-F530-411D-9019-AA2E48B14E45}" srcOrd="0" destOrd="0" presId="urn:microsoft.com/office/officeart/2018/2/layout/IconVerticalSolidList"/>
    <dgm:cxn modelId="{875FC2B2-5E39-46BB-A813-2C85AC2E7AED}" srcId="{722110FA-D338-4203-84BE-BD2AAB2CDE6A}" destId="{D4A2D060-ACDE-4B8C-9B35-5076206C2E7D}" srcOrd="2" destOrd="0" parTransId="{CEBF5BA0-B737-47C7-93FC-D53714E56BD0}" sibTransId="{1FAA21A6-9FF1-47C2-A8A3-44B5F5FD3FA3}"/>
    <dgm:cxn modelId="{C3AB55C0-9963-431C-B8C3-CFBE724DD856}" srcId="{722110FA-D338-4203-84BE-BD2AAB2CDE6A}" destId="{A7E596EB-624F-4D22-BFF0-89E979477D63}" srcOrd="3" destOrd="0" parTransId="{FBE66C3C-4487-43EE-BC94-544DFFC8A484}" sibTransId="{38585D54-B9FA-4A5C-B2B2-1248E54353AE}"/>
    <dgm:cxn modelId="{A3F0C081-48BE-420F-9BD3-452D015EDEB8}" type="presParOf" srcId="{4C130C0E-CD2D-4BB7-A744-2C2BAAFD7FD8}" destId="{DB38FCA7-F8DB-4EC7-92FB-4D6460AD4DED}" srcOrd="0" destOrd="0" presId="urn:microsoft.com/office/officeart/2018/2/layout/IconVerticalSolidList"/>
    <dgm:cxn modelId="{A3145AD3-B117-462E-BBC0-7B80096FF9A4}" type="presParOf" srcId="{DB38FCA7-F8DB-4EC7-92FB-4D6460AD4DED}" destId="{76DE143D-B300-4C1D-8EBE-D225325925F6}" srcOrd="0" destOrd="0" presId="urn:microsoft.com/office/officeart/2018/2/layout/IconVerticalSolidList"/>
    <dgm:cxn modelId="{794E4CB1-A5A1-4EAC-B88F-01550BF66D82}" type="presParOf" srcId="{DB38FCA7-F8DB-4EC7-92FB-4D6460AD4DED}" destId="{5F405985-A8C0-4300-9162-6838DDE6AF36}" srcOrd="1" destOrd="0" presId="urn:microsoft.com/office/officeart/2018/2/layout/IconVerticalSolidList"/>
    <dgm:cxn modelId="{E1C360EB-9D33-46F0-BEC2-1AF67A479766}" type="presParOf" srcId="{DB38FCA7-F8DB-4EC7-92FB-4D6460AD4DED}" destId="{C3E19F45-6F36-4EFA-834D-9117C3EC3169}" srcOrd="2" destOrd="0" presId="urn:microsoft.com/office/officeart/2018/2/layout/IconVerticalSolidList"/>
    <dgm:cxn modelId="{33D702B1-F534-4986-B21D-C73826A3931F}" type="presParOf" srcId="{DB38FCA7-F8DB-4EC7-92FB-4D6460AD4DED}" destId="{02CD1FED-F530-411D-9019-AA2E48B14E45}" srcOrd="3" destOrd="0" presId="urn:microsoft.com/office/officeart/2018/2/layout/IconVerticalSolidList"/>
    <dgm:cxn modelId="{B4CCF002-C716-40CB-A8A0-05181E122A3C}" type="presParOf" srcId="{4C130C0E-CD2D-4BB7-A744-2C2BAAFD7FD8}" destId="{004B2B09-B707-4ACC-9B2D-52A59203B233}" srcOrd="1" destOrd="0" presId="urn:microsoft.com/office/officeart/2018/2/layout/IconVerticalSolidList"/>
    <dgm:cxn modelId="{061F9EB8-D4A4-4938-B71A-9942C109D19D}" type="presParOf" srcId="{4C130C0E-CD2D-4BB7-A744-2C2BAAFD7FD8}" destId="{1E192DBD-1630-4EA3-AB37-B33979EC6506}" srcOrd="2" destOrd="0" presId="urn:microsoft.com/office/officeart/2018/2/layout/IconVerticalSolidList"/>
    <dgm:cxn modelId="{56FF0150-50D4-4D1D-A22C-34ACB7E69436}" type="presParOf" srcId="{1E192DBD-1630-4EA3-AB37-B33979EC6506}" destId="{B5A0E349-535E-426B-9B6D-F35CEF5FF1FB}" srcOrd="0" destOrd="0" presId="urn:microsoft.com/office/officeart/2018/2/layout/IconVerticalSolidList"/>
    <dgm:cxn modelId="{231697C8-052A-4CBB-B9E6-38CEE241BBAF}" type="presParOf" srcId="{1E192DBD-1630-4EA3-AB37-B33979EC6506}" destId="{14D0794C-26EF-420B-85E4-06911EBD5177}" srcOrd="1" destOrd="0" presId="urn:microsoft.com/office/officeart/2018/2/layout/IconVerticalSolidList"/>
    <dgm:cxn modelId="{09E33834-CC15-4D4F-883C-E95CB0998EF3}" type="presParOf" srcId="{1E192DBD-1630-4EA3-AB37-B33979EC6506}" destId="{7BDBEFAE-A05E-482D-84AC-DBC8E6D90AD6}" srcOrd="2" destOrd="0" presId="urn:microsoft.com/office/officeart/2018/2/layout/IconVerticalSolidList"/>
    <dgm:cxn modelId="{227530D0-9FA3-4812-87C3-1ACB4962B358}" type="presParOf" srcId="{1E192DBD-1630-4EA3-AB37-B33979EC6506}" destId="{D99B4069-1BF8-48CD-B973-014758B12ABD}" srcOrd="3" destOrd="0" presId="urn:microsoft.com/office/officeart/2018/2/layout/IconVerticalSolidList"/>
    <dgm:cxn modelId="{8C7EECFF-45AD-4EEE-AF7A-200AA9CA6899}" type="presParOf" srcId="{4C130C0E-CD2D-4BB7-A744-2C2BAAFD7FD8}" destId="{5FD3067E-0EC8-4E81-9A0B-357C4D4E188B}" srcOrd="3" destOrd="0" presId="urn:microsoft.com/office/officeart/2018/2/layout/IconVerticalSolidList"/>
    <dgm:cxn modelId="{EE12D4DF-C4FA-4F2A-A738-EFE2832093AA}" type="presParOf" srcId="{4C130C0E-CD2D-4BB7-A744-2C2BAAFD7FD8}" destId="{53770DA8-8AE2-4554-BC15-47A6ED16DAF8}" srcOrd="4" destOrd="0" presId="urn:microsoft.com/office/officeart/2018/2/layout/IconVerticalSolidList"/>
    <dgm:cxn modelId="{F15247B2-598E-4821-9827-432B3B115466}" type="presParOf" srcId="{53770DA8-8AE2-4554-BC15-47A6ED16DAF8}" destId="{EA9767AF-9585-4DA8-BABC-69F81DE44B40}" srcOrd="0" destOrd="0" presId="urn:microsoft.com/office/officeart/2018/2/layout/IconVerticalSolidList"/>
    <dgm:cxn modelId="{C00C8711-ACE3-4552-B58A-913D066D5400}" type="presParOf" srcId="{53770DA8-8AE2-4554-BC15-47A6ED16DAF8}" destId="{F41E74E9-4861-495D-A925-390879489163}" srcOrd="1" destOrd="0" presId="urn:microsoft.com/office/officeart/2018/2/layout/IconVerticalSolidList"/>
    <dgm:cxn modelId="{EEAD7FB7-ADA7-4A53-9870-644D8B6537E3}" type="presParOf" srcId="{53770DA8-8AE2-4554-BC15-47A6ED16DAF8}" destId="{9F155D05-7AA2-41DB-B363-5F38D63AEB84}" srcOrd="2" destOrd="0" presId="urn:microsoft.com/office/officeart/2018/2/layout/IconVerticalSolidList"/>
    <dgm:cxn modelId="{F4192078-D920-4B01-8A26-249AB6739465}" type="presParOf" srcId="{53770DA8-8AE2-4554-BC15-47A6ED16DAF8}" destId="{F8B0AA8C-3D5D-4256-B02A-0DFB45AF7DD7}" srcOrd="3" destOrd="0" presId="urn:microsoft.com/office/officeart/2018/2/layout/IconVerticalSolidList"/>
    <dgm:cxn modelId="{2425AE62-4619-44E5-9565-A2A5170BCAF1}" type="presParOf" srcId="{4C130C0E-CD2D-4BB7-A744-2C2BAAFD7FD8}" destId="{DB088425-7B44-4896-8217-DF86B9FEBF6B}" srcOrd="5" destOrd="0" presId="urn:microsoft.com/office/officeart/2018/2/layout/IconVerticalSolidList"/>
    <dgm:cxn modelId="{D7A965E2-BA5F-4ADD-9A17-BC23046CE1B8}" type="presParOf" srcId="{4C130C0E-CD2D-4BB7-A744-2C2BAAFD7FD8}" destId="{A1B1FD09-02E7-4BCC-9598-93F6A5C3E210}" srcOrd="6" destOrd="0" presId="urn:microsoft.com/office/officeart/2018/2/layout/IconVerticalSolidList"/>
    <dgm:cxn modelId="{74C4639B-1798-4CC7-8F80-8BFB4DD3FF50}" type="presParOf" srcId="{A1B1FD09-02E7-4BCC-9598-93F6A5C3E210}" destId="{13B4C4B2-C41A-4857-83D9-9DCD273391D1}" srcOrd="0" destOrd="0" presId="urn:microsoft.com/office/officeart/2018/2/layout/IconVerticalSolidList"/>
    <dgm:cxn modelId="{C259D98A-9015-4589-A2B1-CECEC164E24A}" type="presParOf" srcId="{A1B1FD09-02E7-4BCC-9598-93F6A5C3E210}" destId="{BD935AA2-5FB3-4A6F-8272-9B7A27C1C825}" srcOrd="1" destOrd="0" presId="urn:microsoft.com/office/officeart/2018/2/layout/IconVerticalSolidList"/>
    <dgm:cxn modelId="{7D457E5F-793F-4EDD-92E9-C966B366484F}" type="presParOf" srcId="{A1B1FD09-02E7-4BCC-9598-93F6A5C3E210}" destId="{6DFD6CF5-A435-4595-B079-EE82B8B2F915}" srcOrd="2" destOrd="0" presId="urn:microsoft.com/office/officeart/2018/2/layout/IconVerticalSolidList"/>
    <dgm:cxn modelId="{43FCE788-FFD1-470A-8FDD-89735C4FFA35}" type="presParOf" srcId="{A1B1FD09-02E7-4BCC-9598-93F6A5C3E210}" destId="{DE3AB193-1B86-4AF6-A7FB-9D6AEDBEA4A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D732F-57B9-48DF-BDE5-BCB70B267984}">
      <dsp:nvSpPr>
        <dsp:cNvPr id="0" name=""/>
        <dsp:cNvSpPr/>
      </dsp:nvSpPr>
      <dsp:spPr>
        <a:xfrm>
          <a:off x="311379"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4D02A7-314E-4DCA-A7C3-706A98DCA4EE}">
      <dsp:nvSpPr>
        <dsp:cNvPr id="0" name=""/>
        <dsp:cNvSpPr/>
      </dsp:nvSpPr>
      <dsp:spPr>
        <a:xfrm>
          <a:off x="517957" y="1349543"/>
          <a:ext cx="556171" cy="556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D39AC5-D3FB-45F0-9E3E-67ED75841948}">
      <dsp:nvSpPr>
        <dsp:cNvPr id="0" name=""/>
        <dsp:cNvSpPr/>
      </dsp:nvSpPr>
      <dsp:spPr>
        <a:xfrm>
          <a:off x="1512"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dirty="0"/>
            <a:t>Company Overview</a:t>
          </a:r>
        </a:p>
      </dsp:txBody>
      <dsp:txXfrm>
        <a:off x="1512" y="2414215"/>
        <a:ext cx="1589062" cy="635625"/>
      </dsp:txXfrm>
    </dsp:sp>
    <dsp:sp modelId="{C41F6F8E-8347-47F1-B29F-88AEF0A9BDF4}">
      <dsp:nvSpPr>
        <dsp:cNvPr id="0" name=""/>
        <dsp:cNvSpPr/>
      </dsp:nvSpPr>
      <dsp:spPr>
        <a:xfrm>
          <a:off x="2178527" y="1142964"/>
          <a:ext cx="969328" cy="96932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A48829-6FA4-49E2-8EC3-902950F156FA}">
      <dsp:nvSpPr>
        <dsp:cNvPr id="0" name=""/>
        <dsp:cNvSpPr/>
      </dsp:nvSpPr>
      <dsp:spPr>
        <a:xfrm>
          <a:off x="2385105" y="1349543"/>
          <a:ext cx="556171" cy="55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0B3EF-A9F3-4FF1-8960-BBB411CDFC6D}">
      <dsp:nvSpPr>
        <dsp:cNvPr id="0" name=""/>
        <dsp:cNvSpPr/>
      </dsp:nvSpPr>
      <dsp:spPr>
        <a:xfrm>
          <a:off x="1868660"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cap="all" dirty="0">
              <a:solidFill>
                <a:prstClr val="black">
                  <a:hueOff val="0"/>
                  <a:satOff val="0"/>
                  <a:lumOff val="0"/>
                  <a:alphaOff val="0"/>
                </a:prstClr>
              </a:solidFill>
              <a:latin typeface="Aptos" panose="020B0004020202020204"/>
              <a:ea typeface="+mn-ea"/>
              <a:cs typeface="+mn-cs"/>
            </a:rPr>
            <a:t>Important</a:t>
          </a:r>
          <a:r>
            <a:rPr lang="en-US" sz="1400" kern="1200" dirty="0">
              <a:latin typeface="Calibri"/>
              <a:cs typeface="Calibri"/>
            </a:rPr>
            <a:t> </a:t>
          </a:r>
          <a:r>
            <a:rPr lang="en-US" sz="1400" b="1" kern="1200" cap="all" dirty="0">
              <a:solidFill>
                <a:prstClr val="black">
                  <a:hueOff val="0"/>
                  <a:satOff val="0"/>
                  <a:lumOff val="0"/>
                  <a:alphaOff val="0"/>
                </a:prstClr>
              </a:solidFill>
              <a:latin typeface="Aptos" panose="020B0004020202020204"/>
              <a:ea typeface="+mn-ea"/>
              <a:cs typeface="+mn-cs"/>
            </a:rPr>
            <a:t>Reminders</a:t>
          </a:r>
        </a:p>
      </dsp:txBody>
      <dsp:txXfrm>
        <a:off x="1868660" y="2414215"/>
        <a:ext cx="1589062" cy="635625"/>
      </dsp:txXfrm>
    </dsp:sp>
    <dsp:sp modelId="{8E609D63-9D24-4BBA-8C73-A2A81B088453}">
      <dsp:nvSpPr>
        <dsp:cNvPr id="0" name=""/>
        <dsp:cNvSpPr/>
      </dsp:nvSpPr>
      <dsp:spPr>
        <a:xfrm>
          <a:off x="4045676" y="1142964"/>
          <a:ext cx="969328" cy="96932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166251-AD72-496D-A4AE-63E63102B6C9}">
      <dsp:nvSpPr>
        <dsp:cNvPr id="0" name=""/>
        <dsp:cNvSpPr/>
      </dsp:nvSpPr>
      <dsp:spPr>
        <a:xfrm>
          <a:off x="4252254" y="1349543"/>
          <a:ext cx="556171" cy="556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B02B96-407C-47FC-882C-4FE3743AB1ED}">
      <dsp:nvSpPr>
        <dsp:cNvPr id="0" name=""/>
        <dsp:cNvSpPr/>
      </dsp:nvSpPr>
      <dsp:spPr>
        <a:xfrm>
          <a:off x="3735809"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cap="all" dirty="0">
              <a:solidFill>
                <a:prstClr val="black">
                  <a:hueOff val="0"/>
                  <a:satOff val="0"/>
                  <a:lumOff val="0"/>
                  <a:alphaOff val="0"/>
                </a:prstClr>
              </a:solidFill>
              <a:latin typeface="Aptos" panose="020B0004020202020204"/>
              <a:ea typeface="+mn-ea"/>
              <a:cs typeface="+mn-cs"/>
            </a:rPr>
            <a:t>Metrics That Matter</a:t>
          </a:r>
        </a:p>
      </dsp:txBody>
      <dsp:txXfrm>
        <a:off x="3735809" y="2414215"/>
        <a:ext cx="1589062" cy="635625"/>
      </dsp:txXfrm>
    </dsp:sp>
    <dsp:sp modelId="{FE43C475-DDE1-4925-ACD6-FB3AA1A4A440}">
      <dsp:nvSpPr>
        <dsp:cNvPr id="0" name=""/>
        <dsp:cNvSpPr/>
      </dsp:nvSpPr>
      <dsp:spPr>
        <a:xfrm>
          <a:off x="5912824" y="1142964"/>
          <a:ext cx="969328" cy="9693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8EE4A7-3F57-4826-A24E-579D8521085D}">
      <dsp:nvSpPr>
        <dsp:cNvPr id="0" name=""/>
        <dsp:cNvSpPr/>
      </dsp:nvSpPr>
      <dsp:spPr>
        <a:xfrm>
          <a:off x="6119402" y="1349543"/>
          <a:ext cx="556171" cy="556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A935DA-A35D-4BB8-81A3-9A915B455589}">
      <dsp:nvSpPr>
        <dsp:cNvPr id="0" name=""/>
        <dsp:cNvSpPr/>
      </dsp:nvSpPr>
      <dsp:spPr>
        <a:xfrm>
          <a:off x="5602957"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dirty="0">
              <a:latin typeface="Calibri"/>
              <a:cs typeface="Calibri"/>
            </a:rPr>
            <a:t>Market Domination</a:t>
          </a:r>
        </a:p>
      </dsp:txBody>
      <dsp:txXfrm>
        <a:off x="5602957" y="2414215"/>
        <a:ext cx="1589062" cy="635625"/>
      </dsp:txXfrm>
    </dsp:sp>
    <dsp:sp modelId="{73920D3B-C7A2-454F-BA91-D753556665C8}">
      <dsp:nvSpPr>
        <dsp:cNvPr id="0" name=""/>
        <dsp:cNvSpPr/>
      </dsp:nvSpPr>
      <dsp:spPr>
        <a:xfrm>
          <a:off x="7779973" y="1142964"/>
          <a:ext cx="969328" cy="96932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0E33BB-CA02-4C49-9C4D-2482A6DCF854}">
      <dsp:nvSpPr>
        <dsp:cNvPr id="0" name=""/>
        <dsp:cNvSpPr/>
      </dsp:nvSpPr>
      <dsp:spPr>
        <a:xfrm>
          <a:off x="7986551" y="1349543"/>
          <a:ext cx="556171" cy="5561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CE2ADB-7EB0-4A2B-834D-98A528E3ADAA}">
      <dsp:nvSpPr>
        <dsp:cNvPr id="0" name=""/>
        <dsp:cNvSpPr/>
      </dsp:nvSpPr>
      <dsp:spPr>
        <a:xfrm>
          <a:off x="7470105"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dirty="0">
              <a:latin typeface="Calibri"/>
              <a:cs typeface="Calibri"/>
            </a:rPr>
            <a:t>Regional Insights</a:t>
          </a:r>
        </a:p>
      </dsp:txBody>
      <dsp:txXfrm>
        <a:off x="7470105" y="2414215"/>
        <a:ext cx="1589062" cy="635625"/>
      </dsp:txXfrm>
    </dsp:sp>
    <dsp:sp modelId="{08D3D6A6-2773-4439-A85E-376FAC47A5F2}">
      <dsp:nvSpPr>
        <dsp:cNvPr id="0" name=""/>
        <dsp:cNvSpPr/>
      </dsp:nvSpPr>
      <dsp:spPr>
        <a:xfrm>
          <a:off x="9647121"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5D1A10-DEEC-4609-A96A-4E765D18CAA6}">
      <dsp:nvSpPr>
        <dsp:cNvPr id="0" name=""/>
        <dsp:cNvSpPr/>
      </dsp:nvSpPr>
      <dsp:spPr>
        <a:xfrm>
          <a:off x="9853699" y="1349543"/>
          <a:ext cx="556171" cy="5561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DF931D-2899-4E75-9CDE-B4B593F17E56}">
      <dsp:nvSpPr>
        <dsp:cNvPr id="0" name=""/>
        <dsp:cNvSpPr/>
      </dsp:nvSpPr>
      <dsp:spPr>
        <a:xfrm>
          <a:off x="9337254"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dirty="0">
              <a:latin typeface="Calibri"/>
              <a:cs typeface="Calibri"/>
            </a:rPr>
            <a:t>Plan Performance Review</a:t>
          </a:r>
        </a:p>
      </dsp:txBody>
      <dsp:txXfrm>
        <a:off x="9337254" y="2414215"/>
        <a:ext cx="1589062" cy="635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6688A5-D1EF-4E93-9D97-FBA94747FBC2}">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4FA92D-51F8-4351-ADDB-EF70A1CB708F}">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C3F039-6618-424C-989A-DC976C6DFC7D}">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dirty="0"/>
            <a:t>WaveCon Telecom operates in major Indian cities, offering cutting-edge services and establishing a strong presence in key urban areas.  </a:t>
          </a:r>
        </a:p>
      </dsp:txBody>
      <dsp:txXfrm>
        <a:off x="836323" y="3399"/>
        <a:ext cx="9679276" cy="724089"/>
      </dsp:txXfrm>
    </dsp:sp>
    <dsp:sp modelId="{8D364A9E-70D6-4082-9A17-7023A40D7CFC}">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C83DFD-36D5-4164-80D7-9CD331E989AD}">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E61627-F6CB-428B-B88F-0063F700C202}">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dirty="0"/>
            <a:t>Our mission at WaveCon is to facilitate connections, empower businesses, and enhance lives through seamless communication solutions.</a:t>
          </a:r>
        </a:p>
      </dsp:txBody>
      <dsp:txXfrm>
        <a:off x="836323" y="908511"/>
        <a:ext cx="9679276" cy="724089"/>
      </dsp:txXfrm>
    </dsp:sp>
    <dsp:sp modelId="{D4AC4132-718C-4A36-B895-DBC77F6811F2}">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CF8418-FF2C-45FF-BBFC-B106ED5747DD}">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D925C9-CF77-485F-965F-70F04730B262}">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dirty="0"/>
            <a:t>WaveCon serves prominent cities like Mumbai, Delhi, Kolkata, Bangalore, and others, ensuring widespread access to reliable telecom services.</a:t>
          </a:r>
        </a:p>
      </dsp:txBody>
      <dsp:txXfrm>
        <a:off x="836323" y="1813624"/>
        <a:ext cx="9679276" cy="724089"/>
      </dsp:txXfrm>
    </dsp:sp>
    <dsp:sp modelId="{7C652D12-8892-429A-9488-FBA350DD13A8}">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0F419C-4898-402F-B158-2B62EB1A2588}">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3B517A-788B-4086-8E17-6928E2A36793}">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Our dedication to innovation, customer satisfaction, and community engagement sets us apart in the competitive telecom industry landscape.</a:t>
          </a:r>
        </a:p>
      </dsp:txBody>
      <dsp:txXfrm>
        <a:off x="836323" y="2718736"/>
        <a:ext cx="9679276" cy="724089"/>
      </dsp:txXfrm>
    </dsp:sp>
    <dsp:sp modelId="{A4442147-FEF4-435D-98AD-F0F78C0443C2}">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86291D-262E-4977-9532-8B099044D57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81FD11-C440-4961-B285-538F2F51C60C}">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dirty="0"/>
            <a:t>WaveCon Telecom is committed to expanding its reach and enhancing service quality, contributing to the advancement of telecommunications in India.</a:t>
          </a:r>
        </a:p>
      </dsp:txBody>
      <dsp:txXfrm>
        <a:off x="836323" y="3623848"/>
        <a:ext cx="9679276" cy="72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E143D-B300-4C1D-8EBE-D225325925F6}">
      <dsp:nvSpPr>
        <dsp:cNvPr id="0" name=""/>
        <dsp:cNvSpPr/>
      </dsp:nvSpPr>
      <dsp:spPr>
        <a:xfrm>
          <a:off x="0" y="2085"/>
          <a:ext cx="10798907" cy="10571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405985-A8C0-4300-9162-6838DDE6AF36}">
      <dsp:nvSpPr>
        <dsp:cNvPr id="0" name=""/>
        <dsp:cNvSpPr/>
      </dsp:nvSpPr>
      <dsp:spPr>
        <a:xfrm>
          <a:off x="319773" y="239934"/>
          <a:ext cx="581407" cy="5814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CD1FED-F530-411D-9019-AA2E48B14E45}">
      <dsp:nvSpPr>
        <dsp:cNvPr id="0" name=""/>
        <dsp:cNvSpPr/>
      </dsp:nvSpPr>
      <dsp:spPr>
        <a:xfrm>
          <a:off x="1220954" y="2085"/>
          <a:ext cx="9577952" cy="105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877" tIns="111877" rIns="111877" bIns="111877" numCol="1" spcCol="1270" anchor="ctr" anchorCtr="0">
          <a:noAutofit/>
        </a:bodyPr>
        <a:lstStyle/>
        <a:p>
          <a:pPr marL="0" lvl="0" indent="0" algn="l" defTabSz="755650">
            <a:lnSpc>
              <a:spcPct val="100000"/>
            </a:lnSpc>
            <a:spcBef>
              <a:spcPct val="0"/>
            </a:spcBef>
            <a:spcAft>
              <a:spcPct val="35000"/>
            </a:spcAft>
            <a:buNone/>
          </a:pPr>
          <a:r>
            <a:rPr lang="en-US" sz="1700" kern="1200" dirty="0"/>
            <a:t>WaveCon Telecom launched 5G services on June 1, 2022, expanding their offerings to cater to the evolving needs of users.</a:t>
          </a:r>
        </a:p>
      </dsp:txBody>
      <dsp:txXfrm>
        <a:off x="1220954" y="2085"/>
        <a:ext cx="9577952" cy="1057103"/>
      </dsp:txXfrm>
    </dsp:sp>
    <dsp:sp modelId="{B5A0E349-535E-426B-9B6D-F35CEF5FF1FB}">
      <dsp:nvSpPr>
        <dsp:cNvPr id="0" name=""/>
        <dsp:cNvSpPr/>
      </dsp:nvSpPr>
      <dsp:spPr>
        <a:xfrm>
          <a:off x="0" y="1323465"/>
          <a:ext cx="10798907" cy="10571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D0794C-26EF-420B-85E4-06911EBD5177}">
      <dsp:nvSpPr>
        <dsp:cNvPr id="0" name=""/>
        <dsp:cNvSpPr/>
      </dsp:nvSpPr>
      <dsp:spPr>
        <a:xfrm>
          <a:off x="319773" y="1561313"/>
          <a:ext cx="581407" cy="5814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9B4069-1BF8-48CD-B973-014758B12ABD}">
      <dsp:nvSpPr>
        <dsp:cNvPr id="0" name=""/>
        <dsp:cNvSpPr/>
      </dsp:nvSpPr>
      <dsp:spPr>
        <a:xfrm>
          <a:off x="1220954" y="1323465"/>
          <a:ext cx="9577952" cy="105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877" tIns="111877" rIns="111877" bIns="111877" numCol="1" spcCol="1270" anchor="ctr" anchorCtr="0">
          <a:noAutofit/>
        </a:bodyPr>
        <a:lstStyle/>
        <a:p>
          <a:pPr marL="0" lvl="0" indent="0" algn="l" defTabSz="755650">
            <a:lnSpc>
              <a:spcPct val="100000"/>
            </a:lnSpc>
            <a:spcBef>
              <a:spcPct val="0"/>
            </a:spcBef>
            <a:spcAft>
              <a:spcPct val="35000"/>
            </a:spcAft>
            <a:buNone/>
          </a:pPr>
          <a:r>
            <a:rPr lang="en-US" sz="1700" kern="1200"/>
            <a:t>The company introduced a total of 13 plans tailored for both 4G and 5G users, ensuring a diverse range of options to meet customer preferences.</a:t>
          </a:r>
        </a:p>
      </dsp:txBody>
      <dsp:txXfrm>
        <a:off x="1220954" y="1323465"/>
        <a:ext cx="9577952" cy="1057103"/>
      </dsp:txXfrm>
    </dsp:sp>
    <dsp:sp modelId="{EA9767AF-9585-4DA8-BABC-69F81DE44B40}">
      <dsp:nvSpPr>
        <dsp:cNvPr id="0" name=""/>
        <dsp:cNvSpPr/>
      </dsp:nvSpPr>
      <dsp:spPr>
        <a:xfrm>
          <a:off x="0" y="2644844"/>
          <a:ext cx="10798907" cy="10571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1E74E9-4861-495D-A925-390879489163}">
      <dsp:nvSpPr>
        <dsp:cNvPr id="0" name=""/>
        <dsp:cNvSpPr/>
      </dsp:nvSpPr>
      <dsp:spPr>
        <a:xfrm>
          <a:off x="319773" y="2882693"/>
          <a:ext cx="581407" cy="5814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B0AA8C-3D5D-4256-B02A-0DFB45AF7DD7}">
      <dsp:nvSpPr>
        <dsp:cNvPr id="0" name=""/>
        <dsp:cNvSpPr/>
      </dsp:nvSpPr>
      <dsp:spPr>
        <a:xfrm>
          <a:off x="1220954" y="2644844"/>
          <a:ext cx="9577952" cy="105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877" tIns="111877" rIns="111877" bIns="111877" numCol="1" spcCol="1270" anchor="ctr" anchorCtr="0">
          <a:noAutofit/>
        </a:bodyPr>
        <a:lstStyle/>
        <a:p>
          <a:pPr marL="0" lvl="0" indent="0" algn="l" defTabSz="755650">
            <a:lnSpc>
              <a:spcPct val="100000"/>
            </a:lnSpc>
            <a:spcBef>
              <a:spcPct val="0"/>
            </a:spcBef>
            <a:spcAft>
              <a:spcPct val="35000"/>
            </a:spcAft>
            <a:buNone/>
          </a:pPr>
          <a:r>
            <a:rPr lang="en-US" sz="1700" kern="1200" dirty="0"/>
            <a:t>WaveCon Telecom currently provides services in approximately 15 cities across the country, facilitating connectivity for a wide user base.</a:t>
          </a:r>
        </a:p>
      </dsp:txBody>
      <dsp:txXfrm>
        <a:off x="1220954" y="2644844"/>
        <a:ext cx="9577952" cy="1057103"/>
      </dsp:txXfrm>
    </dsp:sp>
    <dsp:sp modelId="{13B4C4B2-C41A-4857-83D9-9DCD273391D1}">
      <dsp:nvSpPr>
        <dsp:cNvPr id="0" name=""/>
        <dsp:cNvSpPr/>
      </dsp:nvSpPr>
      <dsp:spPr>
        <a:xfrm>
          <a:off x="0" y="3966224"/>
          <a:ext cx="10798907" cy="10571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935AA2-5FB3-4A6F-8272-9B7A27C1C825}">
      <dsp:nvSpPr>
        <dsp:cNvPr id="0" name=""/>
        <dsp:cNvSpPr/>
      </dsp:nvSpPr>
      <dsp:spPr>
        <a:xfrm>
          <a:off x="319773" y="4204072"/>
          <a:ext cx="581407" cy="5814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3AB193-1B86-4AF6-A7FB-9D6AEDBEA4A9}">
      <dsp:nvSpPr>
        <dsp:cNvPr id="0" name=""/>
        <dsp:cNvSpPr/>
      </dsp:nvSpPr>
      <dsp:spPr>
        <a:xfrm>
          <a:off x="1220954" y="3966224"/>
          <a:ext cx="9577952" cy="105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877" tIns="111877" rIns="111877" bIns="111877" numCol="1" spcCol="1270" anchor="ctr" anchorCtr="0">
          <a:noAutofit/>
        </a:bodyPr>
        <a:lstStyle/>
        <a:p>
          <a:pPr marL="0" lvl="0" indent="0" algn="l" defTabSz="755650">
            <a:lnSpc>
              <a:spcPct val="100000"/>
            </a:lnSpc>
            <a:spcBef>
              <a:spcPct val="0"/>
            </a:spcBef>
            <a:spcAft>
              <a:spcPct val="35000"/>
            </a:spcAft>
            <a:buNone/>
          </a:pPr>
          <a:r>
            <a:rPr lang="en-US" sz="1700" kern="1200"/>
            <a:t>During the presentation, abbreviations such as ARPU (Average Revenue Per User), TAU (Total Active Users), TUsU (Total Unsubscribed Users), and MA (Monthly Average) will be utilized for clarity and efficiency.</a:t>
          </a:r>
        </a:p>
      </dsp:txBody>
      <dsp:txXfrm>
        <a:off x="1220954" y="3966224"/>
        <a:ext cx="9577952" cy="105710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8A72A-B6C9-46A6-A377-68F799B1C080}" type="datetimeFigureOut">
              <a:rPr lang="en-US" smtClean="0"/>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7BCB3D-80E4-4B08-87CA-2E536FAD6726}" type="slidenum">
              <a:rPr lang="en-US" smtClean="0"/>
              <a:t>‹#›</a:t>
            </a:fld>
            <a:endParaRPr lang="en-US"/>
          </a:p>
        </p:txBody>
      </p:sp>
    </p:spTree>
    <p:extLst>
      <p:ext uri="{BB962C8B-B14F-4D97-AF65-F5344CB8AC3E}">
        <p14:creationId xmlns:p14="http://schemas.microsoft.com/office/powerpoint/2010/main" val="1030405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4400" dirty="0"/>
          </a:p>
        </p:txBody>
      </p:sp>
      <p:sp>
        <p:nvSpPr>
          <p:cNvPr id="4" name="Slide Number Placeholder 3"/>
          <p:cNvSpPr>
            <a:spLocks noGrp="1"/>
          </p:cNvSpPr>
          <p:nvPr>
            <p:ph type="sldNum" sz="quarter" idx="5"/>
          </p:nvPr>
        </p:nvSpPr>
        <p:spPr/>
        <p:txBody>
          <a:bodyPr/>
          <a:lstStyle/>
          <a:p>
            <a:fld id="{F17BCB3D-80E4-4B08-87CA-2E536FAD6726}" type="slidenum">
              <a:rPr lang="en-US" smtClean="0"/>
              <a:t>1</a:t>
            </a:fld>
            <a:endParaRPr lang="en-US"/>
          </a:p>
        </p:txBody>
      </p:sp>
    </p:spTree>
    <p:extLst>
      <p:ext uri="{BB962C8B-B14F-4D97-AF65-F5344CB8AC3E}">
        <p14:creationId xmlns:p14="http://schemas.microsoft.com/office/powerpoint/2010/main" val="283560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7BCB3D-80E4-4B08-87CA-2E536FAD6726}" type="slidenum">
              <a:rPr lang="en-US" smtClean="0"/>
              <a:t>10</a:t>
            </a:fld>
            <a:endParaRPr lang="en-US"/>
          </a:p>
        </p:txBody>
      </p:sp>
    </p:spTree>
    <p:extLst>
      <p:ext uri="{BB962C8B-B14F-4D97-AF65-F5344CB8AC3E}">
        <p14:creationId xmlns:p14="http://schemas.microsoft.com/office/powerpoint/2010/main" val="2132207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7BCB3D-80E4-4B08-87CA-2E536FAD6726}" type="slidenum">
              <a:rPr lang="en-US" smtClean="0"/>
              <a:t>13</a:t>
            </a:fld>
            <a:endParaRPr lang="en-US"/>
          </a:p>
        </p:txBody>
      </p:sp>
    </p:spTree>
    <p:extLst>
      <p:ext uri="{BB962C8B-B14F-4D97-AF65-F5344CB8AC3E}">
        <p14:creationId xmlns:p14="http://schemas.microsoft.com/office/powerpoint/2010/main" val="3589871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7BCB3D-80E4-4B08-87CA-2E536FAD6726}" type="slidenum">
              <a:rPr lang="en-US" smtClean="0"/>
              <a:t>14</a:t>
            </a:fld>
            <a:endParaRPr lang="en-US"/>
          </a:p>
        </p:txBody>
      </p:sp>
    </p:spTree>
    <p:extLst>
      <p:ext uri="{BB962C8B-B14F-4D97-AF65-F5344CB8AC3E}">
        <p14:creationId xmlns:p14="http://schemas.microsoft.com/office/powerpoint/2010/main" val="2045777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7BCB3D-80E4-4B08-87CA-2E536FAD6726}" type="slidenum">
              <a:rPr lang="en-US" smtClean="0"/>
              <a:t>2</a:t>
            </a:fld>
            <a:endParaRPr lang="en-US"/>
          </a:p>
        </p:txBody>
      </p:sp>
    </p:spTree>
    <p:extLst>
      <p:ext uri="{BB962C8B-B14F-4D97-AF65-F5344CB8AC3E}">
        <p14:creationId xmlns:p14="http://schemas.microsoft.com/office/powerpoint/2010/main" val="3882205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7BCB3D-80E4-4B08-87CA-2E536FAD6726}" type="slidenum">
              <a:rPr lang="en-US" smtClean="0"/>
              <a:t>3</a:t>
            </a:fld>
            <a:endParaRPr lang="en-US"/>
          </a:p>
        </p:txBody>
      </p:sp>
    </p:spTree>
    <p:extLst>
      <p:ext uri="{BB962C8B-B14F-4D97-AF65-F5344CB8AC3E}">
        <p14:creationId xmlns:p14="http://schemas.microsoft.com/office/powerpoint/2010/main" val="155179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7BCB3D-80E4-4B08-87CA-2E536FAD6726}" type="slidenum">
              <a:rPr lang="en-US" smtClean="0"/>
              <a:t>4</a:t>
            </a:fld>
            <a:endParaRPr lang="en-US"/>
          </a:p>
        </p:txBody>
      </p:sp>
    </p:spTree>
    <p:extLst>
      <p:ext uri="{BB962C8B-B14F-4D97-AF65-F5344CB8AC3E}">
        <p14:creationId xmlns:p14="http://schemas.microsoft.com/office/powerpoint/2010/main" val="2824887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ECECEC"/>
              </a:solidFill>
              <a:effectLst/>
              <a:highlight>
                <a:srgbClr val="212121"/>
              </a:highlight>
              <a:latin typeface="Söhne"/>
            </a:endParaRPr>
          </a:p>
        </p:txBody>
      </p:sp>
      <p:sp>
        <p:nvSpPr>
          <p:cNvPr id="4" name="Slide Number Placeholder 3"/>
          <p:cNvSpPr>
            <a:spLocks noGrp="1"/>
          </p:cNvSpPr>
          <p:nvPr>
            <p:ph type="sldNum" sz="quarter" idx="5"/>
          </p:nvPr>
        </p:nvSpPr>
        <p:spPr/>
        <p:txBody>
          <a:bodyPr/>
          <a:lstStyle/>
          <a:p>
            <a:fld id="{F17BCB3D-80E4-4B08-87CA-2E536FAD6726}" type="slidenum">
              <a:rPr lang="en-US" smtClean="0"/>
              <a:t>5</a:t>
            </a:fld>
            <a:endParaRPr lang="en-US"/>
          </a:p>
        </p:txBody>
      </p:sp>
    </p:spTree>
    <p:extLst>
      <p:ext uri="{BB962C8B-B14F-4D97-AF65-F5344CB8AC3E}">
        <p14:creationId xmlns:p14="http://schemas.microsoft.com/office/powerpoint/2010/main" val="1080449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7BCB3D-80E4-4B08-87CA-2E536FAD6726}" type="slidenum">
              <a:rPr lang="en-US" smtClean="0"/>
              <a:t>6</a:t>
            </a:fld>
            <a:endParaRPr lang="en-US"/>
          </a:p>
        </p:txBody>
      </p:sp>
    </p:spTree>
    <p:extLst>
      <p:ext uri="{BB962C8B-B14F-4D97-AF65-F5344CB8AC3E}">
        <p14:creationId xmlns:p14="http://schemas.microsoft.com/office/powerpoint/2010/main" val="1731974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err="1">
                <a:solidFill>
                  <a:srgbClr val="ECECEC"/>
                </a:solidFill>
                <a:effectLst/>
                <a:highlight>
                  <a:srgbClr val="212121"/>
                </a:highlight>
                <a:latin typeface="Söhne"/>
              </a:rPr>
              <a:t>WaveCon's</a:t>
            </a:r>
            <a:r>
              <a:rPr lang="en-US" b="0" i="0" dirty="0">
                <a:solidFill>
                  <a:srgbClr val="ECECEC"/>
                </a:solidFill>
                <a:effectLst/>
                <a:highlight>
                  <a:srgbClr val="212121"/>
                </a:highlight>
                <a:latin typeface="Söhne"/>
              </a:rPr>
              <a:t> average revenue per unit is approximately 200 rupees per month. Before the launch of 5G, the average revenue per unit was about 190 rupees. After the launch of 5G, it increased to approximately 211 rupees, reflecting a change of 11.05%.</a:t>
            </a:r>
          </a:p>
          <a:p>
            <a:pPr algn="l">
              <a:buFont typeface="+mj-lt"/>
              <a:buAutoNum type="arabicPeriod"/>
            </a:pPr>
            <a:r>
              <a:rPr lang="en-US" b="1" i="0" dirty="0">
                <a:solidFill>
                  <a:srgbClr val="ECECEC"/>
                </a:solidFill>
                <a:effectLst/>
                <a:highlight>
                  <a:srgbClr val="212121"/>
                </a:highlight>
                <a:latin typeface="Söhne"/>
              </a:rPr>
              <a:t>Post-5G ARPU Trends</a:t>
            </a:r>
            <a:r>
              <a:rPr lang="en-US" b="0" i="0" dirty="0">
                <a:solidFill>
                  <a:srgbClr val="ECECEC"/>
                </a:solidFill>
                <a:effectLst/>
                <a:highlight>
                  <a:srgbClr val="212121"/>
                </a:highlight>
                <a:latin typeface="Söhne"/>
              </a:rPr>
              <a:t>: ARPU surged to 217.80 rupees post-5G in June, then declined to 202.47 rupees in July, rebounded to 209.53 rupees in August, and increased to 215.20 rupees in September.</a:t>
            </a:r>
          </a:p>
          <a:p>
            <a:pPr algn="l">
              <a:buFont typeface="+mj-lt"/>
              <a:buAutoNum type="arabicPeriod"/>
            </a:pPr>
            <a:r>
              <a:rPr lang="en-US" b="1" i="0" dirty="0">
                <a:solidFill>
                  <a:srgbClr val="ECECEC"/>
                </a:solidFill>
                <a:effectLst/>
                <a:highlight>
                  <a:srgbClr val="212121"/>
                </a:highlight>
                <a:latin typeface="Söhne"/>
              </a:rPr>
              <a:t>City-specific ARPU</a:t>
            </a:r>
            <a:r>
              <a:rPr lang="en-US" b="0" i="0" dirty="0">
                <a:solidFill>
                  <a:srgbClr val="ECECEC"/>
                </a:solidFill>
                <a:effectLst/>
                <a:highlight>
                  <a:srgbClr val="212121"/>
                </a:highlight>
                <a:latin typeface="Söhne"/>
              </a:rPr>
              <a:t>: Cities like Raipur, Ahmedabad, and Patna show ARPU increases exceeding 20%, while Chennai and Pune exhibit negative changes.</a:t>
            </a:r>
          </a:p>
          <a:p>
            <a:endParaRPr lang="en-US" dirty="0"/>
          </a:p>
        </p:txBody>
      </p:sp>
      <p:sp>
        <p:nvSpPr>
          <p:cNvPr id="4" name="Slide Number Placeholder 3"/>
          <p:cNvSpPr>
            <a:spLocks noGrp="1"/>
          </p:cNvSpPr>
          <p:nvPr>
            <p:ph type="sldNum" sz="quarter" idx="5"/>
          </p:nvPr>
        </p:nvSpPr>
        <p:spPr/>
        <p:txBody>
          <a:bodyPr/>
          <a:lstStyle/>
          <a:p>
            <a:fld id="{F17BCB3D-80E4-4B08-87CA-2E536FAD6726}" type="slidenum">
              <a:rPr lang="en-US" smtClean="0"/>
              <a:t>7</a:t>
            </a:fld>
            <a:endParaRPr lang="en-US"/>
          </a:p>
        </p:txBody>
      </p:sp>
    </p:spTree>
    <p:extLst>
      <p:ext uri="{BB962C8B-B14F-4D97-AF65-F5344CB8AC3E}">
        <p14:creationId xmlns:p14="http://schemas.microsoft.com/office/powerpoint/2010/main" val="1055325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endParaRPr lang="en-US" dirty="0"/>
          </a:p>
        </p:txBody>
      </p:sp>
      <p:sp>
        <p:nvSpPr>
          <p:cNvPr id="4" name="Slide Number Placeholder 3"/>
          <p:cNvSpPr>
            <a:spLocks noGrp="1"/>
          </p:cNvSpPr>
          <p:nvPr>
            <p:ph type="sldNum" sz="quarter" idx="5"/>
          </p:nvPr>
        </p:nvSpPr>
        <p:spPr/>
        <p:txBody>
          <a:bodyPr/>
          <a:lstStyle/>
          <a:p>
            <a:fld id="{F17BCB3D-80E4-4B08-87CA-2E536FAD6726}" type="slidenum">
              <a:rPr lang="en-US" smtClean="0"/>
              <a:t>8</a:t>
            </a:fld>
            <a:endParaRPr lang="en-US"/>
          </a:p>
        </p:txBody>
      </p:sp>
    </p:spTree>
    <p:extLst>
      <p:ext uri="{BB962C8B-B14F-4D97-AF65-F5344CB8AC3E}">
        <p14:creationId xmlns:p14="http://schemas.microsoft.com/office/powerpoint/2010/main" val="3109076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endParaRPr lang="en-US" dirty="0"/>
          </a:p>
        </p:txBody>
      </p:sp>
      <p:sp>
        <p:nvSpPr>
          <p:cNvPr id="4" name="Slide Number Placeholder 3"/>
          <p:cNvSpPr>
            <a:spLocks noGrp="1"/>
          </p:cNvSpPr>
          <p:nvPr>
            <p:ph type="sldNum" sz="quarter" idx="5"/>
          </p:nvPr>
        </p:nvSpPr>
        <p:spPr/>
        <p:txBody>
          <a:bodyPr/>
          <a:lstStyle/>
          <a:p>
            <a:fld id="{F17BCB3D-80E4-4B08-87CA-2E536FAD6726}" type="slidenum">
              <a:rPr lang="en-US" smtClean="0"/>
              <a:t>9</a:t>
            </a:fld>
            <a:endParaRPr lang="en-US"/>
          </a:p>
        </p:txBody>
      </p:sp>
    </p:spTree>
    <p:extLst>
      <p:ext uri="{BB962C8B-B14F-4D97-AF65-F5344CB8AC3E}">
        <p14:creationId xmlns:p14="http://schemas.microsoft.com/office/powerpoint/2010/main" val="3509848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1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stackpointer.io/telecom/ss7-point-code-conversion/336/attachment/tele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telephone and numbers&#10;&#10;Description automatically generated">
            <a:extLst>
              <a:ext uri="{FF2B5EF4-FFF2-40B4-BE49-F238E27FC236}">
                <a16:creationId xmlns:a16="http://schemas.microsoft.com/office/drawing/2014/main" id="{8C8B3DB5-0ABB-28EE-1768-B971D9A93689}"/>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20886"/>
          <a:stretch/>
        </p:blipFill>
        <p:spPr>
          <a:xfrm>
            <a:off x="3523488" y="10"/>
            <a:ext cx="8668512" cy="6857990"/>
          </a:xfrm>
          <a:prstGeom prst="rect">
            <a:avLst/>
          </a:prstGeom>
        </p:spPr>
      </p:pic>
      <p:sp>
        <p:nvSpPr>
          <p:cNvPr id="24" name="Rectangle 2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9550271" cy="3628539"/>
          </a:xfrm>
        </p:spPr>
        <p:txBody>
          <a:bodyPr anchor="b">
            <a:normAutofit/>
          </a:bodyPr>
          <a:lstStyle/>
          <a:p>
            <a:pPr algn="l"/>
            <a:r>
              <a:rPr lang="en-US" sz="4800" b="1" dirty="0">
                <a:solidFill>
                  <a:schemeClr val="bg1"/>
                </a:solidFill>
              </a:rPr>
              <a:t>WaveCon Telecom Analysis</a:t>
            </a:r>
          </a:p>
        </p:txBody>
      </p:sp>
      <p:sp>
        <p:nvSpPr>
          <p:cNvPr id="3" name="Subtitle 2"/>
          <p:cNvSpPr>
            <a:spLocks noGrp="1"/>
          </p:cNvSpPr>
          <p:nvPr>
            <p:ph type="subTitle" idx="1"/>
          </p:nvPr>
        </p:nvSpPr>
        <p:spPr>
          <a:xfrm>
            <a:off x="477980" y="4872922"/>
            <a:ext cx="3984777" cy="687281"/>
          </a:xfrm>
        </p:spPr>
        <p:txBody>
          <a:bodyPr vert="horz" lIns="91440" tIns="45720" rIns="91440" bIns="45720" rtlCol="0">
            <a:normAutofit/>
          </a:bodyPr>
          <a:lstStyle/>
          <a:p>
            <a:pPr algn="l"/>
            <a:r>
              <a:rPr lang="en-US" sz="2000">
                <a:solidFill>
                  <a:schemeClr val="bg1"/>
                </a:solidFill>
              </a:rPr>
              <a:t>Presented By: Tushar Gupta</a:t>
            </a: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000" advTm="16232"/>
    </mc:Choice>
    <mc:Fallback xmlns="">
      <p:transition spd="slow" advTm="1623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6D4EB7-085D-931A-0B30-0CEB5C7DB79E}"/>
              </a:ext>
            </a:extLst>
          </p:cNvPr>
          <p:cNvSpPr>
            <a:spLocks noGrp="1"/>
          </p:cNvSpPr>
          <p:nvPr>
            <p:ph type="title"/>
          </p:nvPr>
        </p:nvSpPr>
        <p:spPr>
          <a:xfrm>
            <a:off x="371094" y="1161288"/>
            <a:ext cx="3438144" cy="1239012"/>
          </a:xfrm>
        </p:spPr>
        <p:txBody>
          <a:bodyPr anchor="ctr">
            <a:normAutofit/>
          </a:bodyPr>
          <a:lstStyle/>
          <a:p>
            <a:r>
              <a:rPr lang="en-US" sz="2800" b="1" dirty="0"/>
              <a:t>Market Domination</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0BD5CCA-C082-C419-28D6-77E3155D2DC5}"/>
              </a:ext>
            </a:extLst>
          </p:cNvPr>
          <p:cNvSpPr>
            <a:spLocks noGrp="1"/>
          </p:cNvSpPr>
          <p:nvPr>
            <p:ph idx="1"/>
          </p:nvPr>
        </p:nvSpPr>
        <p:spPr>
          <a:xfrm>
            <a:off x="371094" y="2718054"/>
            <a:ext cx="3438906" cy="3207258"/>
          </a:xfrm>
        </p:spPr>
        <p:txBody>
          <a:bodyPr vert="horz" lIns="91440" tIns="45720" rIns="91440" bIns="45720" rtlCol="0" anchor="t">
            <a:normAutofit/>
          </a:bodyPr>
          <a:lstStyle/>
          <a:p>
            <a:r>
              <a:rPr lang="en-US" sz="1700" dirty="0" err="1">
                <a:ea typeface="+mn-lt"/>
                <a:cs typeface="+mn-lt"/>
              </a:rPr>
              <a:t>WaveCon's</a:t>
            </a:r>
            <a:r>
              <a:rPr lang="en-US" sz="1700" dirty="0">
                <a:ea typeface="+mn-lt"/>
                <a:cs typeface="+mn-lt"/>
              </a:rPr>
              <a:t> market share fluctuated over the months, reaching its peak at 20.97% in March before declining to 17.84% in September, with a slight increase observed after the introduction of 5G services in June.</a:t>
            </a:r>
            <a:endParaRPr lang="en-US" sz="1700" dirty="0"/>
          </a:p>
        </p:txBody>
      </p:sp>
      <p:grpSp>
        <p:nvGrpSpPr>
          <p:cNvPr id="6" name="Group 5">
            <a:extLst>
              <a:ext uri="{FF2B5EF4-FFF2-40B4-BE49-F238E27FC236}">
                <a16:creationId xmlns:a16="http://schemas.microsoft.com/office/drawing/2014/main" id="{9BC05DCE-C3B1-D15D-A62F-4DF9B2DAD05C}"/>
              </a:ext>
            </a:extLst>
          </p:cNvPr>
          <p:cNvGrpSpPr/>
          <p:nvPr/>
        </p:nvGrpSpPr>
        <p:grpSpPr>
          <a:xfrm>
            <a:off x="4433098" y="1421231"/>
            <a:ext cx="7390094" cy="4497136"/>
            <a:chOff x="3746134" y="1612778"/>
            <a:chExt cx="8154143" cy="4401334"/>
          </a:xfrm>
        </p:grpSpPr>
        <p:pic>
          <p:nvPicPr>
            <p:cNvPr id="4" name="Picture 3">
              <a:extLst>
                <a:ext uri="{FF2B5EF4-FFF2-40B4-BE49-F238E27FC236}">
                  <a16:creationId xmlns:a16="http://schemas.microsoft.com/office/drawing/2014/main" id="{335F6B83-7422-A455-9E6D-0FDE9A1E6C2B}"/>
                </a:ext>
              </a:extLst>
            </p:cNvPr>
            <p:cNvPicPr>
              <a:picLocks noChangeAspect="1"/>
            </p:cNvPicPr>
            <p:nvPr/>
          </p:nvPicPr>
          <p:blipFill rotWithShape="1">
            <a:blip r:embed="rId3"/>
            <a:srcRect t="583" r="372" b="95000"/>
            <a:stretch/>
          </p:blipFill>
          <p:spPr>
            <a:xfrm>
              <a:off x="3746134" y="1612778"/>
              <a:ext cx="8154143" cy="21541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6B2427C8-DE41-DD8A-1C07-8C238EA097A7}"/>
                </a:ext>
              </a:extLst>
            </p:cNvPr>
            <p:cNvPicPr>
              <a:picLocks noChangeAspect="1"/>
            </p:cNvPicPr>
            <p:nvPr/>
          </p:nvPicPr>
          <p:blipFill rotWithShape="1">
            <a:blip r:embed="rId3"/>
            <a:srcRect t="13958" r="372" b="208"/>
            <a:stretch/>
          </p:blipFill>
          <p:spPr>
            <a:xfrm>
              <a:off x="3746134" y="1828189"/>
              <a:ext cx="8154143" cy="4185923"/>
            </a:xfrm>
            <a:prstGeom prst="rect">
              <a:avLst/>
            </a:prstGeom>
            <a:ln>
              <a:noFill/>
            </a:ln>
            <a:effectLst>
              <a:outerShdw blurRad="190500" algn="tl" rotWithShape="0">
                <a:srgbClr val="000000">
                  <a:alpha val="70000"/>
                </a:srgbClr>
              </a:outerShdw>
            </a:effectLst>
          </p:spPr>
        </p:pic>
      </p:grpSp>
    </p:spTree>
    <p:extLst>
      <p:ext uri="{BB962C8B-B14F-4D97-AF65-F5344CB8AC3E}">
        <p14:creationId xmlns:p14="http://schemas.microsoft.com/office/powerpoint/2010/main" val="3802662556"/>
      </p:ext>
    </p:extLst>
  </p:cSld>
  <p:clrMapOvr>
    <a:masterClrMapping/>
  </p:clrMapOvr>
  <mc:AlternateContent xmlns:mc="http://schemas.openxmlformats.org/markup-compatibility/2006" xmlns:p14="http://schemas.microsoft.com/office/powerpoint/2010/main">
    <mc:Choice Requires="p14">
      <p:transition spd="slow" p14:dur="2000" advTm="24937"/>
    </mc:Choice>
    <mc:Fallback xmlns="">
      <p:transition spd="slow" advTm="2493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15" name="Rectangle 1214">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7" name="Freeform: Shape 1216">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0CF2628-C5C6-7153-92EE-EE42C8469EDD}"/>
              </a:ext>
            </a:extLst>
          </p:cNvPr>
          <p:cNvSpPr>
            <a:spLocks noGrp="1"/>
          </p:cNvSpPr>
          <p:nvPr>
            <p:ph type="title"/>
          </p:nvPr>
        </p:nvSpPr>
        <p:spPr>
          <a:xfrm>
            <a:off x="838200" y="365125"/>
            <a:ext cx="10515600" cy="930275"/>
          </a:xfrm>
        </p:spPr>
        <p:txBody>
          <a:bodyPr>
            <a:normAutofit/>
          </a:bodyPr>
          <a:lstStyle/>
          <a:p>
            <a:r>
              <a:rPr lang="en-US" b="1" dirty="0"/>
              <a:t>Regional Insights</a:t>
            </a:r>
          </a:p>
        </p:txBody>
      </p:sp>
      <p:sp>
        <p:nvSpPr>
          <p:cNvPr id="73" name="Content Placeholder 72">
            <a:extLst>
              <a:ext uri="{FF2B5EF4-FFF2-40B4-BE49-F238E27FC236}">
                <a16:creationId xmlns:a16="http://schemas.microsoft.com/office/drawing/2014/main" id="{78F280C9-5E20-3D12-A387-47149F79B295}"/>
              </a:ext>
            </a:extLst>
          </p:cNvPr>
          <p:cNvSpPr>
            <a:spLocks/>
          </p:cNvSpPr>
          <p:nvPr/>
        </p:nvSpPr>
        <p:spPr>
          <a:xfrm>
            <a:off x="2770037" y="2012857"/>
            <a:ext cx="1847131" cy="538919"/>
          </a:xfrm>
          <a:prstGeom prst="rect">
            <a:avLst/>
          </a:prstGeom>
        </p:spPr>
        <p:txBody>
          <a:bodyPr vert="horz" lIns="91440" tIns="45720" rIns="91440" bIns="45720" rtlCol="0" anchor="t">
            <a:normAutofit/>
          </a:bodyPr>
          <a:lstStyle/>
          <a:p>
            <a:pPr defTabSz="704088">
              <a:lnSpc>
                <a:spcPct val="90000"/>
              </a:lnSpc>
              <a:spcBef>
                <a:spcPts val="770"/>
              </a:spcBef>
              <a:spcAft>
                <a:spcPts val="600"/>
              </a:spcAft>
            </a:pPr>
            <a:r>
              <a:rPr lang="en-US" sz="2156" b="1"/>
              <a:t>Top 5 Cities</a:t>
            </a:r>
          </a:p>
        </p:txBody>
      </p:sp>
      <p:sp>
        <p:nvSpPr>
          <p:cNvPr id="75" name="Content Placeholder 72">
            <a:extLst>
              <a:ext uri="{FF2B5EF4-FFF2-40B4-BE49-F238E27FC236}">
                <a16:creationId xmlns:a16="http://schemas.microsoft.com/office/drawing/2014/main" id="{EFB64098-26FA-A52D-B593-CA245E739D74}"/>
              </a:ext>
            </a:extLst>
          </p:cNvPr>
          <p:cNvSpPr txBox="1">
            <a:spLocks/>
          </p:cNvSpPr>
          <p:nvPr/>
        </p:nvSpPr>
        <p:spPr>
          <a:xfrm>
            <a:off x="7863757" y="2011363"/>
            <a:ext cx="2205797" cy="5389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04088">
              <a:spcBef>
                <a:spcPts val="770"/>
              </a:spcBef>
              <a:buNone/>
            </a:pPr>
            <a:r>
              <a:rPr lang="en-US" sz="2156" b="1" kern="1200">
                <a:solidFill>
                  <a:schemeClr val="tx1"/>
                </a:solidFill>
                <a:latin typeface="+mn-lt"/>
                <a:ea typeface="+mn-ea"/>
                <a:cs typeface="+mn-cs"/>
              </a:rPr>
              <a:t>Bottom 5 Cities</a:t>
            </a:r>
            <a:endParaRPr lang="en-US"/>
          </a:p>
        </p:txBody>
      </p:sp>
      <p:pic>
        <p:nvPicPr>
          <p:cNvPr id="1207" name="Picture 1206" descr="A white background with black and white clouds&#10;&#10;Description automatically generated">
            <a:extLst>
              <a:ext uri="{FF2B5EF4-FFF2-40B4-BE49-F238E27FC236}">
                <a16:creationId xmlns:a16="http://schemas.microsoft.com/office/drawing/2014/main" id="{5AADB599-E6D3-4274-42F8-7C1531143D1B}"/>
              </a:ext>
            </a:extLst>
          </p:cNvPr>
          <p:cNvPicPr>
            <a:picLocks noChangeAspect="1"/>
          </p:cNvPicPr>
          <p:nvPr/>
        </p:nvPicPr>
        <p:blipFill>
          <a:blip r:embed="rId2"/>
          <a:stretch>
            <a:fillRect/>
          </a:stretch>
        </p:blipFill>
        <p:spPr>
          <a:xfrm>
            <a:off x="1915906" y="2359365"/>
            <a:ext cx="8360187" cy="1940626"/>
          </a:xfrm>
          <a:prstGeom prst="rect">
            <a:avLst/>
          </a:prstGeom>
        </p:spPr>
      </p:pic>
      <p:pic>
        <p:nvPicPr>
          <p:cNvPr id="1208" name="Picture 1207" descr="A white background with black dots&#10;&#10;Description automatically generated">
            <a:extLst>
              <a:ext uri="{FF2B5EF4-FFF2-40B4-BE49-F238E27FC236}">
                <a16:creationId xmlns:a16="http://schemas.microsoft.com/office/drawing/2014/main" id="{A579DA6C-5FC0-8B44-E4B5-5E5F63F4C67F}"/>
              </a:ext>
            </a:extLst>
          </p:cNvPr>
          <p:cNvPicPr>
            <a:picLocks noChangeAspect="1"/>
          </p:cNvPicPr>
          <p:nvPr/>
        </p:nvPicPr>
        <p:blipFill>
          <a:blip r:embed="rId3"/>
          <a:stretch>
            <a:fillRect/>
          </a:stretch>
        </p:blipFill>
        <p:spPr>
          <a:xfrm>
            <a:off x="1919315" y="4297983"/>
            <a:ext cx="8356778" cy="1874217"/>
          </a:xfrm>
          <a:prstGeom prst="rect">
            <a:avLst/>
          </a:prstGeom>
        </p:spPr>
      </p:pic>
      <p:sp>
        <p:nvSpPr>
          <p:cNvPr id="1209" name="TextBox 1208">
            <a:extLst>
              <a:ext uri="{FF2B5EF4-FFF2-40B4-BE49-F238E27FC236}">
                <a16:creationId xmlns:a16="http://schemas.microsoft.com/office/drawing/2014/main" id="{F6E794BE-3095-FA65-75BB-09C943259AF5}"/>
              </a:ext>
            </a:extLst>
          </p:cNvPr>
          <p:cNvSpPr txBox="1"/>
          <p:nvPr/>
        </p:nvSpPr>
        <p:spPr>
          <a:xfrm>
            <a:off x="5632722" y="3180234"/>
            <a:ext cx="1047869" cy="3055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04088">
              <a:spcAft>
                <a:spcPts val="600"/>
              </a:spcAft>
            </a:pPr>
            <a:r>
              <a:rPr lang="en-US" sz="1386" b="1" kern="1200">
                <a:solidFill>
                  <a:schemeClr val="tx1"/>
                </a:solidFill>
                <a:latin typeface="+mn-lt"/>
                <a:ea typeface="+mn-ea"/>
                <a:cs typeface="+mn-cs"/>
              </a:rPr>
              <a:t>Revenue</a:t>
            </a:r>
            <a:endParaRPr lang="en-US" b="1"/>
          </a:p>
        </p:txBody>
      </p:sp>
      <p:sp>
        <p:nvSpPr>
          <p:cNvPr id="1210" name="TextBox 1209">
            <a:extLst>
              <a:ext uri="{FF2B5EF4-FFF2-40B4-BE49-F238E27FC236}">
                <a16:creationId xmlns:a16="http://schemas.microsoft.com/office/drawing/2014/main" id="{B342FFA9-B96C-6C55-0BAF-4C6F1E707174}"/>
              </a:ext>
            </a:extLst>
          </p:cNvPr>
          <p:cNvSpPr txBox="1"/>
          <p:nvPr/>
        </p:nvSpPr>
        <p:spPr>
          <a:xfrm>
            <a:off x="5460861" y="5093120"/>
            <a:ext cx="1225442" cy="3055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04088">
              <a:spcAft>
                <a:spcPts val="600"/>
              </a:spcAft>
            </a:pPr>
            <a:r>
              <a:rPr lang="en-US" sz="1386" b="1" kern="1200">
                <a:solidFill>
                  <a:schemeClr val="tx1"/>
                </a:solidFill>
                <a:latin typeface="+mn-lt"/>
                <a:ea typeface="+mn-ea"/>
                <a:cs typeface="+mn-cs"/>
              </a:rPr>
              <a:t>Active Users</a:t>
            </a:r>
            <a:endParaRPr lang="en-US" b="1"/>
          </a:p>
        </p:txBody>
      </p:sp>
    </p:spTree>
    <p:extLst>
      <p:ext uri="{BB962C8B-B14F-4D97-AF65-F5344CB8AC3E}">
        <p14:creationId xmlns:p14="http://schemas.microsoft.com/office/powerpoint/2010/main" val="3784707648"/>
      </p:ext>
    </p:extLst>
  </p:cSld>
  <p:clrMapOvr>
    <a:masterClrMapping/>
  </p:clrMapOvr>
  <mc:AlternateContent xmlns:mc="http://schemas.openxmlformats.org/markup-compatibility/2006" xmlns:p14="http://schemas.microsoft.com/office/powerpoint/2010/main">
    <mc:Choice Requires="p14">
      <p:transition spd="slow" p14:dur="2000" advTm="32505"/>
    </mc:Choice>
    <mc:Fallback xmlns="">
      <p:transition spd="slow" advTm="3250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0CF2628-C5C6-7153-92EE-EE42C8469EDD}"/>
              </a:ext>
            </a:extLst>
          </p:cNvPr>
          <p:cNvSpPr>
            <a:spLocks noGrp="1"/>
          </p:cNvSpPr>
          <p:nvPr>
            <p:ph type="title"/>
          </p:nvPr>
        </p:nvSpPr>
        <p:spPr>
          <a:xfrm>
            <a:off x="838200" y="365125"/>
            <a:ext cx="10515600" cy="930275"/>
          </a:xfrm>
        </p:spPr>
        <p:txBody>
          <a:bodyPr>
            <a:normAutofit/>
          </a:bodyPr>
          <a:lstStyle/>
          <a:p>
            <a:r>
              <a:rPr lang="en-US" b="1" dirty="0"/>
              <a:t>Regional Insights</a:t>
            </a:r>
          </a:p>
        </p:txBody>
      </p:sp>
      <p:sp>
        <p:nvSpPr>
          <p:cNvPr id="73" name="Content Placeholder 72">
            <a:extLst>
              <a:ext uri="{FF2B5EF4-FFF2-40B4-BE49-F238E27FC236}">
                <a16:creationId xmlns:a16="http://schemas.microsoft.com/office/drawing/2014/main" id="{78F280C9-5E20-3D12-A387-47149F79B295}"/>
              </a:ext>
            </a:extLst>
          </p:cNvPr>
          <p:cNvSpPr>
            <a:spLocks/>
          </p:cNvSpPr>
          <p:nvPr/>
        </p:nvSpPr>
        <p:spPr>
          <a:xfrm>
            <a:off x="2825645" y="2002067"/>
            <a:ext cx="1964970" cy="573299"/>
          </a:xfrm>
          <a:prstGeom prst="rect">
            <a:avLst/>
          </a:prstGeom>
        </p:spPr>
        <p:txBody>
          <a:bodyPr vert="horz" lIns="91440" tIns="45720" rIns="91440" bIns="45720" rtlCol="0" anchor="t">
            <a:normAutofit/>
          </a:bodyPr>
          <a:lstStyle/>
          <a:p>
            <a:pPr defTabSz="749808">
              <a:lnSpc>
                <a:spcPct val="90000"/>
              </a:lnSpc>
              <a:spcBef>
                <a:spcPts val="820"/>
              </a:spcBef>
              <a:spcAft>
                <a:spcPts val="600"/>
              </a:spcAft>
            </a:pPr>
            <a:r>
              <a:rPr lang="en-US" sz="2296" b="1"/>
              <a:t>Top 5 Cities</a:t>
            </a:r>
          </a:p>
        </p:txBody>
      </p:sp>
      <p:sp>
        <p:nvSpPr>
          <p:cNvPr id="75" name="Content Placeholder 72">
            <a:extLst>
              <a:ext uri="{FF2B5EF4-FFF2-40B4-BE49-F238E27FC236}">
                <a16:creationId xmlns:a16="http://schemas.microsoft.com/office/drawing/2014/main" id="{EFB64098-26FA-A52D-B593-CA245E739D74}"/>
              </a:ext>
            </a:extLst>
          </p:cNvPr>
          <p:cNvSpPr txBox="1">
            <a:spLocks/>
          </p:cNvSpPr>
          <p:nvPr/>
        </p:nvSpPr>
        <p:spPr>
          <a:xfrm>
            <a:off x="7826031" y="2011363"/>
            <a:ext cx="2346517" cy="5732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49808">
              <a:spcBef>
                <a:spcPts val="820"/>
              </a:spcBef>
              <a:buNone/>
            </a:pPr>
            <a:r>
              <a:rPr lang="en-US" sz="2296" b="1" kern="1200">
                <a:solidFill>
                  <a:schemeClr val="tx1"/>
                </a:solidFill>
                <a:latin typeface="+mn-lt"/>
                <a:ea typeface="+mn-ea"/>
                <a:cs typeface="+mn-cs"/>
              </a:rPr>
              <a:t>Bottom 5 Cities</a:t>
            </a:r>
            <a:endParaRPr lang="en-US"/>
          </a:p>
        </p:txBody>
      </p:sp>
      <p:pic>
        <p:nvPicPr>
          <p:cNvPr id="5" name="Picture 4" descr="A white background with black and white clouds&#10;&#10;Description automatically generated">
            <a:extLst>
              <a:ext uri="{FF2B5EF4-FFF2-40B4-BE49-F238E27FC236}">
                <a16:creationId xmlns:a16="http://schemas.microsoft.com/office/drawing/2014/main" id="{774AE856-E734-9729-571E-D78A80F1C482}"/>
              </a:ext>
            </a:extLst>
          </p:cNvPr>
          <p:cNvPicPr>
            <a:picLocks noChangeAspect="1"/>
          </p:cNvPicPr>
          <p:nvPr/>
        </p:nvPicPr>
        <p:blipFill>
          <a:blip r:embed="rId2"/>
          <a:stretch>
            <a:fillRect/>
          </a:stretch>
        </p:blipFill>
        <p:spPr>
          <a:xfrm>
            <a:off x="2227473" y="2397414"/>
            <a:ext cx="8281412" cy="1923138"/>
          </a:xfrm>
          <a:prstGeom prst="rect">
            <a:avLst/>
          </a:prstGeom>
        </p:spPr>
      </p:pic>
      <p:pic>
        <p:nvPicPr>
          <p:cNvPr id="6" name="Picture 5" descr="A white background with black and white clouds&#10;&#10;Description automatically generated">
            <a:extLst>
              <a:ext uri="{FF2B5EF4-FFF2-40B4-BE49-F238E27FC236}">
                <a16:creationId xmlns:a16="http://schemas.microsoft.com/office/drawing/2014/main" id="{2ADDA99A-0E31-5C7A-9D76-ACF7AA2123F9}"/>
              </a:ext>
            </a:extLst>
          </p:cNvPr>
          <p:cNvPicPr>
            <a:picLocks noChangeAspect="1"/>
          </p:cNvPicPr>
          <p:nvPr/>
        </p:nvPicPr>
        <p:blipFill rotWithShape="1">
          <a:blip r:embed="rId3"/>
          <a:srcRect l="2817"/>
          <a:stretch/>
        </p:blipFill>
        <p:spPr>
          <a:xfrm>
            <a:off x="2224425" y="4320552"/>
            <a:ext cx="8284459" cy="1860342"/>
          </a:xfrm>
          <a:prstGeom prst="rect">
            <a:avLst/>
          </a:prstGeom>
        </p:spPr>
      </p:pic>
      <p:sp>
        <p:nvSpPr>
          <p:cNvPr id="8" name="TextBox 7">
            <a:extLst>
              <a:ext uri="{FF2B5EF4-FFF2-40B4-BE49-F238E27FC236}">
                <a16:creationId xmlns:a16="http://schemas.microsoft.com/office/drawing/2014/main" id="{3E9821C0-7D33-AF94-EEC6-A0BDCAC7404A}"/>
              </a:ext>
            </a:extLst>
          </p:cNvPr>
          <p:cNvSpPr txBox="1"/>
          <p:nvPr/>
        </p:nvSpPr>
        <p:spPr>
          <a:xfrm>
            <a:off x="5591912" y="3079927"/>
            <a:ext cx="1434730" cy="5465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49808">
              <a:spcAft>
                <a:spcPts val="600"/>
              </a:spcAft>
            </a:pPr>
            <a:r>
              <a:rPr lang="en-US" sz="1476" b="1" kern="1200">
                <a:solidFill>
                  <a:schemeClr val="tx1"/>
                </a:solidFill>
                <a:latin typeface="+mn-lt"/>
                <a:ea typeface="+mn-ea"/>
                <a:cs typeface="+mn-cs"/>
              </a:rPr>
              <a:t>Unsubscribed Users</a:t>
            </a:r>
            <a:endParaRPr lang="en-US"/>
          </a:p>
        </p:txBody>
      </p:sp>
      <p:sp>
        <p:nvSpPr>
          <p:cNvPr id="10" name="TextBox 9">
            <a:extLst>
              <a:ext uri="{FF2B5EF4-FFF2-40B4-BE49-F238E27FC236}">
                <a16:creationId xmlns:a16="http://schemas.microsoft.com/office/drawing/2014/main" id="{C194CD5A-4A61-EBAA-95F8-35C2C658AB9D}"/>
              </a:ext>
            </a:extLst>
          </p:cNvPr>
          <p:cNvSpPr txBox="1"/>
          <p:nvPr/>
        </p:nvSpPr>
        <p:spPr>
          <a:xfrm>
            <a:off x="5594772" y="5091000"/>
            <a:ext cx="1303620" cy="3194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49808">
              <a:spcAft>
                <a:spcPts val="600"/>
              </a:spcAft>
            </a:pPr>
            <a:r>
              <a:rPr lang="en-US" sz="1476" b="1" kern="1200">
                <a:solidFill>
                  <a:schemeClr val="tx1"/>
                </a:solidFill>
                <a:latin typeface="+mn-lt"/>
                <a:ea typeface="+mn-ea"/>
                <a:cs typeface="+mn-cs"/>
              </a:rPr>
              <a:t>ARPU</a:t>
            </a:r>
            <a:endParaRPr lang="en-US"/>
          </a:p>
        </p:txBody>
      </p:sp>
    </p:spTree>
    <p:extLst>
      <p:ext uri="{BB962C8B-B14F-4D97-AF65-F5344CB8AC3E}">
        <p14:creationId xmlns:p14="http://schemas.microsoft.com/office/powerpoint/2010/main" val="771082954"/>
      </p:ext>
    </p:extLst>
  </p:cSld>
  <p:clrMapOvr>
    <a:masterClrMapping/>
  </p:clrMapOvr>
  <mc:AlternateContent xmlns:mc="http://schemas.openxmlformats.org/markup-compatibility/2006" xmlns:p14="http://schemas.microsoft.com/office/powerpoint/2010/main">
    <mc:Choice Requires="p14">
      <p:transition spd="slow" p14:dur="2000" advTm="40386"/>
    </mc:Choice>
    <mc:Fallback xmlns="">
      <p:transition spd="slow" advTm="4038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6639C-4039-412D-E961-560B54542895}"/>
              </a:ext>
            </a:extLst>
          </p:cNvPr>
          <p:cNvSpPr>
            <a:spLocks noGrp="1"/>
          </p:cNvSpPr>
          <p:nvPr>
            <p:ph type="title"/>
          </p:nvPr>
        </p:nvSpPr>
        <p:spPr>
          <a:xfrm>
            <a:off x="630936" y="457200"/>
            <a:ext cx="4343400" cy="1929384"/>
          </a:xfrm>
        </p:spPr>
        <p:txBody>
          <a:bodyPr anchor="ctr">
            <a:normAutofit/>
          </a:bodyPr>
          <a:lstStyle/>
          <a:p>
            <a:r>
              <a:rPr lang="en-US" b="1" dirty="0"/>
              <a:t>Plan Performance Review</a:t>
            </a:r>
            <a:endParaRPr lang="en-US"/>
          </a:p>
        </p:txBody>
      </p:sp>
      <p:sp>
        <p:nvSpPr>
          <p:cNvPr id="19"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964A6A-B0CE-7E4F-013C-EBE46F0489D1}"/>
              </a:ext>
            </a:extLst>
          </p:cNvPr>
          <p:cNvSpPr>
            <a:spLocks noGrp="1"/>
          </p:cNvSpPr>
          <p:nvPr>
            <p:ph idx="1"/>
          </p:nvPr>
        </p:nvSpPr>
        <p:spPr>
          <a:xfrm>
            <a:off x="5541263" y="457200"/>
            <a:ext cx="6007608" cy="1929384"/>
          </a:xfrm>
        </p:spPr>
        <p:txBody>
          <a:bodyPr vert="horz" lIns="91440" tIns="45720" rIns="91440" bIns="45720" rtlCol="0" anchor="ctr">
            <a:normAutofit/>
          </a:bodyPr>
          <a:lstStyle/>
          <a:p>
            <a:r>
              <a:rPr lang="en-US" sz="1700">
                <a:ea typeface="+mn-lt"/>
                <a:cs typeface="+mn-lt"/>
              </a:rPr>
              <a:t>Before the introduction of 5G, plans P8, P9, and P10 were identified as the least performing options. Post-5G launch, these plans were discontinued, making way for the introduction of new plans P11, P12, and P13. </a:t>
            </a:r>
            <a:endParaRPr lang="en-US" sz="1700"/>
          </a:p>
          <a:p>
            <a:pPr>
              <a:buFont typeface="Arial"/>
              <a:buChar char="•"/>
            </a:pPr>
            <a:r>
              <a:rPr lang="en-US" sz="1700">
                <a:ea typeface="+mn-lt"/>
                <a:cs typeface="+mn-lt"/>
              </a:rPr>
              <a:t>The performance of the new plans significantly outperformed the discontinued ones, exhibiting a </a:t>
            </a:r>
            <a:r>
              <a:rPr lang="en-US" sz="1700" b="1">
                <a:ea typeface="+mn-lt"/>
                <a:cs typeface="+mn-lt"/>
              </a:rPr>
              <a:t>4x</a:t>
            </a:r>
            <a:r>
              <a:rPr lang="en-US" sz="1700">
                <a:ea typeface="+mn-lt"/>
                <a:cs typeface="+mn-lt"/>
              </a:rPr>
              <a:t> increase in effectiveness.</a:t>
            </a:r>
          </a:p>
        </p:txBody>
      </p:sp>
      <p:pic>
        <p:nvPicPr>
          <p:cNvPr id="5" name="Picture 4" descr="A white and black list with black text&#10;&#10;Description automatically generated">
            <a:extLst>
              <a:ext uri="{FF2B5EF4-FFF2-40B4-BE49-F238E27FC236}">
                <a16:creationId xmlns:a16="http://schemas.microsoft.com/office/drawing/2014/main" id="{24EB3F13-82A6-D5E6-E312-43C01C58F3FA}"/>
              </a:ext>
            </a:extLst>
          </p:cNvPr>
          <p:cNvPicPr>
            <a:picLocks noChangeAspect="1"/>
          </p:cNvPicPr>
          <p:nvPr/>
        </p:nvPicPr>
        <p:blipFill>
          <a:blip r:embed="rId3"/>
          <a:stretch>
            <a:fillRect/>
          </a:stretch>
        </p:blipFill>
        <p:spPr>
          <a:xfrm>
            <a:off x="201049" y="2395292"/>
            <a:ext cx="3930416" cy="4332080"/>
          </a:xfrm>
          <a:prstGeom prst="rect">
            <a:avLst/>
          </a:prstGeom>
          <a:ln>
            <a:solidFill>
              <a:schemeClr val="tx1"/>
            </a:solidFill>
          </a:ln>
        </p:spPr>
      </p:pic>
      <p:pic>
        <p:nvPicPr>
          <p:cNvPr id="4" name="Picture 3" descr="A purple and white table with numbers&#10;&#10;Description automatically generated">
            <a:extLst>
              <a:ext uri="{FF2B5EF4-FFF2-40B4-BE49-F238E27FC236}">
                <a16:creationId xmlns:a16="http://schemas.microsoft.com/office/drawing/2014/main" id="{C48C7B99-F39C-7F19-49AA-AE340605701A}"/>
              </a:ext>
            </a:extLst>
          </p:cNvPr>
          <p:cNvPicPr>
            <a:picLocks noChangeAspect="1"/>
          </p:cNvPicPr>
          <p:nvPr/>
        </p:nvPicPr>
        <p:blipFill>
          <a:blip r:embed="rId4"/>
          <a:stretch>
            <a:fillRect/>
          </a:stretch>
        </p:blipFill>
        <p:spPr>
          <a:xfrm>
            <a:off x="4142668" y="2392308"/>
            <a:ext cx="7950054" cy="4338048"/>
          </a:xfrm>
          <a:prstGeom prst="rect">
            <a:avLst/>
          </a:prstGeom>
          <a:ln>
            <a:solidFill>
              <a:schemeClr val="tx1"/>
            </a:solidFill>
          </a:ln>
        </p:spPr>
      </p:pic>
    </p:spTree>
    <p:extLst>
      <p:ext uri="{BB962C8B-B14F-4D97-AF65-F5344CB8AC3E}">
        <p14:creationId xmlns:p14="http://schemas.microsoft.com/office/powerpoint/2010/main" val="3689735256"/>
      </p:ext>
    </p:extLst>
  </p:cSld>
  <p:clrMapOvr>
    <a:masterClrMapping/>
  </p:clrMapOvr>
  <mc:AlternateContent xmlns:mc="http://schemas.openxmlformats.org/markup-compatibility/2006" xmlns:p14="http://schemas.microsoft.com/office/powerpoint/2010/main">
    <mc:Choice Requires="p14">
      <p:transition spd="slow" p14:dur="2000" advTm="39518"/>
    </mc:Choice>
    <mc:Fallback xmlns="">
      <p:transition spd="slow" advTm="3951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931853-1F0B-9094-3DF5-E3D94B6EB2B6}"/>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latin typeface="+mj-lt"/>
                <a:ea typeface="+mj-ea"/>
                <a:cs typeface="+mj-cs"/>
              </a:rPr>
              <a:t>Thank You</a:t>
            </a:r>
            <a:endParaRPr lang="en-US" sz="7200" b="1" kern="1200" dirty="0">
              <a:latin typeface="+mj-lt"/>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392335"/>
      </p:ext>
    </p:extLst>
  </p:cSld>
  <p:clrMapOvr>
    <a:masterClrMapping/>
  </p:clrMapOvr>
  <mc:AlternateContent xmlns:mc="http://schemas.openxmlformats.org/markup-compatibility/2006" xmlns:p14="http://schemas.microsoft.com/office/powerpoint/2010/main">
    <mc:Choice Requires="p14">
      <p:transition spd="slow" p14:dur="2000" advTm="6349"/>
    </mc:Choice>
    <mc:Fallback xmlns="">
      <p:transition spd="slow" advTm="634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64E7-CBE6-3875-E0DF-FFA2AED1565B}"/>
              </a:ext>
            </a:extLst>
          </p:cNvPr>
          <p:cNvSpPr>
            <a:spLocks noGrp="1"/>
          </p:cNvSpPr>
          <p:nvPr>
            <p:ph type="title"/>
          </p:nvPr>
        </p:nvSpPr>
        <p:spPr>
          <a:xfrm>
            <a:off x="1371597" y="348865"/>
            <a:ext cx="10044023" cy="877729"/>
          </a:xfrm>
        </p:spPr>
        <p:txBody>
          <a:bodyPr anchor="ctr">
            <a:normAutofit/>
          </a:bodyPr>
          <a:lstStyle/>
          <a:p>
            <a:r>
              <a:rPr lang="en-US" sz="4000" b="1" dirty="0">
                <a:solidFill>
                  <a:srgbClr val="FFFFFF"/>
                </a:solidFill>
              </a:rPr>
              <a:t>Table of Content</a:t>
            </a:r>
          </a:p>
        </p:txBody>
      </p:sp>
      <p:graphicFrame>
        <p:nvGraphicFramePr>
          <p:cNvPr id="42" name="Diagram 41">
            <a:extLst>
              <a:ext uri="{FF2B5EF4-FFF2-40B4-BE49-F238E27FC236}">
                <a16:creationId xmlns:a16="http://schemas.microsoft.com/office/drawing/2014/main" id="{AB8ED0AA-DB8A-A42B-FA8D-ED53A30C57B2}"/>
              </a:ext>
            </a:extLst>
          </p:cNvPr>
          <p:cNvGraphicFramePr/>
          <p:nvPr>
            <p:extLst>
              <p:ext uri="{D42A27DB-BD31-4B8C-83A1-F6EECF244321}">
                <p14:modId xmlns:p14="http://schemas.microsoft.com/office/powerpoint/2010/main" val="267628355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9519876"/>
      </p:ext>
    </p:extLst>
  </p:cSld>
  <p:clrMapOvr>
    <a:masterClrMapping/>
  </p:clrMapOvr>
  <mc:AlternateContent xmlns:mc="http://schemas.openxmlformats.org/markup-compatibility/2006" xmlns:p14="http://schemas.microsoft.com/office/powerpoint/2010/main">
    <mc:Choice Requires="p14">
      <p:transition spd="slow" p14:dur="2000" advTm="33181"/>
    </mc:Choice>
    <mc:Fallback xmlns="">
      <p:transition spd="slow" advTm="3318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ADAE-C62E-6EA7-A579-89FC85170685}"/>
              </a:ext>
            </a:extLst>
          </p:cNvPr>
          <p:cNvSpPr>
            <a:spLocks noGrp="1"/>
          </p:cNvSpPr>
          <p:nvPr>
            <p:ph type="title"/>
          </p:nvPr>
        </p:nvSpPr>
        <p:spPr/>
        <p:txBody>
          <a:bodyPr/>
          <a:lstStyle/>
          <a:p>
            <a:r>
              <a:rPr lang="en-US" b="1" dirty="0"/>
              <a:t>Company Overview</a:t>
            </a:r>
          </a:p>
        </p:txBody>
      </p:sp>
      <p:graphicFrame>
        <p:nvGraphicFramePr>
          <p:cNvPr id="9" name="Content Placeholder 2">
            <a:extLst>
              <a:ext uri="{FF2B5EF4-FFF2-40B4-BE49-F238E27FC236}">
                <a16:creationId xmlns:a16="http://schemas.microsoft.com/office/drawing/2014/main" id="{E30EFDCE-30C9-BE22-CF65-AE7F7F37A3F8}"/>
              </a:ext>
            </a:extLst>
          </p:cNvPr>
          <p:cNvGraphicFramePr>
            <a:graphicFrameLocks noGrp="1"/>
          </p:cNvGraphicFramePr>
          <p:nvPr>
            <p:ph idx="1"/>
            <p:extLst>
              <p:ext uri="{D42A27DB-BD31-4B8C-83A1-F6EECF244321}">
                <p14:modId xmlns:p14="http://schemas.microsoft.com/office/powerpoint/2010/main" val="2295779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6091463"/>
      </p:ext>
    </p:extLst>
  </p:cSld>
  <p:clrMapOvr>
    <a:masterClrMapping/>
  </p:clrMapOvr>
  <mc:AlternateContent xmlns:mc="http://schemas.openxmlformats.org/markup-compatibility/2006" xmlns:p14="http://schemas.microsoft.com/office/powerpoint/2010/main">
    <mc:Choice Requires="p14">
      <p:transition spd="slow" p14:dur="2000" advTm="82612"/>
    </mc:Choice>
    <mc:Fallback xmlns="">
      <p:transition spd="slow" advTm="8261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834D-0D20-44D2-1E76-734C6EBBCD20}"/>
              </a:ext>
            </a:extLst>
          </p:cNvPr>
          <p:cNvSpPr>
            <a:spLocks noGrp="1"/>
          </p:cNvSpPr>
          <p:nvPr>
            <p:ph type="title"/>
          </p:nvPr>
        </p:nvSpPr>
        <p:spPr/>
        <p:txBody>
          <a:bodyPr>
            <a:normAutofit/>
          </a:bodyPr>
          <a:lstStyle/>
          <a:p>
            <a:r>
              <a:rPr lang="en-US" b="1" dirty="0">
                <a:ea typeface="+mj-lt"/>
                <a:cs typeface="+mj-lt"/>
              </a:rPr>
              <a:t>Important Reminders</a:t>
            </a:r>
            <a:endParaRPr lang="en-US" b="1" dirty="0"/>
          </a:p>
        </p:txBody>
      </p:sp>
      <p:graphicFrame>
        <p:nvGraphicFramePr>
          <p:cNvPr id="5" name="Content Placeholder 2">
            <a:extLst>
              <a:ext uri="{FF2B5EF4-FFF2-40B4-BE49-F238E27FC236}">
                <a16:creationId xmlns:a16="http://schemas.microsoft.com/office/drawing/2014/main" id="{D5C049F3-2BB8-5590-7F82-E5DDA676554D}"/>
              </a:ext>
            </a:extLst>
          </p:cNvPr>
          <p:cNvGraphicFramePr>
            <a:graphicFrameLocks noGrp="1"/>
          </p:cNvGraphicFramePr>
          <p:nvPr>
            <p:ph idx="1"/>
            <p:extLst>
              <p:ext uri="{D42A27DB-BD31-4B8C-83A1-F6EECF244321}">
                <p14:modId xmlns:p14="http://schemas.microsoft.com/office/powerpoint/2010/main" val="2849302843"/>
              </p:ext>
            </p:extLst>
          </p:nvPr>
        </p:nvGraphicFramePr>
        <p:xfrm>
          <a:off x="696686" y="1471142"/>
          <a:ext cx="10798907" cy="50254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4133198"/>
      </p:ext>
    </p:extLst>
  </p:cSld>
  <p:clrMapOvr>
    <a:masterClrMapping/>
  </p:clrMapOvr>
  <mc:AlternateContent xmlns:mc="http://schemas.openxmlformats.org/markup-compatibility/2006" xmlns:p14="http://schemas.microsoft.com/office/powerpoint/2010/main">
    <mc:Choice Requires="p14">
      <p:transition spd="slow" p14:dur="2000" advTm="80385"/>
    </mc:Choice>
    <mc:Fallback xmlns="">
      <p:transition spd="slow" advTm="8038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EBE523-B2E0-EEE3-3BD9-3367263ECC5E}"/>
              </a:ext>
            </a:extLst>
          </p:cNvPr>
          <p:cNvSpPr>
            <a:spLocks noGrp="1"/>
          </p:cNvSpPr>
          <p:nvPr>
            <p:ph type="title"/>
          </p:nvPr>
        </p:nvSpPr>
        <p:spPr>
          <a:xfrm>
            <a:off x="838200" y="3905833"/>
            <a:ext cx="4215063" cy="2398713"/>
          </a:xfrm>
        </p:spPr>
        <p:txBody>
          <a:bodyPr vert="horz" lIns="91440" tIns="45720" rIns="91440" bIns="45720" rtlCol="0" anchor="ctr">
            <a:normAutofit/>
          </a:bodyPr>
          <a:lstStyle/>
          <a:p>
            <a:r>
              <a:rPr lang="en-US" b="1" kern="1200" dirty="0">
                <a:latin typeface="+mj-lt"/>
                <a:ea typeface="+mj-ea"/>
                <a:cs typeface="+mj-cs"/>
              </a:rPr>
              <a:t>Metrics That Matters</a:t>
            </a:r>
          </a:p>
        </p:txBody>
      </p:sp>
      <p:pic>
        <p:nvPicPr>
          <p:cNvPr id="4" name="Content Placeholder 3" descr="A screenshot of a phone&#10;&#10;Description automatically generated">
            <a:extLst>
              <a:ext uri="{FF2B5EF4-FFF2-40B4-BE49-F238E27FC236}">
                <a16:creationId xmlns:a16="http://schemas.microsoft.com/office/drawing/2014/main" id="{14B8585C-B5C9-8809-625D-945B1CFA6967}"/>
              </a:ext>
            </a:extLst>
          </p:cNvPr>
          <p:cNvPicPr>
            <a:picLocks noGrp="1" noChangeAspect="1"/>
          </p:cNvPicPr>
          <p:nvPr>
            <p:ph idx="1"/>
          </p:nvPr>
        </p:nvPicPr>
        <p:blipFill>
          <a:blip r:embed="rId3"/>
          <a:stretch>
            <a:fillRect/>
          </a:stretch>
        </p:blipFill>
        <p:spPr>
          <a:xfrm>
            <a:off x="1158955" y="1059794"/>
            <a:ext cx="9875259" cy="1456599"/>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360DBFFD-E991-DD05-E095-D38FC1992AA5}"/>
              </a:ext>
            </a:extLst>
          </p:cNvPr>
          <p:cNvSpPr txBox="1"/>
          <p:nvPr/>
        </p:nvSpPr>
        <p:spPr>
          <a:xfrm>
            <a:off x="5630779" y="3884452"/>
            <a:ext cx="5723021" cy="239871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700" dirty="0"/>
              <a:t>WaveCon Telecom generated a revenue of 31.9 billion rupees.</a:t>
            </a:r>
          </a:p>
          <a:p>
            <a:pPr marL="285750" indent="-228600">
              <a:lnSpc>
                <a:spcPct val="90000"/>
              </a:lnSpc>
              <a:spcAft>
                <a:spcPts val="600"/>
              </a:spcAft>
              <a:buFont typeface="Arial" panose="020B0604020202020204" pitchFamily="34" charset="0"/>
              <a:buChar char="•"/>
            </a:pPr>
            <a:r>
              <a:rPr lang="en-US" sz="1700" dirty="0"/>
              <a:t>Average Revenue Per User (ARPU) of 200.7 rupees. </a:t>
            </a:r>
          </a:p>
          <a:p>
            <a:pPr marL="285750" indent="-228600">
              <a:lnSpc>
                <a:spcPct val="90000"/>
              </a:lnSpc>
              <a:spcAft>
                <a:spcPts val="600"/>
              </a:spcAft>
              <a:buFont typeface="Arial" panose="020B0604020202020204" pitchFamily="34" charset="0"/>
              <a:buChar char="•"/>
            </a:pPr>
            <a:r>
              <a:rPr lang="en-US" sz="1700" dirty="0"/>
              <a:t>The Total Active Users (TAU) amounted to 161.7 million.</a:t>
            </a:r>
          </a:p>
          <a:p>
            <a:pPr marL="285750" indent="-228600">
              <a:lnSpc>
                <a:spcPct val="90000"/>
              </a:lnSpc>
              <a:spcAft>
                <a:spcPts val="600"/>
              </a:spcAft>
              <a:buFont typeface="Arial" panose="020B0604020202020204" pitchFamily="34" charset="0"/>
              <a:buChar char="•"/>
            </a:pPr>
            <a:r>
              <a:rPr lang="en-US" sz="1700" dirty="0"/>
              <a:t>Total Unsubscribed Users (</a:t>
            </a:r>
            <a:r>
              <a:rPr lang="en-US" sz="1700" dirty="0" err="1"/>
              <a:t>TUsU</a:t>
            </a:r>
            <a:r>
              <a:rPr lang="en-US" sz="1700" dirty="0"/>
              <a:t>) reached 12.6 million across various cities and months.</a:t>
            </a:r>
          </a:p>
        </p:txBody>
      </p:sp>
    </p:spTree>
    <p:extLst>
      <p:ext uri="{BB962C8B-B14F-4D97-AF65-F5344CB8AC3E}">
        <p14:creationId xmlns:p14="http://schemas.microsoft.com/office/powerpoint/2010/main" val="1735692147"/>
      </p:ext>
    </p:extLst>
  </p:cSld>
  <p:clrMapOvr>
    <a:masterClrMapping/>
  </p:clrMapOvr>
  <mc:AlternateContent xmlns:mc="http://schemas.openxmlformats.org/markup-compatibility/2006" xmlns:p14="http://schemas.microsoft.com/office/powerpoint/2010/main">
    <mc:Choice Requires="p14">
      <p:transition spd="slow" p14:dur="2000" advTm="102566"/>
    </mc:Choice>
    <mc:Fallback xmlns="">
      <p:transition spd="slow" advTm="10256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B2103-E0CE-545A-5354-12348DA4C798}"/>
              </a:ext>
            </a:extLst>
          </p:cNvPr>
          <p:cNvSpPr>
            <a:spLocks noGrp="1"/>
          </p:cNvSpPr>
          <p:nvPr>
            <p:ph type="title"/>
          </p:nvPr>
        </p:nvSpPr>
        <p:spPr>
          <a:xfrm>
            <a:off x="4923934" y="265"/>
            <a:ext cx="2348246" cy="740272"/>
          </a:xfrm>
        </p:spPr>
        <p:txBody>
          <a:bodyPr/>
          <a:lstStyle/>
          <a:p>
            <a:r>
              <a:rPr lang="en-US" b="1" dirty="0"/>
              <a:t>Revenue</a:t>
            </a:r>
          </a:p>
        </p:txBody>
      </p:sp>
      <p:sp>
        <p:nvSpPr>
          <p:cNvPr id="3" name="Content Placeholder 2">
            <a:extLst>
              <a:ext uri="{FF2B5EF4-FFF2-40B4-BE49-F238E27FC236}">
                <a16:creationId xmlns:a16="http://schemas.microsoft.com/office/drawing/2014/main" id="{8D7E3C8D-CFF0-E4EB-38A9-D5B7F27C81C6}"/>
              </a:ext>
            </a:extLst>
          </p:cNvPr>
          <p:cNvSpPr>
            <a:spLocks noGrp="1"/>
          </p:cNvSpPr>
          <p:nvPr>
            <p:ph idx="1"/>
          </p:nvPr>
        </p:nvSpPr>
        <p:spPr>
          <a:xfrm>
            <a:off x="224971" y="5118191"/>
            <a:ext cx="5831840" cy="1404938"/>
          </a:xfrm>
        </p:spPr>
        <p:txBody>
          <a:bodyPr vert="horz" lIns="91440" tIns="45720" rIns="91440" bIns="45720" rtlCol="0" anchor="t">
            <a:normAutofit/>
          </a:bodyPr>
          <a:lstStyle/>
          <a:p>
            <a:r>
              <a:rPr lang="en-US" sz="1200" dirty="0">
                <a:solidFill>
                  <a:srgbClr val="000000"/>
                </a:solidFill>
                <a:ea typeface="+mn-lt"/>
                <a:cs typeface="+mn-lt"/>
              </a:rPr>
              <a:t>Lucknow and Gurgaon exhibit a revenue increase of over 1.5% following the launch of 5G services, highlighting positive growth in these cities post-implementation.</a:t>
            </a:r>
            <a:endParaRPr lang="en-US" dirty="0">
              <a:solidFill>
                <a:srgbClr val="000000"/>
              </a:solidFill>
              <a:ea typeface="+mn-lt"/>
              <a:cs typeface="+mn-lt"/>
            </a:endParaRPr>
          </a:p>
          <a:p>
            <a:r>
              <a:rPr lang="en-US" sz="1200" dirty="0">
                <a:solidFill>
                  <a:srgbClr val="000000"/>
                </a:solidFill>
                <a:ea typeface="+mn-lt"/>
                <a:cs typeface="+mn-lt"/>
              </a:rPr>
              <a:t>Conversely, Chennai and Delhi demonstrate a revenue loss exceeding 2.5% after the introduction of 5G, indicating challenges or setbacks in revenue generation in these areas following the technological transition.</a:t>
            </a:r>
            <a:endParaRPr lang="en-US" dirty="0">
              <a:solidFill>
                <a:srgbClr val="000000"/>
              </a:solidFill>
              <a:ea typeface="+mn-lt"/>
              <a:cs typeface="+mn-lt"/>
            </a:endParaRPr>
          </a:p>
          <a:p>
            <a:endParaRPr lang="en-US" sz="1200" dirty="0">
              <a:solidFill>
                <a:srgbClr val="000000"/>
              </a:solidFill>
              <a:ea typeface="+mn-lt"/>
              <a:cs typeface="+mn-lt"/>
            </a:endParaRPr>
          </a:p>
        </p:txBody>
      </p:sp>
      <p:pic>
        <p:nvPicPr>
          <p:cNvPr id="6" name="Picture 5" descr="A black and purple rectangles with letters&#10;&#10;Description automatically generated">
            <a:extLst>
              <a:ext uri="{FF2B5EF4-FFF2-40B4-BE49-F238E27FC236}">
                <a16:creationId xmlns:a16="http://schemas.microsoft.com/office/drawing/2014/main" id="{BE794105-79F5-2E6A-488B-2703C44008D9}"/>
              </a:ext>
            </a:extLst>
          </p:cNvPr>
          <p:cNvPicPr>
            <a:picLocks noChangeAspect="1"/>
          </p:cNvPicPr>
          <p:nvPr/>
        </p:nvPicPr>
        <p:blipFill>
          <a:blip r:embed="rId3"/>
          <a:stretch>
            <a:fillRect/>
          </a:stretch>
        </p:blipFill>
        <p:spPr>
          <a:xfrm>
            <a:off x="1873723" y="648881"/>
            <a:ext cx="8233851" cy="975791"/>
          </a:xfrm>
          <a:prstGeom prst="rect">
            <a:avLst/>
          </a:prstGeom>
          <a:ln>
            <a:noFill/>
          </a:ln>
          <a:effectLst>
            <a:outerShdw blurRad="190500" algn="tl" rotWithShape="0">
              <a:srgbClr val="000000">
                <a:alpha val="70000"/>
              </a:srgbClr>
            </a:outerShdw>
          </a:effectLst>
        </p:spPr>
      </p:pic>
      <p:pic>
        <p:nvPicPr>
          <p:cNvPr id="8" name="Picture 7" descr="A graph with numbers and a line">
            <a:extLst>
              <a:ext uri="{FF2B5EF4-FFF2-40B4-BE49-F238E27FC236}">
                <a16:creationId xmlns:a16="http://schemas.microsoft.com/office/drawing/2014/main" id="{B555D62D-DE83-D7EF-5C20-78CDBCAFAC25}"/>
              </a:ext>
            </a:extLst>
          </p:cNvPr>
          <p:cNvPicPr>
            <a:picLocks noChangeAspect="1"/>
          </p:cNvPicPr>
          <p:nvPr/>
        </p:nvPicPr>
        <p:blipFill rotWithShape="1">
          <a:blip r:embed="rId4"/>
          <a:srcRect l="-105" t="3093" b="5155"/>
          <a:stretch/>
        </p:blipFill>
        <p:spPr>
          <a:xfrm>
            <a:off x="238138" y="1724026"/>
            <a:ext cx="5993610" cy="2997925"/>
          </a:xfrm>
          <a:prstGeom prst="rect">
            <a:avLst/>
          </a:prstGeom>
          <a:ln>
            <a:noFill/>
          </a:ln>
          <a:effectLst>
            <a:outerShdw blurRad="190500" algn="tl" rotWithShape="0">
              <a:srgbClr val="000000">
                <a:alpha val="70000"/>
              </a:srgbClr>
            </a:outerShdw>
          </a:effectLst>
        </p:spPr>
      </p:pic>
      <p:sp>
        <p:nvSpPr>
          <p:cNvPr id="12" name="Content Placeholder 2">
            <a:extLst>
              <a:ext uri="{FF2B5EF4-FFF2-40B4-BE49-F238E27FC236}">
                <a16:creationId xmlns:a16="http://schemas.microsoft.com/office/drawing/2014/main" id="{32602981-4BB0-664E-D903-6A03DACE67DC}"/>
              </a:ext>
            </a:extLst>
          </p:cNvPr>
          <p:cNvSpPr txBox="1">
            <a:spLocks/>
          </p:cNvSpPr>
          <p:nvPr/>
        </p:nvSpPr>
        <p:spPr>
          <a:xfrm>
            <a:off x="6359538" y="4752431"/>
            <a:ext cx="5831840" cy="213645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rgbClr val="000000"/>
                </a:solidFill>
                <a:ea typeface="+mn-lt"/>
                <a:cs typeface="+mn-lt"/>
              </a:rPr>
              <a:t>In the first month post-5G launch, revenue increased from 3.54 billion to 3.58 billion, indicating a slight uptick in revenue following the implementation of 5G technology.</a:t>
            </a:r>
          </a:p>
          <a:p>
            <a:r>
              <a:rPr lang="en-US" sz="1200" dirty="0">
                <a:solidFill>
                  <a:srgbClr val="000000"/>
                </a:solidFill>
                <a:ea typeface="+mn-lt"/>
                <a:cs typeface="+mn-lt"/>
              </a:rPr>
              <a:t>However, the second month saw a decrease in revenue from 4.26 billion to 4.13 billion after 5G rollout, suggesting a temporary decline in revenue metrics.</a:t>
            </a:r>
          </a:p>
          <a:p>
            <a:r>
              <a:rPr lang="en-US" sz="1200" dirty="0">
                <a:solidFill>
                  <a:srgbClr val="000000"/>
                </a:solidFill>
                <a:ea typeface="+mn-lt"/>
                <a:cs typeface="+mn-lt"/>
              </a:rPr>
              <a:t>By the third month, revenue rebounded to 4.19 billion post-5G, showing a recovery from the previous month's decrease.</a:t>
            </a:r>
          </a:p>
          <a:p>
            <a:r>
              <a:rPr lang="en-US" sz="1200" dirty="0">
                <a:solidFill>
                  <a:srgbClr val="000000"/>
                </a:solidFill>
                <a:ea typeface="+mn-lt"/>
                <a:cs typeface="+mn-lt"/>
              </a:rPr>
              <a:t>In the fourth month, revenue decreased slightly from 4.07 billion to 4.0 billion after 5G implementation, indicating fluctuations in revenue metrics post-5G rollout.</a:t>
            </a:r>
          </a:p>
          <a:p>
            <a:pPr>
              <a:lnSpc>
                <a:spcPct val="70000"/>
              </a:lnSpc>
            </a:pPr>
            <a:endParaRPr lang="en-US" sz="1200" dirty="0">
              <a:solidFill>
                <a:srgbClr val="000000"/>
              </a:solidFill>
              <a:ea typeface="+mn-lt"/>
              <a:cs typeface="+mn-lt"/>
            </a:endParaRPr>
          </a:p>
        </p:txBody>
      </p:sp>
      <p:pic>
        <p:nvPicPr>
          <p:cNvPr id="4" name="Picture 3" descr="A graph with blue lines&#10;&#10;Description automatically generated">
            <a:extLst>
              <a:ext uri="{FF2B5EF4-FFF2-40B4-BE49-F238E27FC236}">
                <a16:creationId xmlns:a16="http://schemas.microsoft.com/office/drawing/2014/main" id="{70B3CF22-EF05-8D0B-4AD5-2CE95E5144CA}"/>
              </a:ext>
            </a:extLst>
          </p:cNvPr>
          <p:cNvPicPr>
            <a:picLocks noChangeAspect="1"/>
          </p:cNvPicPr>
          <p:nvPr/>
        </p:nvPicPr>
        <p:blipFill>
          <a:blip r:embed="rId5"/>
          <a:stretch>
            <a:fillRect/>
          </a:stretch>
        </p:blipFill>
        <p:spPr>
          <a:xfrm>
            <a:off x="6359538" y="1727926"/>
            <a:ext cx="5594324" cy="29979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90729197"/>
      </p:ext>
    </p:extLst>
  </p:cSld>
  <p:clrMapOvr>
    <a:masterClrMapping/>
  </p:clrMapOvr>
  <mc:AlternateContent xmlns:mc="http://schemas.openxmlformats.org/markup-compatibility/2006" xmlns:p14="http://schemas.microsoft.com/office/powerpoint/2010/main">
    <mc:Choice Requires="p14">
      <p:transition spd="slow" p14:dur="2000" advTm="56188"/>
    </mc:Choice>
    <mc:Fallback xmlns="">
      <p:transition spd="slow" advTm="5618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CE8F6-83AC-1E38-3A8C-BECACE29C056}"/>
              </a:ext>
            </a:extLst>
          </p:cNvPr>
          <p:cNvSpPr>
            <a:spLocks noGrp="1"/>
          </p:cNvSpPr>
          <p:nvPr>
            <p:ph type="title"/>
          </p:nvPr>
        </p:nvSpPr>
        <p:spPr>
          <a:xfrm>
            <a:off x="5074506" y="-259"/>
            <a:ext cx="2073282" cy="785412"/>
          </a:xfrm>
        </p:spPr>
        <p:txBody>
          <a:bodyPr>
            <a:normAutofit/>
          </a:bodyPr>
          <a:lstStyle/>
          <a:p>
            <a:pPr algn="ctr"/>
            <a:r>
              <a:rPr lang="en-US" b="1"/>
              <a:t>ARPU</a:t>
            </a:r>
          </a:p>
        </p:txBody>
      </p:sp>
      <p:sp>
        <p:nvSpPr>
          <p:cNvPr id="3" name="Content Placeholder 2">
            <a:extLst>
              <a:ext uri="{FF2B5EF4-FFF2-40B4-BE49-F238E27FC236}">
                <a16:creationId xmlns:a16="http://schemas.microsoft.com/office/drawing/2014/main" id="{022CF28E-EBD0-F5C2-0B96-3EBAF98C0AE6}"/>
              </a:ext>
            </a:extLst>
          </p:cNvPr>
          <p:cNvSpPr>
            <a:spLocks noGrp="1"/>
          </p:cNvSpPr>
          <p:nvPr>
            <p:ph idx="1"/>
          </p:nvPr>
        </p:nvSpPr>
        <p:spPr>
          <a:xfrm>
            <a:off x="11457" y="4633559"/>
            <a:ext cx="6106856" cy="2225580"/>
          </a:xfrm>
        </p:spPr>
        <p:txBody>
          <a:bodyPr vert="horz" lIns="91440" tIns="45720" rIns="91440" bIns="45720" rtlCol="0" anchor="t">
            <a:noAutofit/>
          </a:bodyPr>
          <a:lstStyle/>
          <a:p>
            <a:r>
              <a:rPr lang="en-US" sz="1100" dirty="0">
                <a:solidFill>
                  <a:srgbClr val="000000"/>
                </a:solidFill>
                <a:ea typeface="+mn-lt"/>
                <a:cs typeface="+mn-lt"/>
              </a:rPr>
              <a:t>June: ARPU surged to 217.80 rupees post-5G, indicating a significant increase from the pre-5G period.</a:t>
            </a:r>
            <a:endParaRPr lang="en-US" sz="1100" dirty="0"/>
          </a:p>
          <a:p>
            <a:r>
              <a:rPr lang="en-US" sz="1100" dirty="0">
                <a:solidFill>
                  <a:srgbClr val="000000"/>
                </a:solidFill>
                <a:ea typeface="+mn-lt"/>
                <a:cs typeface="+mn-lt"/>
              </a:rPr>
              <a:t>July: ARPU declined to 202.47 rupees, reflecting potential challenges or fluctuations in user spending patterns.</a:t>
            </a:r>
            <a:endParaRPr lang="en-US" sz="1100" dirty="0">
              <a:solidFill>
                <a:srgbClr val="000000"/>
              </a:solidFill>
            </a:endParaRPr>
          </a:p>
          <a:p>
            <a:r>
              <a:rPr lang="en-US" sz="1100" dirty="0">
                <a:solidFill>
                  <a:srgbClr val="000000"/>
                </a:solidFill>
                <a:ea typeface="+mn-lt"/>
                <a:cs typeface="+mn-lt"/>
              </a:rPr>
              <a:t>August: ARPU slightly rebounded to 209.53 rupees, suggesting a potential stabilization in revenue metrics.</a:t>
            </a:r>
            <a:endParaRPr lang="en-US" sz="1100" dirty="0">
              <a:solidFill>
                <a:srgbClr val="000000"/>
              </a:solidFill>
            </a:endParaRPr>
          </a:p>
          <a:p>
            <a:r>
              <a:rPr lang="en-US" sz="1100" dirty="0">
                <a:solidFill>
                  <a:srgbClr val="000000"/>
                </a:solidFill>
                <a:ea typeface="+mn-lt"/>
                <a:cs typeface="+mn-lt"/>
              </a:rPr>
              <a:t>September: ARPU further increased to 215.20 rupees, indicating a potential recovery post-implementation of 5G.</a:t>
            </a:r>
          </a:p>
          <a:p>
            <a:r>
              <a:rPr lang="en-US" sz="1100" dirty="0">
                <a:solidFill>
                  <a:srgbClr val="000000"/>
                </a:solidFill>
                <a:ea typeface="+mn-lt"/>
                <a:cs typeface="+mn-lt"/>
              </a:rPr>
              <a:t>Pre-5G period: ARPU started at 187 rupees in January, fluctuated slightly in February, gradually increased to 196 rupees in March, and slightly dropped to 191 rupees in April.</a:t>
            </a:r>
          </a:p>
        </p:txBody>
      </p:sp>
      <p:pic>
        <p:nvPicPr>
          <p:cNvPr id="5" name="Picture 4" descr="A couple of purple rectangles&#10;&#10;Description automatically generated">
            <a:extLst>
              <a:ext uri="{FF2B5EF4-FFF2-40B4-BE49-F238E27FC236}">
                <a16:creationId xmlns:a16="http://schemas.microsoft.com/office/drawing/2014/main" id="{3C029357-63AC-600C-B462-90782B51CCB1}"/>
              </a:ext>
            </a:extLst>
          </p:cNvPr>
          <p:cNvPicPr>
            <a:picLocks noChangeAspect="1"/>
          </p:cNvPicPr>
          <p:nvPr/>
        </p:nvPicPr>
        <p:blipFill>
          <a:blip r:embed="rId3"/>
          <a:stretch>
            <a:fillRect/>
          </a:stretch>
        </p:blipFill>
        <p:spPr>
          <a:xfrm>
            <a:off x="1999448" y="762568"/>
            <a:ext cx="8231797" cy="955289"/>
          </a:xfrm>
          <a:prstGeom prst="rect">
            <a:avLst/>
          </a:prstGeom>
          <a:ln>
            <a:noFill/>
          </a:ln>
          <a:effectLst>
            <a:outerShdw blurRad="190500" algn="tl" rotWithShape="0">
              <a:srgbClr val="000000">
                <a:alpha val="70000"/>
              </a:srgbClr>
            </a:outerShdw>
          </a:effectLst>
        </p:spPr>
      </p:pic>
      <p:sp>
        <p:nvSpPr>
          <p:cNvPr id="9" name="Content Placeholder 2">
            <a:extLst>
              <a:ext uri="{FF2B5EF4-FFF2-40B4-BE49-F238E27FC236}">
                <a16:creationId xmlns:a16="http://schemas.microsoft.com/office/drawing/2014/main" id="{23705F8A-7016-9140-9BF8-8486FC198013}"/>
              </a:ext>
            </a:extLst>
          </p:cNvPr>
          <p:cNvSpPr txBox="1">
            <a:spLocks/>
          </p:cNvSpPr>
          <p:nvPr/>
        </p:nvSpPr>
        <p:spPr>
          <a:xfrm>
            <a:off x="6258560" y="4891843"/>
            <a:ext cx="5514703" cy="17090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rgbClr val="000000"/>
                </a:solidFill>
                <a:ea typeface="+mn-lt"/>
                <a:cs typeface="+mn-lt"/>
              </a:rPr>
              <a:t>Raipur, Ahmedabad, and Patna demonstrate ARPU change percentages exceeding 20%, indicating substantial revenue increases post-5G implementation.</a:t>
            </a:r>
            <a:endParaRPr lang="en-US" dirty="0">
              <a:solidFill>
                <a:srgbClr val="000000"/>
              </a:solidFill>
              <a:ea typeface="+mn-lt"/>
              <a:cs typeface="+mn-lt"/>
            </a:endParaRPr>
          </a:p>
          <a:p>
            <a:r>
              <a:rPr lang="en-US" sz="1200" dirty="0">
                <a:solidFill>
                  <a:srgbClr val="000000"/>
                </a:solidFill>
                <a:ea typeface="+mn-lt"/>
                <a:cs typeface="+mn-lt"/>
              </a:rPr>
              <a:t>Conversely, Chennai and Pune exhibit negative ARPU change percentages of -2.59% and -12.88% respectively, suggesting a decline in revenue following the introduction of 5G technology.</a:t>
            </a:r>
            <a:endParaRPr lang="en-US" dirty="0">
              <a:solidFill>
                <a:srgbClr val="000000"/>
              </a:solidFill>
              <a:ea typeface="+mn-lt"/>
              <a:cs typeface="+mn-lt"/>
            </a:endParaRPr>
          </a:p>
          <a:p>
            <a:endParaRPr lang="en-US" sz="1200" dirty="0">
              <a:solidFill>
                <a:srgbClr val="000000"/>
              </a:solidFill>
            </a:endParaRPr>
          </a:p>
        </p:txBody>
      </p:sp>
      <p:pic>
        <p:nvPicPr>
          <p:cNvPr id="10" name="Picture 9" descr="A graph with numbers and a line&#10;&#10;Description automatically generated">
            <a:extLst>
              <a:ext uri="{FF2B5EF4-FFF2-40B4-BE49-F238E27FC236}">
                <a16:creationId xmlns:a16="http://schemas.microsoft.com/office/drawing/2014/main" id="{19B0329E-E97F-1242-B80A-55901DFFE2AE}"/>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153353" y="1812611"/>
            <a:ext cx="5962015" cy="2821104"/>
          </a:xfrm>
          <a:prstGeom prst="rect">
            <a:avLst/>
          </a:prstGeom>
          <a:ln>
            <a:noFill/>
          </a:ln>
          <a:effectLst>
            <a:outerShdw blurRad="190500" algn="tl" rotWithShape="0">
              <a:srgbClr val="000000">
                <a:alpha val="70000"/>
              </a:srgbClr>
            </a:outerShdw>
          </a:effectLst>
        </p:spPr>
      </p:pic>
      <p:pic>
        <p:nvPicPr>
          <p:cNvPr id="14" name="Picture 13" descr="A graph with numbers and a line&#10;&#10;Description automatically generated">
            <a:extLst>
              <a:ext uri="{FF2B5EF4-FFF2-40B4-BE49-F238E27FC236}">
                <a16:creationId xmlns:a16="http://schemas.microsoft.com/office/drawing/2014/main" id="{06A1D037-B29B-15A3-81DE-8724AC5C4503}"/>
              </a:ext>
            </a:extLst>
          </p:cNvPr>
          <p:cNvPicPr>
            <a:picLocks noChangeAspect="1"/>
          </p:cNvPicPr>
          <p:nvPr/>
        </p:nvPicPr>
        <p:blipFill>
          <a:blip r:embed="rId5"/>
          <a:stretch>
            <a:fillRect/>
          </a:stretch>
        </p:blipFill>
        <p:spPr>
          <a:xfrm>
            <a:off x="6258559" y="1813564"/>
            <a:ext cx="5780087" cy="295453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56812215"/>
      </p:ext>
    </p:extLst>
  </p:cSld>
  <p:clrMapOvr>
    <a:masterClrMapping/>
  </p:clrMapOvr>
  <mc:AlternateContent xmlns:mc="http://schemas.openxmlformats.org/markup-compatibility/2006" xmlns:p14="http://schemas.microsoft.com/office/powerpoint/2010/main">
    <mc:Choice Requires="p14">
      <p:transition spd="slow" p14:dur="2000" advTm="67510"/>
    </mc:Choice>
    <mc:Fallback xmlns="">
      <p:transition spd="slow" advTm="6751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6BD9-F4E4-ABC2-B810-086087A80D51}"/>
              </a:ext>
            </a:extLst>
          </p:cNvPr>
          <p:cNvSpPr>
            <a:spLocks noGrp="1"/>
          </p:cNvSpPr>
          <p:nvPr>
            <p:ph type="title"/>
          </p:nvPr>
        </p:nvSpPr>
        <p:spPr>
          <a:xfrm>
            <a:off x="5347452" y="-12748"/>
            <a:ext cx="1622489" cy="696800"/>
          </a:xfrm>
        </p:spPr>
        <p:txBody>
          <a:bodyPr>
            <a:normAutofit fontScale="90000"/>
          </a:bodyPr>
          <a:lstStyle/>
          <a:p>
            <a:pPr algn="ctr"/>
            <a:r>
              <a:rPr lang="en-US" b="1"/>
              <a:t>TAU</a:t>
            </a:r>
            <a:endParaRPr lang="en-US"/>
          </a:p>
        </p:txBody>
      </p:sp>
      <p:sp>
        <p:nvSpPr>
          <p:cNvPr id="3" name="Content Placeholder 2">
            <a:extLst>
              <a:ext uri="{FF2B5EF4-FFF2-40B4-BE49-F238E27FC236}">
                <a16:creationId xmlns:a16="http://schemas.microsoft.com/office/drawing/2014/main" id="{44255965-9FCF-B7FC-195F-832B7AA678AB}"/>
              </a:ext>
            </a:extLst>
          </p:cNvPr>
          <p:cNvSpPr>
            <a:spLocks noGrp="1"/>
          </p:cNvSpPr>
          <p:nvPr>
            <p:ph idx="1"/>
          </p:nvPr>
        </p:nvSpPr>
        <p:spPr>
          <a:xfrm>
            <a:off x="302288" y="5164116"/>
            <a:ext cx="5857436" cy="1479316"/>
          </a:xfrm>
        </p:spPr>
        <p:txBody>
          <a:bodyPr vert="horz" lIns="91440" tIns="45720" rIns="91440" bIns="45720" rtlCol="0" anchor="t">
            <a:normAutofit/>
          </a:bodyPr>
          <a:lstStyle/>
          <a:p>
            <a:r>
              <a:rPr lang="en-US" sz="1200">
                <a:solidFill>
                  <a:srgbClr val="000000"/>
                </a:solidFill>
                <a:ea typeface="+mn-lt"/>
                <a:cs typeface="+mn-lt"/>
              </a:rPr>
              <a:t>Positive trends in Active Users percentage were observed in Pune, Lucknow, and Chennai, indicating increases of 18.06%, 2.65%, and 0.35% respectively, post-5G implementation.</a:t>
            </a:r>
            <a:endParaRPr lang="en-US">
              <a:solidFill>
                <a:srgbClr val="000000"/>
              </a:solidFill>
              <a:ea typeface="+mn-lt"/>
              <a:cs typeface="+mn-lt"/>
            </a:endParaRPr>
          </a:p>
          <a:p>
            <a:r>
              <a:rPr lang="en-US" sz="1200">
                <a:solidFill>
                  <a:srgbClr val="000000"/>
                </a:solidFill>
                <a:ea typeface="+mn-lt"/>
                <a:cs typeface="+mn-lt"/>
              </a:rPr>
              <a:t>Conversely, the majority of cities experienced declines in Active Users, with Ahmedabad, Delhi, and Raipur showing the most significant decreases of -18.93%, -17.63%, and -16.67% respectively, following the transition to 5G services.</a:t>
            </a:r>
            <a:endParaRPr lang="en-US">
              <a:solidFill>
                <a:srgbClr val="000000"/>
              </a:solidFill>
              <a:ea typeface="+mn-lt"/>
              <a:cs typeface="+mn-lt"/>
            </a:endParaRPr>
          </a:p>
        </p:txBody>
      </p:sp>
      <p:sp>
        <p:nvSpPr>
          <p:cNvPr id="5" name="Content Placeholder 2">
            <a:extLst>
              <a:ext uri="{FF2B5EF4-FFF2-40B4-BE49-F238E27FC236}">
                <a16:creationId xmlns:a16="http://schemas.microsoft.com/office/drawing/2014/main" id="{F0A5820D-7775-9551-D8C6-6F5DC5B0E6B7}"/>
              </a:ext>
            </a:extLst>
          </p:cNvPr>
          <p:cNvSpPr txBox="1">
            <a:spLocks/>
          </p:cNvSpPr>
          <p:nvPr/>
        </p:nvSpPr>
        <p:spPr>
          <a:xfrm>
            <a:off x="6217015" y="5045846"/>
            <a:ext cx="5790754" cy="1683191"/>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a:solidFill>
                  <a:srgbClr val="000000"/>
                </a:solidFill>
                <a:ea typeface="+mn-lt"/>
                <a:cs typeface="+mn-lt"/>
              </a:rPr>
              <a:t>Month 1: Total active users decreased from 19.2 million to 17.0 million after 5G implementation, indicating an initial impact on user engagement.</a:t>
            </a:r>
          </a:p>
          <a:p>
            <a:r>
              <a:rPr lang="en-US" sz="1300">
                <a:solidFill>
                  <a:srgbClr val="000000"/>
                </a:solidFill>
                <a:ea typeface="+mn-lt"/>
                <a:cs typeface="+mn-lt"/>
              </a:rPr>
              <a:t>Month 2: Active users temporarily rebounded from 22.8 million to 21.1 million post-5G, suggesting a short-term recovery.</a:t>
            </a:r>
          </a:p>
          <a:p>
            <a:r>
              <a:rPr lang="en-US" sz="1300">
                <a:solidFill>
                  <a:srgbClr val="000000"/>
                </a:solidFill>
                <a:ea typeface="+mn-lt"/>
                <a:cs typeface="+mn-lt"/>
              </a:rPr>
              <a:t>Month 3: Total active users declined to 20.4 million after 5G, down from 21.3 million before, signaling a sustained downward trend.</a:t>
            </a:r>
          </a:p>
          <a:p>
            <a:r>
              <a:rPr lang="en-US" sz="1300">
                <a:solidFill>
                  <a:srgbClr val="000000"/>
                </a:solidFill>
                <a:ea typeface="+mn-lt"/>
                <a:cs typeface="+mn-lt"/>
              </a:rPr>
              <a:t>Month 4: Active users continued to decrease, dropping to 18.8 million post-5G from 21.1 million before, highlighting ongoing challenges in user retention.</a:t>
            </a:r>
          </a:p>
        </p:txBody>
      </p:sp>
      <p:pic>
        <p:nvPicPr>
          <p:cNvPr id="6" name="Picture 5" descr="A close-up of a purple rectangle&#10;&#10;Description automatically generated">
            <a:extLst>
              <a:ext uri="{FF2B5EF4-FFF2-40B4-BE49-F238E27FC236}">
                <a16:creationId xmlns:a16="http://schemas.microsoft.com/office/drawing/2014/main" id="{292BA53E-B7E8-3736-7BCB-2A60092796BD}"/>
              </a:ext>
            </a:extLst>
          </p:cNvPr>
          <p:cNvPicPr>
            <a:picLocks noChangeAspect="1"/>
          </p:cNvPicPr>
          <p:nvPr/>
        </p:nvPicPr>
        <p:blipFill>
          <a:blip r:embed="rId3"/>
          <a:stretch>
            <a:fillRect/>
          </a:stretch>
        </p:blipFill>
        <p:spPr>
          <a:xfrm>
            <a:off x="1980467" y="681823"/>
            <a:ext cx="8231739" cy="842372"/>
          </a:xfrm>
          <a:prstGeom prst="rect">
            <a:avLst/>
          </a:prstGeom>
          <a:ln>
            <a:noFill/>
          </a:ln>
          <a:effectLst>
            <a:outerShdw blurRad="190500" algn="tl" rotWithShape="0">
              <a:srgbClr val="000000">
                <a:alpha val="70000"/>
              </a:srgbClr>
            </a:outerShdw>
          </a:effectLst>
        </p:spPr>
      </p:pic>
      <p:pic>
        <p:nvPicPr>
          <p:cNvPr id="9" name="Picture 8" descr="A graph of different colored rectangles&#10;&#10;Description automatically generated">
            <a:extLst>
              <a:ext uri="{FF2B5EF4-FFF2-40B4-BE49-F238E27FC236}">
                <a16:creationId xmlns:a16="http://schemas.microsoft.com/office/drawing/2014/main" id="{A105C93E-8943-882D-6395-84D1479A9DDE}"/>
              </a:ext>
            </a:extLst>
          </p:cNvPr>
          <p:cNvPicPr>
            <a:picLocks noChangeAspect="1"/>
          </p:cNvPicPr>
          <p:nvPr/>
        </p:nvPicPr>
        <p:blipFill rotWithShape="1">
          <a:blip r:embed="rId4"/>
          <a:srcRect l="-161" t="689" r="-52" b="-110"/>
          <a:stretch/>
        </p:blipFill>
        <p:spPr>
          <a:xfrm>
            <a:off x="303162" y="1648776"/>
            <a:ext cx="5792280" cy="3314638"/>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0B32E997-33AB-7D8E-0E99-3F2646C861A0}"/>
              </a:ext>
            </a:extLst>
          </p:cNvPr>
          <p:cNvPicPr>
            <a:picLocks noChangeAspect="1"/>
          </p:cNvPicPr>
          <p:nvPr/>
        </p:nvPicPr>
        <p:blipFill>
          <a:blip r:embed="rId5"/>
          <a:stretch>
            <a:fillRect/>
          </a:stretch>
        </p:blipFill>
        <p:spPr>
          <a:xfrm>
            <a:off x="6217015" y="1648777"/>
            <a:ext cx="5675586" cy="33146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41131292"/>
      </p:ext>
    </p:extLst>
  </p:cSld>
  <p:clrMapOvr>
    <a:masterClrMapping/>
  </p:clrMapOvr>
  <mc:AlternateContent xmlns:mc="http://schemas.openxmlformats.org/markup-compatibility/2006" xmlns:p14="http://schemas.microsoft.com/office/powerpoint/2010/main">
    <mc:Choice Requires="p14">
      <p:transition spd="slow" p14:dur="2000" advTm="67993"/>
    </mc:Choice>
    <mc:Fallback xmlns="">
      <p:transition spd="slow" advTm="6799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6BD9-F4E4-ABC2-B810-086087A80D51}"/>
              </a:ext>
            </a:extLst>
          </p:cNvPr>
          <p:cNvSpPr>
            <a:spLocks noGrp="1"/>
          </p:cNvSpPr>
          <p:nvPr>
            <p:ph type="title"/>
          </p:nvPr>
        </p:nvSpPr>
        <p:spPr>
          <a:xfrm>
            <a:off x="5437201" y="122289"/>
            <a:ext cx="1563560" cy="559852"/>
          </a:xfrm>
        </p:spPr>
        <p:txBody>
          <a:bodyPr>
            <a:normAutofit fontScale="90000"/>
          </a:bodyPr>
          <a:lstStyle/>
          <a:p>
            <a:pPr algn="ctr"/>
            <a:r>
              <a:rPr lang="en-US" b="1" err="1"/>
              <a:t>TuSU</a:t>
            </a:r>
            <a:endParaRPr lang="en-US" b="1"/>
          </a:p>
        </p:txBody>
      </p:sp>
      <p:sp>
        <p:nvSpPr>
          <p:cNvPr id="3" name="Content Placeholder 2">
            <a:extLst>
              <a:ext uri="{FF2B5EF4-FFF2-40B4-BE49-F238E27FC236}">
                <a16:creationId xmlns:a16="http://schemas.microsoft.com/office/drawing/2014/main" id="{44255965-9FCF-B7FC-195F-832B7AA678AB}"/>
              </a:ext>
            </a:extLst>
          </p:cNvPr>
          <p:cNvSpPr>
            <a:spLocks noGrp="1"/>
          </p:cNvSpPr>
          <p:nvPr>
            <p:ph idx="1"/>
          </p:nvPr>
        </p:nvSpPr>
        <p:spPr>
          <a:xfrm>
            <a:off x="302288" y="5164116"/>
            <a:ext cx="5788164" cy="1340771"/>
          </a:xfrm>
        </p:spPr>
        <p:txBody>
          <a:bodyPr vert="horz" lIns="91440" tIns="45720" rIns="91440" bIns="45720" rtlCol="0" anchor="t">
            <a:normAutofit/>
          </a:bodyPr>
          <a:lstStyle/>
          <a:p>
            <a:r>
              <a:rPr lang="en-US" sz="1200">
                <a:solidFill>
                  <a:srgbClr val="000000"/>
                </a:solidFill>
                <a:ea typeface="+mn-lt"/>
                <a:cs typeface="+mn-lt"/>
              </a:rPr>
              <a:t>Lucknow, Pune, and Jaipur exhibit the highest percentage change in unsubscribed users, with 77.91%, 55.3%, and 52.47% respectively, indicating a significant increase in user disengagement.</a:t>
            </a:r>
            <a:endParaRPr lang="en-US">
              <a:solidFill>
                <a:srgbClr val="000000"/>
              </a:solidFill>
              <a:ea typeface="+mn-lt"/>
              <a:cs typeface="+mn-lt"/>
            </a:endParaRPr>
          </a:p>
          <a:p>
            <a:r>
              <a:rPr lang="en-US" sz="1200">
                <a:solidFill>
                  <a:srgbClr val="000000"/>
                </a:solidFill>
                <a:ea typeface="+mn-lt"/>
                <a:cs typeface="+mn-lt"/>
              </a:rPr>
              <a:t>Conversely, Mumbai stands out with a negative change of -12.43%, suggesting a decrease in unsubscribed users, potentially reflecting higher user retention or satisfaction levels compared to other cities.</a:t>
            </a:r>
            <a:endParaRPr lang="en-US">
              <a:solidFill>
                <a:srgbClr val="000000"/>
              </a:solidFill>
              <a:ea typeface="+mn-lt"/>
              <a:cs typeface="+mn-lt"/>
            </a:endParaRPr>
          </a:p>
        </p:txBody>
      </p:sp>
      <p:sp>
        <p:nvSpPr>
          <p:cNvPr id="5" name="Content Placeholder 2">
            <a:extLst>
              <a:ext uri="{FF2B5EF4-FFF2-40B4-BE49-F238E27FC236}">
                <a16:creationId xmlns:a16="http://schemas.microsoft.com/office/drawing/2014/main" id="{F0A5820D-7775-9551-D8C6-6F5DC5B0E6B7}"/>
              </a:ext>
            </a:extLst>
          </p:cNvPr>
          <p:cNvSpPr txBox="1">
            <a:spLocks/>
          </p:cNvSpPr>
          <p:nvPr/>
        </p:nvSpPr>
        <p:spPr>
          <a:xfrm>
            <a:off x="6217015" y="5054220"/>
            <a:ext cx="5790754" cy="1572355"/>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a:solidFill>
                  <a:srgbClr val="000000"/>
                </a:solidFill>
                <a:ea typeface="+mn-lt"/>
                <a:cs typeface="+mn-lt"/>
              </a:rPr>
              <a:t>The monthly trend chart of percentage change in Total Unsubscribed Users (</a:t>
            </a:r>
            <a:r>
              <a:rPr lang="en-US" sz="1300" err="1">
                <a:solidFill>
                  <a:srgbClr val="000000"/>
                </a:solidFill>
                <a:ea typeface="+mn-lt"/>
                <a:cs typeface="+mn-lt"/>
              </a:rPr>
              <a:t>TUsU</a:t>
            </a:r>
            <a:r>
              <a:rPr lang="en-US" sz="1300">
                <a:solidFill>
                  <a:srgbClr val="000000"/>
                </a:solidFill>
                <a:ea typeface="+mn-lt"/>
                <a:cs typeface="+mn-lt"/>
              </a:rPr>
              <a:t>) indicates an increase in the first month after the introduction of 5G, with 1.56 million compared to 1.17 million before 5G.</a:t>
            </a:r>
          </a:p>
          <a:p>
            <a:r>
              <a:rPr lang="en-US" sz="1300">
                <a:solidFill>
                  <a:srgbClr val="000000"/>
                </a:solidFill>
                <a:ea typeface="+mn-lt"/>
                <a:cs typeface="+mn-lt"/>
              </a:rPr>
              <a:t>This trend continues in the second month, with </a:t>
            </a:r>
            <a:r>
              <a:rPr lang="en-US" sz="1300" err="1">
                <a:solidFill>
                  <a:srgbClr val="000000"/>
                </a:solidFill>
                <a:ea typeface="+mn-lt"/>
                <a:cs typeface="+mn-lt"/>
              </a:rPr>
              <a:t>TUsU</a:t>
            </a:r>
            <a:r>
              <a:rPr lang="en-US" sz="1300">
                <a:solidFill>
                  <a:srgbClr val="000000"/>
                </a:solidFill>
                <a:ea typeface="+mn-lt"/>
                <a:cs typeface="+mn-lt"/>
              </a:rPr>
              <a:t> rising to 1.86 million from 1.42 million before 5G.</a:t>
            </a:r>
          </a:p>
          <a:p>
            <a:r>
              <a:rPr lang="en-US" sz="1300">
                <a:solidFill>
                  <a:srgbClr val="000000"/>
                </a:solidFill>
                <a:ea typeface="+mn-lt"/>
                <a:cs typeface="+mn-lt"/>
              </a:rPr>
              <a:t>In the third month, </a:t>
            </a:r>
            <a:r>
              <a:rPr lang="en-US" sz="1300" err="1">
                <a:solidFill>
                  <a:srgbClr val="000000"/>
                </a:solidFill>
                <a:ea typeface="+mn-lt"/>
                <a:cs typeface="+mn-lt"/>
              </a:rPr>
              <a:t>TUsU</a:t>
            </a:r>
            <a:r>
              <a:rPr lang="en-US" sz="1300">
                <a:solidFill>
                  <a:srgbClr val="000000"/>
                </a:solidFill>
                <a:ea typeface="+mn-lt"/>
                <a:cs typeface="+mn-lt"/>
              </a:rPr>
              <a:t> remains elevated at 1.87 million, up from 1.50 million before 5G.</a:t>
            </a:r>
          </a:p>
          <a:p>
            <a:r>
              <a:rPr lang="en-US" sz="1300">
                <a:solidFill>
                  <a:srgbClr val="000000"/>
                </a:solidFill>
                <a:ea typeface="+mn-lt"/>
                <a:cs typeface="+mn-lt"/>
              </a:rPr>
              <a:t>However, there is a slight decrease in </a:t>
            </a:r>
            <a:r>
              <a:rPr lang="en-US" sz="1300" err="1">
                <a:solidFill>
                  <a:srgbClr val="000000"/>
                </a:solidFill>
                <a:ea typeface="+mn-lt"/>
                <a:cs typeface="+mn-lt"/>
              </a:rPr>
              <a:t>TUsU</a:t>
            </a:r>
            <a:r>
              <a:rPr lang="en-US" sz="1300">
                <a:solidFill>
                  <a:srgbClr val="000000"/>
                </a:solidFill>
                <a:ea typeface="+mn-lt"/>
                <a:cs typeface="+mn-lt"/>
              </a:rPr>
              <a:t> in the fourth month, with 1.68 million after 5G compared to 1.55 million before 5G.</a:t>
            </a:r>
          </a:p>
        </p:txBody>
      </p:sp>
      <p:pic>
        <p:nvPicPr>
          <p:cNvPr id="4" name="Picture 3" descr="A close-up of a purple rectangle&#10;&#10;Description automatically generated">
            <a:extLst>
              <a:ext uri="{FF2B5EF4-FFF2-40B4-BE49-F238E27FC236}">
                <a16:creationId xmlns:a16="http://schemas.microsoft.com/office/drawing/2014/main" id="{3E960C00-AA61-B773-9C7A-E41CCC157618}"/>
              </a:ext>
            </a:extLst>
          </p:cNvPr>
          <p:cNvPicPr>
            <a:picLocks noChangeAspect="1"/>
          </p:cNvPicPr>
          <p:nvPr/>
        </p:nvPicPr>
        <p:blipFill>
          <a:blip r:embed="rId3"/>
          <a:stretch>
            <a:fillRect/>
          </a:stretch>
        </p:blipFill>
        <p:spPr>
          <a:xfrm>
            <a:off x="2099496" y="678739"/>
            <a:ext cx="8231242" cy="845983"/>
          </a:xfrm>
          <a:prstGeom prst="rect">
            <a:avLst/>
          </a:prstGeom>
          <a:ln>
            <a:noFill/>
          </a:ln>
          <a:effectLst>
            <a:outerShdw blurRad="190500" algn="tl" rotWithShape="0">
              <a:srgbClr val="000000">
                <a:alpha val="70000"/>
              </a:srgbClr>
            </a:outerShdw>
          </a:effectLst>
        </p:spPr>
      </p:pic>
      <p:pic>
        <p:nvPicPr>
          <p:cNvPr id="7" name="Picture 6" descr="A graph with numbers and a line&#10;&#10;Description automatically generated">
            <a:extLst>
              <a:ext uri="{FF2B5EF4-FFF2-40B4-BE49-F238E27FC236}">
                <a16:creationId xmlns:a16="http://schemas.microsoft.com/office/drawing/2014/main" id="{909FB9DD-59AA-E9C5-4C6B-D87C8523CEAF}"/>
              </a:ext>
            </a:extLst>
          </p:cNvPr>
          <p:cNvPicPr>
            <a:picLocks noChangeAspect="1"/>
          </p:cNvPicPr>
          <p:nvPr/>
        </p:nvPicPr>
        <p:blipFill rotWithShape="1">
          <a:blip r:embed="rId4"/>
          <a:srcRect l="-59" t="-98" r="59"/>
          <a:stretch/>
        </p:blipFill>
        <p:spPr>
          <a:xfrm>
            <a:off x="303141" y="1715271"/>
            <a:ext cx="5780696" cy="3152862"/>
          </a:xfrm>
          <a:prstGeom prst="rect">
            <a:avLst/>
          </a:prstGeom>
          <a:ln>
            <a:noFill/>
          </a:ln>
          <a:effectLst>
            <a:outerShdw blurRad="190500" algn="tl" rotWithShape="0">
              <a:srgbClr val="000000">
                <a:alpha val="70000"/>
              </a:srgbClr>
            </a:outerShdw>
          </a:effectLst>
        </p:spPr>
      </p:pic>
      <p:pic>
        <p:nvPicPr>
          <p:cNvPr id="8" name="Picture 7" descr="A graph with numbers and a line&#10;&#10;Description automatically generated">
            <a:extLst>
              <a:ext uri="{FF2B5EF4-FFF2-40B4-BE49-F238E27FC236}">
                <a16:creationId xmlns:a16="http://schemas.microsoft.com/office/drawing/2014/main" id="{C0FF10BE-31BA-00F5-B518-E241ED50A6E3}"/>
              </a:ext>
            </a:extLst>
          </p:cNvPr>
          <p:cNvPicPr>
            <a:picLocks noChangeAspect="1"/>
          </p:cNvPicPr>
          <p:nvPr/>
        </p:nvPicPr>
        <p:blipFill>
          <a:blip r:embed="rId5"/>
          <a:stretch>
            <a:fillRect/>
          </a:stretch>
        </p:blipFill>
        <p:spPr>
          <a:xfrm>
            <a:off x="6219058" y="1716690"/>
            <a:ext cx="5791076" cy="314434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66421148"/>
      </p:ext>
    </p:extLst>
  </p:cSld>
  <p:clrMapOvr>
    <a:masterClrMapping/>
  </p:clrMapOvr>
  <mc:AlternateContent xmlns:mc="http://schemas.openxmlformats.org/markup-compatibility/2006" xmlns:p14="http://schemas.microsoft.com/office/powerpoint/2010/main">
    <mc:Choice Requires="p14">
      <p:transition spd="slow" p14:dur="2000" advTm="65787"/>
    </mc:Choice>
    <mc:Fallback xmlns="">
      <p:transition spd="slow" advTm="6578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TotalTime>
  <Words>1210</Words>
  <Application>Microsoft Office PowerPoint</Application>
  <PresentationFormat>Widescreen</PresentationFormat>
  <Paragraphs>85</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Calibri</vt:lpstr>
      <vt:lpstr>Söhne</vt:lpstr>
      <vt:lpstr>office theme</vt:lpstr>
      <vt:lpstr>WaveCon Telecom Analysis</vt:lpstr>
      <vt:lpstr>Table of Content</vt:lpstr>
      <vt:lpstr>Company Overview</vt:lpstr>
      <vt:lpstr>Important Reminders</vt:lpstr>
      <vt:lpstr>Metrics That Matters</vt:lpstr>
      <vt:lpstr>Revenue</vt:lpstr>
      <vt:lpstr>ARPU</vt:lpstr>
      <vt:lpstr>TAU</vt:lpstr>
      <vt:lpstr>TuSU</vt:lpstr>
      <vt:lpstr>Market Domination</vt:lpstr>
      <vt:lpstr>Regional Insights</vt:lpstr>
      <vt:lpstr>Regional Insights</vt:lpstr>
      <vt:lpstr>Plan Performance Review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gupta</dc:creator>
  <cp:lastModifiedBy>tushar gupta</cp:lastModifiedBy>
  <cp:revision>102</cp:revision>
  <dcterms:created xsi:type="dcterms:W3CDTF">2024-04-29T10:11:51Z</dcterms:created>
  <dcterms:modified xsi:type="dcterms:W3CDTF">2024-06-08T23:15:12Z</dcterms:modified>
</cp:coreProperties>
</file>