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9144000" cy="6858000"/>
  <p:defaultTextStyle>
    <a:lvl1pPr marL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>
        <a:solidFill>
          <a:schemeClr val="dk1"/>
        </a:solidFill>
        <a:latin typeface="Calibri"/>
      </a:defRPr>
    </a:lvl1pPr>
    <a:lvl2pPr marL="457200" indent="45720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>
        <a:solidFill>
          <a:schemeClr val="dk1"/>
        </a:solidFill>
        <a:latin typeface="Calibri"/>
      </a:defRPr>
    </a:lvl2pPr>
    <a:lvl3pPr marL="914400" indent="91440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>
        <a:solidFill>
          <a:schemeClr val="dk1"/>
        </a:solidFill>
        <a:latin typeface="Calibri"/>
      </a:defRPr>
    </a:lvl3pPr>
    <a:lvl4pPr marL="1371600" indent="137160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>
        <a:solidFill>
          <a:schemeClr val="dk1"/>
        </a:solidFill>
        <a:latin typeface="Calibri"/>
      </a:defRPr>
    </a:lvl4pPr>
    <a:lvl5pPr marL="1828800" indent="182880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>
        <a:solidFill>
          <a:schemeClr val="dk1"/>
        </a:solidFill>
        <a:latin typeface="Calibri"/>
      </a:defRPr>
    </a:lvl5pPr>
    <a:lvl6pPr>
      <a:defRPr lang="en-US" sz="1800"/>
    </a:lvl6pPr>
    <a:lvl7pPr>
      <a:defRPr lang="en-US" sz="1800"/>
    </a:lvl7pPr>
    <a:lvl8pPr>
      <a:defRPr lang="en-US" sz="1800"/>
    </a:lvl8pPr>
    <a:lvl9pPr>
      <a:defRPr lang="en-US" sz="1800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and Objec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ChangeShapeType="1" noGrp="1"/>
          </p:cNvSpPr>
          <p:nvPr>
            <p:ph type="title" idx="0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27" name="Shape 1027"/>
          <p:cNvSpPr>
            <a:spLocks noChangeShapeType="1" noGrp="1"/>
          </p:cNvSpPr>
          <p:nvPr>
            <p:ph idx="1"/>
          </p:nvPr>
        </p:nvSpPr>
        <p:spPr bwMode="auto">
          <a:xfrm>
            <a:off x="457200" y="13716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Calibri"/>
                <a:ea typeface="MS PGothic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Calibri"/>
                <a:ea typeface="MS PGothic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Calibri"/>
                <a:ea typeface="MS PGothic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Calibri"/>
                <a:ea typeface="MS PGothic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Calibri"/>
                <a:ea typeface="MS PGothic"/>
              </a:defRPr>
            </a:lvl5pPr>
          </a:lstStyle>
          <a:p>
            <a:pPr marL="342900" lvl="0" indent="-342900">
              <a:spcBef>
                <a:spcPts val="0"/>
              </a:spcBef>
              <a:buFont typeface="Arial"/>
              <a:buChar char="•"/>
              <a:defRPr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ts val="0"/>
              </a:spcBef>
              <a:buChar char="•"/>
              <a:defRPr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ts val="0"/>
              </a:spcBef>
              <a:buChar char="–"/>
              <a:defRPr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ts val="0"/>
              </a:spcBef>
              <a:buChar char="»"/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1pPr>
            <a:lvl2pPr marL="45720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9144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3pPr>
            <a:lvl4pPr marL="13716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8288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endParaRPr lang="en-US" sz="12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30" name="Shape 1030"/>
          <p:cNvSpPr>
            <a:spLocks noChangeShapeType="1" noGrp="1"/>
          </p:cNvSpPr>
          <p:nvPr>
            <p:ph type="sldNum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1pPr>
            <a:lvl2pPr marL="45720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9144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3pPr>
            <a:lvl4pPr marL="13716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8288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lang="en-IN" sz="1200">
                <a:solidFill>
                  <a:srgbClr val="898989"/>
                </a:solidFill>
              </a:rPr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1_Theme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ChangeShapeType="1" noGrp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grpSp>
        <p:nvGrpSpPr>
          <p:cNvPr id="2053" name="Rectangle 11"/>
          <p:cNvGrpSpPr/>
          <p:nvPr/>
        </p:nvGrpSpPr>
        <p:grpSpPr bwMode="auto">
          <a:xfrm>
            <a:off x="-19050" y="6686550"/>
            <a:ext cx="9175750" cy="227012"/>
            <a:chOff x="-12" y="4212"/>
            <a:chExt cx="5780" cy="143"/>
          </a:xfrm>
        </p:grpSpPr>
        <p:pic>
          <p:nvPicPr>
            <p:cNvPr id="2051" name="Rectangle 11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-12" y="4212"/>
              <a:ext cx="5780" cy="143"/>
            </a:xfrm>
            <a:prstGeom prst="rect">
              <a:avLst/>
            </a:prstGeom>
            <a:noFill/>
          </p:spPr>
        </p:pic>
        <p:sp>
          <p:nvSpPr>
            <p:cNvPr id="2052" name="Shape 2052"/>
            <p:cNvSpPr txBox="1">
              <a:spLocks noChangeShapeType="1"/>
            </p:cNvSpPr>
            <p:nvPr/>
          </p:nvSpPr>
          <p:spPr bwMode="auto">
            <a:xfrm rot="10800000">
              <a:off x="0" y="4224"/>
              <a:ext cx="5760" cy="125"/>
            </a:xfrm>
            <a:prstGeom prst="rect">
              <a:avLst/>
            </a:prstGeom>
            <a:noFill/>
          </p:spPr>
          <p:txBody>
            <a:bodyPr wrap="none" anchor="ctr" anchorCtr="0"/>
            <a:lstStyle/>
            <a:p>
              <a:pPr>
                <a:defRPr/>
              </a:pPr>
              <a:endParaRPr sz="1400"/>
            </a:p>
          </p:txBody>
        </p:sp>
      </p:grpSp>
      <p:pic>
        <p:nvPicPr>
          <p:cNvPr id="2054" name="Picture 10" descr="LOGO.gif"/>
          <p:cNvPicPr>
            <a:picLocks noChangeAspect="1" noGrp="1"/>
          </p:cNvPicPr>
          <p:nvPr/>
        </p:nvPicPr>
        <p:blipFill>
          <a:blip r:embed="rId3"/>
          <a:srcRect l="0" t="0" r="0" b="10531"/>
          <a:stretch/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</p:spPr>
      </p:pic>
      <p:pic>
        <p:nvPicPr>
          <p:cNvPr id="2055" name="Picture 10" descr="LOGO.gif"/>
          <p:cNvPicPr>
            <a:picLocks noChangeAspect="1" noGrp="1"/>
          </p:cNvPicPr>
          <p:nvPr/>
        </p:nvPicPr>
        <p:blipFill>
          <a:blip r:embed="rId3"/>
          <a:srcRect l="0" t="0" r="0" b="10531"/>
          <a:stretch/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</p:spPr>
      </p:pic>
      <p:grpSp>
        <p:nvGrpSpPr>
          <p:cNvPr id="2056" name="Group 7"/>
          <p:cNvGrpSpPr/>
          <p:nvPr/>
        </p:nvGrpSpPr>
        <p:grpSpPr bwMode="auto">
          <a:xfrm>
            <a:off x="6146800" y="0"/>
            <a:ext cx="2997200" cy="876299"/>
            <a:chOff x="6096000" y="3924300"/>
            <a:chExt cx="2997200" cy="876299"/>
          </a:xfrm>
        </p:grpSpPr>
        <p:sp>
          <p:nvSpPr>
            <p:cNvPr id="2069" name="Rectangle 11"/>
            <p:cNvSpPr>
              <a:spLocks noChangeShapeType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</p:spPr>
          <p:txBody>
            <a:bodyPr wrap="none" anchor="ctr" anchorCtr="0"/>
            <a:lstStyle/>
            <a:p>
              <a:pPr>
                <a:defRPr/>
              </a:pPr>
              <a:endParaRPr sz="1400"/>
            </a:p>
          </p:txBody>
        </p:sp>
        <p:pic>
          <p:nvPicPr>
            <p:cNvPr id="2070" name="Picture 9" descr="LOGO.gif"/>
            <p:cNvPicPr>
              <a:picLocks noChangeAspect="1"/>
            </p:cNvPicPr>
            <p:nvPr/>
          </p:nvPicPr>
          <p:blipFill>
            <a:blip r:embed="rId3"/>
            <a:srcRect l="0" t="0" r="0" b="10531"/>
            <a:stretch/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</p:spPr>
        </p:pic>
        <p:sp>
          <p:nvSpPr>
            <p:cNvPr id="2071" name="Rectangle 18"/>
            <p:cNvSpPr>
              <a:spLocks noChangeShapeType="1"/>
            </p:cNvSpPr>
            <p:nvPr/>
          </p:nvSpPr>
          <p:spPr bwMode="auto"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</p:spPr>
          <p:txBody>
            <a:bodyPr lIns="91440" tIns="45720" rIns="91440" bIns="45720" anchor="ctr" anchorCtr="0"/>
            <a:lstStyle/>
            <a:p>
              <a:pPr>
                <a:defRPr/>
              </a:pPr>
              <a:endParaRPr sz="1400"/>
            </a:p>
          </p:txBody>
        </p:sp>
      </p:grpSp>
      <p:pic>
        <p:nvPicPr>
          <p:cNvPr id="2057" name="Picture 15" descr="logo.jpg"/>
          <p:cNvPicPr>
            <a:picLocks noChangeAspect="1" noGrp="1"/>
          </p:cNvPicPr>
          <p:nvPr/>
        </p:nvPicPr>
        <p:blipFill>
          <a:blip r:embed="rId4"/>
          <a:stretch/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</p:spPr>
      </p:pic>
      <p:pic>
        <p:nvPicPr>
          <p:cNvPr id="2058" name="Picture 10" descr="LOGO.gif"/>
          <p:cNvPicPr>
            <a:picLocks noChangeAspect="1" noGrp="1"/>
          </p:cNvPicPr>
          <p:nvPr/>
        </p:nvPicPr>
        <p:blipFill>
          <a:blip r:embed="rId3"/>
          <a:srcRect l="0" t="0" r="0" b="10531"/>
          <a:stretch/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</p:spPr>
      </p:pic>
      <p:grpSp>
        <p:nvGrpSpPr>
          <p:cNvPr id="2059" name="Group 7"/>
          <p:cNvGrpSpPr/>
          <p:nvPr/>
        </p:nvGrpSpPr>
        <p:grpSpPr bwMode="auto">
          <a:xfrm>
            <a:off x="6146800" y="0"/>
            <a:ext cx="2997200" cy="876299"/>
            <a:chOff x="6096000" y="3924300"/>
            <a:chExt cx="2997200" cy="876299"/>
          </a:xfrm>
        </p:grpSpPr>
        <p:sp>
          <p:nvSpPr>
            <p:cNvPr id="2066" name="Rectangle 11"/>
            <p:cNvSpPr>
              <a:spLocks noChangeShapeType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</p:spPr>
          <p:txBody>
            <a:bodyPr wrap="none" anchor="ctr" anchorCtr="0"/>
            <a:lstStyle/>
            <a:p>
              <a:pPr>
                <a:defRPr/>
              </a:pPr>
              <a:endParaRPr sz="1400"/>
            </a:p>
          </p:txBody>
        </p:sp>
        <p:pic>
          <p:nvPicPr>
            <p:cNvPr id="2067" name="Picture 9" descr="LOGO.gif"/>
            <p:cNvPicPr>
              <a:picLocks noChangeAspect="1"/>
            </p:cNvPicPr>
            <p:nvPr/>
          </p:nvPicPr>
          <p:blipFill>
            <a:blip r:embed="rId3"/>
            <a:srcRect l="0" t="0" r="0" b="10531"/>
            <a:stretch/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</p:spPr>
        </p:pic>
        <p:sp>
          <p:nvSpPr>
            <p:cNvPr id="2068" name="Rectangle 20"/>
            <p:cNvSpPr>
              <a:spLocks noChangeShapeType="1"/>
            </p:cNvSpPr>
            <p:nvPr/>
          </p:nvSpPr>
          <p:spPr bwMode="auto"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</p:spPr>
          <p:txBody>
            <a:bodyPr lIns="91440" tIns="45720" rIns="91440" bIns="45720" anchor="ctr" anchorCtr="0"/>
            <a:lstStyle/>
            <a:p>
              <a:pPr>
                <a:defRPr/>
              </a:pPr>
              <a:endParaRPr sz="1400"/>
            </a:p>
          </p:txBody>
        </p:sp>
      </p:grpSp>
      <p:pic>
        <p:nvPicPr>
          <p:cNvPr id="2060" name="Picture 15" descr="logo.jpg"/>
          <p:cNvPicPr>
            <a:picLocks noChangeAspect="1" noGrp="1"/>
          </p:cNvPicPr>
          <p:nvPr/>
        </p:nvPicPr>
        <p:blipFill>
          <a:blip r:embed="rId4"/>
          <a:stretch/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</p:spPr>
      </p:pic>
      <p:sp>
        <p:nvSpPr>
          <p:cNvPr id="2061" name="Title Placeholder 1"/>
          <p:cNvSpPr>
            <a:spLocks noChangeShapeType="1" noGrp="1"/>
          </p:cNvSpPr>
          <p:nvPr>
            <p:ph type="title" idx="0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62" name="Text Placeholder 2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13716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342900" lvl="0" indent="-342900">
              <a:spcBef>
                <a:spcPts val="0"/>
              </a:spcBef>
              <a:buFont typeface="Arial"/>
              <a:buChar char="•"/>
              <a:defRPr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ts val="0"/>
              </a:spcBef>
              <a:buChar char="•"/>
              <a:defRPr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ts val="0"/>
              </a:spcBef>
              <a:buChar char="–"/>
              <a:defRPr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ts val="0"/>
              </a:spcBef>
              <a:buChar char="»"/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063" name="Date Placeholder 3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sz="1200">
                <a:solidFill>
                  <a:srgbClr val="898989"/>
                </a:solidFill>
              </a:rPr>
              <a:t>*</a:t>
            </a:r>
            <a:endParaRPr/>
          </a:p>
        </p:txBody>
      </p:sp>
      <p:sp>
        <p:nvSpPr>
          <p:cNvPr id="2064" name="Footer Placeholder 4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065" name="Slide Number Placeholder 5"/>
          <p:cNvSpPr>
            <a:spLocks noChangeShapeType="1" noGrp="1"/>
          </p:cNvSpPr>
          <p:nvPr>
            <p:ph type="sldNum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lang="en-IN" sz="1200">
                <a:solidFill>
                  <a:srgbClr val="898989"/>
                </a:solidFill>
              </a:rPr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ChangeShapeType="1" noGrp="1"/>
          </p:cNvSpPr>
          <p:nvPr>
            <p:ph type="title" idx="0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27" name="Text Placeholder 2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13716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Calibri"/>
                <a:ea typeface="MS PGothic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Calibri"/>
                <a:ea typeface="MS PGothic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Calibri"/>
                <a:ea typeface="MS PGothic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Calibri"/>
                <a:ea typeface="MS PGothic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Calibri"/>
                <a:ea typeface="MS PGothic"/>
              </a:defRPr>
            </a:lvl5pPr>
          </a:lstStyle>
          <a:p>
            <a:pPr marL="342900" lvl="0" indent="-342900">
              <a:spcBef>
                <a:spcPts val="0"/>
              </a:spcBef>
              <a:buFont typeface="Arial"/>
              <a:buChar char="•"/>
              <a:defRPr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ts val="0"/>
              </a:spcBef>
              <a:buChar char="•"/>
              <a:defRPr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ts val="0"/>
              </a:spcBef>
              <a:buChar char="–"/>
              <a:defRPr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ts val="0"/>
              </a:spcBef>
              <a:buChar char="»"/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028" name="Date Placeholder 3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1pPr>
            <a:lvl2pPr marL="45720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9144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3pPr>
            <a:lvl4pPr marL="13716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8288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sz="1200">
                <a:solidFill>
                  <a:srgbClr val="898989"/>
                </a:solidFill>
              </a:rPr>
              <a:t>*</a:t>
            </a:r>
            <a:endParaRPr/>
          </a:p>
        </p:txBody>
      </p:sp>
      <p:sp>
        <p:nvSpPr>
          <p:cNvPr id="1029" name="Footer Placeholder 4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30" name="Slide Number Placeholder 5"/>
          <p:cNvSpPr>
            <a:spLocks noChangeShapeType="1" noGrp="1"/>
          </p:cNvSpPr>
          <p:nvPr>
            <p:ph type="sldNum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1pPr>
            <a:lvl2pPr marL="45720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9144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3pPr>
            <a:lvl4pPr marL="13716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8288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lang="en-IN" sz="1200">
                <a:solidFill>
                  <a:srgbClr val="898989"/>
                </a:solidFill>
              </a:rPr>
              <a:t/>
            </a:fld>
            <a:endParaRPr/>
          </a:p>
        </p:txBody>
      </p:sp>
      <p:sp>
        <p:nvSpPr>
          <p:cNvPr id="1031" name="Rectangle 11"/>
          <p:cNvSpPr>
            <a:spLocks noChangeShapeType="1" noGrp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grpSp>
        <p:nvGrpSpPr>
          <p:cNvPr id="1034" name="Rectangle 11"/>
          <p:cNvGrpSpPr/>
          <p:nvPr/>
        </p:nvGrpSpPr>
        <p:grpSpPr bwMode="auto">
          <a:xfrm>
            <a:off x="-19050" y="6686550"/>
            <a:ext cx="9175750" cy="227012"/>
            <a:chOff x="-12" y="4212"/>
            <a:chExt cx="5780" cy="143"/>
          </a:xfrm>
        </p:grpSpPr>
        <p:pic>
          <p:nvPicPr>
            <p:cNvPr id="1032" name="Rectangle 11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-12" y="4212"/>
              <a:ext cx="5780" cy="143"/>
            </a:xfrm>
            <a:prstGeom prst="rect">
              <a:avLst/>
            </a:prstGeom>
            <a:noFill/>
          </p:spPr>
        </p:pic>
        <p:sp>
          <p:nvSpPr>
            <p:cNvPr id="1033" name="Shape 1033"/>
            <p:cNvSpPr txBox="1">
              <a:spLocks noChangeShapeType="1"/>
            </p:cNvSpPr>
            <p:nvPr/>
          </p:nvSpPr>
          <p:spPr bwMode="auto">
            <a:xfrm rot="10800000">
              <a:off x="0" y="4224"/>
              <a:ext cx="5760" cy="125"/>
            </a:xfrm>
            <a:prstGeom prst="rect">
              <a:avLst/>
            </a:prstGeom>
            <a:noFill/>
          </p:spPr>
          <p:txBody>
            <a:bodyPr wrap="none" anchor="ctr" anchorCtr="0"/>
            <a:lstStyle/>
            <a:p>
              <a:pPr>
                <a:defRPr/>
              </a:pPr>
              <a:endParaRPr sz="1400"/>
            </a:p>
          </p:txBody>
        </p:sp>
      </p:grpSp>
      <p:pic>
        <p:nvPicPr>
          <p:cNvPr id="1035" name="Picture 10" descr="LOGO.gif"/>
          <p:cNvPicPr>
            <a:picLocks noChangeAspect="1" noGrp="1"/>
          </p:cNvPicPr>
          <p:nvPr/>
        </p:nvPicPr>
        <p:blipFill>
          <a:blip r:embed="rId6"/>
          <a:srcRect l="0" t="0" r="0" b="10531"/>
          <a:stretch/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</p:spPr>
      </p:pic>
      <p:pic>
        <p:nvPicPr>
          <p:cNvPr id="1036" name="Picture 10" descr="LOGO.gif"/>
          <p:cNvPicPr>
            <a:picLocks noChangeAspect="1" noGrp="1"/>
          </p:cNvPicPr>
          <p:nvPr/>
        </p:nvPicPr>
        <p:blipFill>
          <a:blip r:embed="rId6"/>
          <a:srcRect l="0" t="0" r="0" b="10531"/>
          <a:stretch/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</p:spPr>
      </p:pic>
      <p:grpSp>
        <p:nvGrpSpPr>
          <p:cNvPr id="1037" name="Group 7"/>
          <p:cNvGrpSpPr/>
          <p:nvPr/>
        </p:nvGrpSpPr>
        <p:grpSpPr bwMode="auto">
          <a:xfrm>
            <a:off x="6146800" y="0"/>
            <a:ext cx="2997200" cy="876299"/>
            <a:chOff x="6096000" y="3924300"/>
            <a:chExt cx="2997200" cy="876299"/>
          </a:xfrm>
        </p:grpSpPr>
        <p:sp>
          <p:nvSpPr>
            <p:cNvPr id="1039" name="Rectangle 11"/>
            <p:cNvSpPr>
              <a:spLocks noChangeShapeType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</p:spPr>
          <p:txBody>
            <a:bodyPr wrap="none" anchor="ctr" anchorCtr="0"/>
            <a:lstStyle/>
            <a:p>
              <a:pPr>
                <a:defRPr/>
              </a:pPr>
              <a:endParaRPr sz="1400"/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6"/>
            <a:srcRect l="0" t="0" r="0" b="10531"/>
            <a:stretch/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</p:spPr>
        </p:pic>
        <p:sp>
          <p:nvSpPr>
            <p:cNvPr id="1041" name="Rectangle 18"/>
            <p:cNvSpPr>
              <a:spLocks noChangeShapeType="1"/>
            </p:cNvSpPr>
            <p:nvPr/>
          </p:nvSpPr>
          <p:spPr bwMode="auto"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</p:spPr>
          <p:txBody>
            <a:bodyPr lIns="91440" tIns="45720" rIns="91440" bIns="45720" anchor="ctr" anchorCtr="0"/>
            <a:lstStyle/>
            <a:p>
              <a:pPr>
                <a:defRPr/>
              </a:pPr>
              <a:endParaRPr sz="1400"/>
            </a:p>
          </p:txBody>
        </p:sp>
      </p:grpSp>
      <p:pic>
        <p:nvPicPr>
          <p:cNvPr id="1038" name="Picture 15" descr="logo.jpg"/>
          <p:cNvPicPr>
            <a:picLocks noChangeAspect="1" noGrp="1"/>
          </p:cNvPicPr>
          <p:nvPr/>
        </p:nvPicPr>
        <p:blipFill>
          <a:blip r:embed="rId7"/>
          <a:stretch/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>
        <a:spcBef>
          <a:spcPts val="0"/>
        </a:spcBef>
        <a:spcAft>
          <a:spcPts val="0"/>
        </a:spcAft>
        <a:defRPr sz="3000">
          <a:solidFill>
            <a:schemeClr val="tx1"/>
          </a:solidFill>
          <a:latin typeface="+mj-lt"/>
          <a:ea typeface="MS PGothic"/>
          <a:cs typeface="MS PGothic"/>
        </a:defRPr>
      </a:lvl1pPr>
      <a:lvl2pPr algn="ctr">
        <a:spcBef>
          <a:spcPts val="0"/>
        </a:spcBef>
        <a:spcAft>
          <a:spcPts val="0"/>
        </a:spcAft>
        <a:defRPr sz="3000">
          <a:solidFill>
            <a:schemeClr val="tx1"/>
          </a:solidFill>
          <a:latin typeface="Calibri"/>
          <a:ea typeface="MS PGothic"/>
          <a:cs typeface="MS PGothic"/>
        </a:defRPr>
      </a:lvl2pPr>
      <a:lvl3pPr algn="ctr">
        <a:spcBef>
          <a:spcPts val="0"/>
        </a:spcBef>
        <a:spcAft>
          <a:spcPts val="0"/>
        </a:spcAft>
        <a:defRPr sz="3000">
          <a:solidFill>
            <a:schemeClr val="tx1"/>
          </a:solidFill>
          <a:latin typeface="Calibri"/>
          <a:ea typeface="MS PGothic"/>
          <a:cs typeface="MS PGothic"/>
        </a:defRPr>
      </a:lvl3pPr>
      <a:lvl4pPr algn="ctr">
        <a:spcBef>
          <a:spcPts val="0"/>
        </a:spcBef>
        <a:spcAft>
          <a:spcPts val="0"/>
        </a:spcAft>
        <a:defRPr sz="3000">
          <a:solidFill>
            <a:schemeClr val="tx1"/>
          </a:solidFill>
          <a:latin typeface="Calibri"/>
          <a:ea typeface="MS PGothic"/>
          <a:cs typeface="MS PGothic"/>
        </a:defRPr>
      </a:lvl4pPr>
      <a:lvl5pPr algn="ctr">
        <a:spcBef>
          <a:spcPts val="0"/>
        </a:spcBef>
        <a:spcAft>
          <a:spcPts val="0"/>
        </a:spcAft>
        <a:defRPr sz="3000">
          <a:solidFill>
            <a:schemeClr val="tx1"/>
          </a:solidFill>
          <a:latin typeface="Calibri"/>
          <a:ea typeface="MS PGothic"/>
          <a:cs typeface="MS PGothic"/>
        </a:defRPr>
      </a:lvl5pPr>
      <a:lvl6pPr marL="457200" algn="ctr">
        <a:spcBef>
          <a:spcPts val="0"/>
        </a:spcBef>
        <a:spcAft>
          <a:spcPts val="0"/>
        </a:spcAft>
        <a:defRPr sz="3000">
          <a:solidFill>
            <a:schemeClr val="tx1"/>
          </a:solidFill>
          <a:latin typeface="Calibri"/>
          <a:ea typeface="ＭＳ Ｐゴシック"/>
        </a:defRPr>
      </a:lvl6pPr>
      <a:lvl7pPr marL="914400" algn="ctr">
        <a:spcBef>
          <a:spcPts val="0"/>
        </a:spcBef>
        <a:spcAft>
          <a:spcPts val="0"/>
        </a:spcAft>
        <a:defRPr sz="3000">
          <a:solidFill>
            <a:schemeClr val="tx1"/>
          </a:solidFill>
          <a:latin typeface="Calibri"/>
          <a:ea typeface="ＭＳ Ｐゴシック"/>
        </a:defRPr>
      </a:lvl7pPr>
      <a:lvl8pPr marL="1371600" algn="ctr">
        <a:spcBef>
          <a:spcPts val="0"/>
        </a:spcBef>
        <a:spcAft>
          <a:spcPts val="0"/>
        </a:spcAft>
        <a:defRPr sz="3000">
          <a:solidFill>
            <a:schemeClr val="tx1"/>
          </a:solidFill>
          <a:latin typeface="Calibri"/>
          <a:ea typeface="ＭＳ Ｐゴシック"/>
        </a:defRPr>
      </a:lvl8pPr>
      <a:lvl9pPr marL="1828800" algn="ctr">
        <a:spcBef>
          <a:spcPts val="0"/>
        </a:spcBef>
        <a:spcAft>
          <a:spcPts val="0"/>
        </a:spcAft>
        <a:defRPr sz="3000">
          <a:solidFill>
            <a:schemeClr val="tx1"/>
          </a:solidFill>
          <a:latin typeface="Calibri"/>
          <a:ea typeface="ＭＳ Ｐゴシック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Font typeface="Arial"/>
        <a:buChar char="•"/>
        <a:defRPr sz="3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>
        <a:spcBef>
          <a:spcPts val="0"/>
        </a:spcBef>
        <a:spcAft>
          <a:spcPts val="0"/>
        </a:spcAft>
        <a:buFont typeface="Arial"/>
        <a:buChar char="–"/>
        <a:defRPr sz="28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>
        <a:spcBef>
          <a:spcPts val="0"/>
        </a:spcBef>
        <a:spcAft>
          <a:spcPts val="0"/>
        </a:spcAft>
        <a:buFont typeface="Arial"/>
        <a:buChar char="•"/>
        <a:defRPr sz="24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>
        <a:spcBef>
          <a:spcPts val="0"/>
        </a:spcBef>
        <a:spcAft>
          <a:spcPts val="0"/>
        </a:spcAft>
        <a:buFont typeface="Arial"/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>
        <a:spcBef>
          <a:spcPts val="0"/>
        </a:spcBef>
        <a:spcAft>
          <a:spcPts val="0"/>
        </a:spcAft>
        <a:buFont typeface="Arial"/>
        <a:buChar char="»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 txBox="1">
            <a:spLocks noChangeShapeType="1" noGrp="1"/>
          </p:cNvSpPr>
          <p:nvPr/>
        </p:nvSpPr>
        <p:spPr bwMode="auto">
          <a:xfrm>
            <a:off x="142875" y="620712"/>
            <a:ext cx="9001125" cy="6021387"/>
          </a:xfrm>
          <a:prstGeom prst="rect">
            <a:avLst/>
          </a:prstGeom>
          <a:noFill/>
        </p:spPr>
        <p:txBody>
          <a:bodyPr lIns="91440" tIns="33120" rIns="91440" bIns="45720" anchor="ctr" anchorCtr="0"/>
          <a:lstStyle>
            <a:lvl1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en-US" sz="1800" b="0" i="0">
                <a:solidFill>
                  <a:schemeClr val="dk1"/>
                </a:solidFill>
                <a:latin typeface="Calibri"/>
              </a:defRPr>
            </a:lvl1pPr>
            <a:lvl2pPr marL="45720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en-US" sz="1800" b="0" i="0">
                <a:solidFill>
                  <a:schemeClr val="dk1"/>
                </a:solidFill>
                <a:latin typeface="Calibri"/>
              </a:defRPr>
            </a:lvl2pPr>
            <a:lvl3pPr marL="9144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en-US" sz="1800" b="0" i="0">
                <a:solidFill>
                  <a:schemeClr val="dk1"/>
                </a:solidFill>
                <a:latin typeface="Calibri"/>
              </a:defRPr>
            </a:lvl3pPr>
            <a:lvl4pPr marL="13716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en-US" sz="1800" b="0" i="0">
                <a:solidFill>
                  <a:schemeClr val="dk1"/>
                </a:solidFill>
                <a:latin typeface="Calibri"/>
              </a:defRPr>
            </a:lvl4pPr>
            <a:lvl5pPr marL="18288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en-US" sz="1800" b="0" i="0">
                <a:solidFill>
                  <a:schemeClr val="dk1"/>
                </a:solidFill>
                <a:latin typeface="Calibri"/>
              </a:defRPr>
            </a:lvl5pPr>
            <a:lvl6pPr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en-US" sz="1800"/>
            </a:lvl6pPr>
            <a:lvl7pPr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en-US" sz="1800"/>
            </a:lvl7pPr>
            <a:lvl8pPr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en-US" sz="1800"/>
            </a:lvl8pPr>
            <a:lvl9pPr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en-US" sz="1800"/>
            </a:lvl9pPr>
          </a:lstStyle>
          <a:p>
            <a:pPr lvl="0" algn="ctr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/>
            </a:pPr>
            <a:r>
              <a:rPr lang="en-US" sz="4000" b="1" i="0" u="none">
                <a:solidFill>
                  <a:srgbClr val="FF0000"/>
                </a:solidFill>
                <a:latin typeface="Times New Roman"/>
                <a:ea typeface="MS PGothic"/>
              </a:rPr>
              <a:t>AIO Tools</a:t>
            </a:r>
            <a:br>
              <a:rPr lang="en-US" sz="4000" b="1" i="0" u="none">
                <a:solidFill>
                  <a:srgbClr val="FF0000"/>
                </a:solidFill>
                <a:latin typeface="Times New Roman"/>
                <a:ea typeface="MS PGothic"/>
              </a:rPr>
            </a:br>
            <a:r>
              <a:rPr lang="en-US" sz="2800">
                <a:latin typeface="Times New Roman"/>
                <a:ea typeface="MS PGothic"/>
              </a:rPr>
              <a:t>Presented </a:t>
            </a:r>
            <a:endParaRPr/>
          </a:p>
          <a:p>
            <a:pPr lvl="0" algn="ctr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/>
            </a:pPr>
            <a:r>
              <a:rPr lang="en-US" sz="2800">
                <a:latin typeface="Times New Roman"/>
                <a:ea typeface="MS PGothic"/>
              </a:rPr>
              <a:t>by</a:t>
            </a:r>
            <a:br>
              <a:rPr lang="en-US" sz="2800">
                <a:latin typeface="Times New Roman"/>
                <a:ea typeface="MS PGothic"/>
              </a:rPr>
            </a:br>
            <a:r>
              <a:rPr lang="en-IN" sz="2000">
                <a:latin typeface="Times New Roman"/>
                <a:ea typeface="MS PGothic"/>
              </a:rPr>
              <a:t>Tushar Jaryal</a:t>
            </a:r>
            <a:endParaRPr lang="en-IN" sz="2000">
              <a:latin typeface="Times New Roman"/>
              <a:ea typeface="MS PGothic"/>
            </a:endParaRPr>
          </a:p>
          <a:p>
            <a:pPr lvl="0" algn="ctr">
              <a:tabLst>
                <a:tab pos="0" algn="l"/>
                <a:tab pos="447674" algn="l"/>
                <a:tab pos="896936" algn="l"/>
                <a:tab pos="1346199" algn="l"/>
                <a:tab pos="1795461" algn="l"/>
                <a:tab pos="2244724" algn="l"/>
                <a:tab pos="2693986" algn="l"/>
                <a:tab pos="3143250" algn="l"/>
                <a:tab pos="3592512" algn="l"/>
                <a:tab pos="4041774" algn="l"/>
                <a:tab pos="4491036" algn="l"/>
                <a:tab pos="4940299" algn="l"/>
                <a:tab pos="5389561" algn="l"/>
                <a:tab pos="5838824" algn="l"/>
                <a:tab pos="6288086" algn="l"/>
                <a:tab pos="6737349" algn="l"/>
                <a:tab pos="7186611" algn="l"/>
                <a:tab pos="7635874" algn="l"/>
                <a:tab pos="8085136" algn="l"/>
                <a:tab pos="8534399" algn="l"/>
                <a:tab pos="8983661" algn="l"/>
              </a:tabLst>
              <a:defRPr/>
            </a:pPr>
            <a:r>
              <a:rPr lang="en-IN" sz="2000">
                <a:latin typeface="Times New Roman"/>
                <a:ea typeface="MS PGothic"/>
              </a:rPr>
              <a:t>2210987036</a:t>
            </a:r>
            <a:endParaRPr lang="en-IN" sz="2000">
              <a:latin typeface="Times New Roman"/>
              <a:ea typeface="MS PGothic"/>
            </a:endParaRPr>
          </a:p>
          <a:p>
            <a:pPr lvl="0" algn="ctr">
              <a:tabLst>
                <a:tab pos="0" algn="l"/>
                <a:tab pos="447674" algn="l"/>
                <a:tab pos="896936" algn="l"/>
                <a:tab pos="1346199" algn="l"/>
                <a:tab pos="1795461" algn="l"/>
                <a:tab pos="2244724" algn="l"/>
                <a:tab pos="2693986" algn="l"/>
                <a:tab pos="3143250" algn="l"/>
                <a:tab pos="3592512" algn="l"/>
                <a:tab pos="4041774" algn="l"/>
                <a:tab pos="4491036" algn="l"/>
                <a:tab pos="4940299" algn="l"/>
                <a:tab pos="5389561" algn="l"/>
                <a:tab pos="5838824" algn="l"/>
                <a:tab pos="6288086" algn="l"/>
                <a:tab pos="6737349" algn="l"/>
                <a:tab pos="7186611" algn="l"/>
                <a:tab pos="7635874" algn="l"/>
                <a:tab pos="8085136" algn="l"/>
                <a:tab pos="8534399" algn="l"/>
                <a:tab pos="8983661" algn="l"/>
              </a:tabLst>
              <a:defRPr/>
            </a:pPr>
            <a:r>
              <a:rPr lang="en-IN" sz="2000">
                <a:latin typeface="Times New Roman"/>
                <a:ea typeface="MS PGothic"/>
              </a:rPr>
              <a:t>Aadarsh Sharma							</a:t>
            </a:r>
            <a:r>
              <a:rPr lang="en-IN" sz="2000" b="0" i="0" u="none" strike="noStrike" cap="none" spc="0">
                <a:solidFill>
                  <a:schemeClr val="dk1"/>
                </a:solidFill>
                <a:latin typeface="Times New Roman"/>
                <a:ea typeface="MS PGothic"/>
                <a:cs typeface="Times New Roman"/>
              </a:rPr>
              <a:t>Amit Kumar Verma</a:t>
            </a:r>
            <a:endParaRPr lang="en-IN" sz="2000">
              <a:latin typeface="Times New Roman"/>
              <a:ea typeface="MS PGothic"/>
            </a:endParaRPr>
          </a:p>
          <a:p>
            <a:pPr lvl="0" algn="ctr">
              <a:tabLst>
                <a:tab pos="0" algn="l"/>
                <a:tab pos="447674" algn="l"/>
                <a:tab pos="896936" algn="l"/>
                <a:tab pos="1346199" algn="l"/>
                <a:tab pos="1795461" algn="l"/>
                <a:tab pos="2244724" algn="l"/>
                <a:tab pos="2693986" algn="l"/>
                <a:tab pos="3143250" algn="l"/>
                <a:tab pos="3592512" algn="l"/>
                <a:tab pos="4041774" algn="l"/>
                <a:tab pos="4491036" algn="l"/>
                <a:tab pos="4940299" algn="l"/>
                <a:tab pos="5389561" algn="l"/>
                <a:tab pos="5838824" algn="l"/>
                <a:tab pos="6288086" algn="l"/>
                <a:tab pos="6737349" algn="l"/>
                <a:tab pos="7186611" algn="l"/>
                <a:tab pos="7635874" algn="l"/>
                <a:tab pos="8085136" algn="l"/>
                <a:tab pos="8534399" algn="l"/>
                <a:tab pos="8983661" algn="l"/>
              </a:tabLst>
              <a:defRPr/>
            </a:pPr>
            <a:r>
              <a:rPr lang="en-IN" sz="2000">
                <a:latin typeface="Times New Roman"/>
                <a:ea typeface="MS PGothic"/>
              </a:rPr>
              <a:t>2210987001									</a:t>
            </a:r>
            <a:r>
              <a:rPr lang="en-IN" sz="2000">
                <a:latin typeface="Times New Roman"/>
                <a:ea typeface="MS PGothic"/>
              </a:rPr>
              <a:t>2210987004</a:t>
            </a:r>
            <a:endParaRPr lang="en-IN" sz="2000">
              <a:latin typeface="Times New Roman"/>
              <a:ea typeface="MS PGothic"/>
            </a:endParaRPr>
          </a:p>
          <a:p>
            <a:pPr lvl="0" algn="ctr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/>
            </a:pPr>
            <a:br>
              <a:rPr lang="en-IN" sz="2000">
                <a:latin typeface="Times New Roman"/>
                <a:ea typeface="MS PGothic"/>
              </a:rPr>
            </a:br>
            <a:r>
              <a:rPr lang="en-IN" sz="2000">
                <a:latin typeface="Times New Roman"/>
                <a:ea typeface="MS PGothic"/>
              </a:rPr>
              <a:t>Under the Supervision </a:t>
            </a:r>
            <a:br>
              <a:rPr lang="en-IN" sz="2000">
                <a:latin typeface="Times New Roman"/>
                <a:ea typeface="MS PGothic"/>
              </a:rPr>
            </a:br>
            <a:r>
              <a:rPr lang="en-IN" sz="2000">
                <a:latin typeface="Times New Roman"/>
                <a:ea typeface="MS PGothic"/>
              </a:rPr>
              <a:t>of </a:t>
            </a:r>
            <a:br>
              <a:rPr lang="en-IN" sz="2400">
                <a:latin typeface="Times New Roman"/>
                <a:ea typeface="MS PGothic"/>
              </a:rPr>
            </a:br>
            <a:r>
              <a:rPr lang="en-IN" sz="2400">
                <a:latin typeface="Times New Roman"/>
                <a:ea typeface="MS PGothic"/>
              </a:rPr>
              <a:t>Dr. Rajwinder Kaur</a:t>
            </a:r>
            <a:endParaRPr lang="en-IN" sz="2400">
              <a:latin typeface="Times New Roman"/>
              <a:ea typeface="MS PGothic"/>
            </a:endParaRPr>
          </a:p>
          <a:p>
            <a:pPr lvl="0" algn="ctr">
              <a:tabLst>
                <a:tab pos="0" algn="l"/>
                <a:tab pos="447674" algn="l"/>
                <a:tab pos="896936" algn="l"/>
                <a:tab pos="1346199" algn="l"/>
                <a:tab pos="1795461" algn="l"/>
                <a:tab pos="2244724" algn="l"/>
                <a:tab pos="2693986" algn="l"/>
                <a:tab pos="3143250" algn="l"/>
                <a:tab pos="3592512" algn="l"/>
                <a:tab pos="4041774" algn="l"/>
                <a:tab pos="4491036" algn="l"/>
                <a:tab pos="4940299" algn="l"/>
                <a:tab pos="5389561" algn="l"/>
                <a:tab pos="5838824" algn="l"/>
                <a:tab pos="6288086" algn="l"/>
                <a:tab pos="6737349" algn="l"/>
                <a:tab pos="7186611" algn="l"/>
                <a:tab pos="7635874" algn="l"/>
                <a:tab pos="8085136" algn="l"/>
                <a:tab pos="8534399" algn="l"/>
                <a:tab pos="8983661" algn="l"/>
              </a:tabLst>
              <a:defRPr/>
            </a:pPr>
            <a:r>
              <a:rPr lang="en-IN" sz="2400">
                <a:latin typeface="Times New Roman"/>
                <a:ea typeface="MS PGothic"/>
              </a:rPr>
              <a:t>Dr. Rupinder Singh</a:t>
            </a:r>
            <a:endParaRPr/>
          </a:p>
          <a:p>
            <a:pPr lvl="0" algn="ctr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/>
            </a:pPr>
            <a:br>
              <a:rPr lang="en-US" sz="2000">
                <a:latin typeface="Times New Roman"/>
                <a:ea typeface="MS PGothic"/>
              </a:rPr>
            </a:br>
            <a:endParaRPr lang="en-US" sz="2000"/>
          </a:p>
          <a:p>
            <a:pPr lvl="0" algn="ctr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/>
            </a:pPr>
            <a:r>
              <a:rPr lang="en-US" sz="2000">
                <a:solidFill>
                  <a:srgbClr val="FF0000"/>
                </a:solidFill>
                <a:latin typeface="Times New Roman"/>
                <a:ea typeface="MS PGothic"/>
              </a:rPr>
              <a:t>Department of Computer Applications</a:t>
            </a:r>
            <a:endParaRPr/>
          </a:p>
          <a:p>
            <a:pPr lvl="0" algn="ctr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/>
            </a:pPr>
            <a:r>
              <a:rPr lang="en-US" sz="2000" b="1" i="0" u="none">
                <a:solidFill>
                  <a:srgbClr val="FF0000"/>
                </a:solidFill>
                <a:latin typeface="Times New Roman"/>
                <a:ea typeface="MS PGothic"/>
              </a:rPr>
              <a:t>Chitkara University, Punjab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ChangeShapeType="1"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Problem statement and objectives of the project</a:t>
            </a:r>
            <a:endParaRPr/>
          </a:p>
        </p:txBody>
      </p:sp>
      <p:sp>
        <p:nvSpPr>
          <p:cNvPr id="4099" name="Content Placeholder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371600"/>
            <a:ext cx="8229600" cy="452596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endParaRPr sz="1400"/>
          </a:p>
        </p:txBody>
      </p:sp>
      <p:sp>
        <p:nvSpPr>
          <p:cNvPr id="2130990419" name=""/>
          <p:cNvSpPr txBox="1"/>
          <p:nvPr/>
        </p:nvSpPr>
        <p:spPr bwMode="auto">
          <a:xfrm flipH="0" flipV="0">
            <a:off x="-31424" y="3451682"/>
            <a:ext cx="9214768" cy="118875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/>
              <a:t>Problem Statement:</a:t>
            </a:r>
            <a:endParaRPr b="1"/>
          </a:p>
          <a:p>
            <a:pPr algn="ctr">
              <a:defRPr/>
            </a:pPr>
            <a:r>
              <a:rPr b="0"/>
              <a:t>The increasing burden on small and medium scale vendors for investing a large amount of sum</a:t>
            </a:r>
            <a:endParaRPr b="0"/>
          </a:p>
          <a:p>
            <a:pPr algn="ctr">
              <a:defRPr/>
            </a:pPr>
            <a:r>
              <a:rPr b="0"/>
              <a:t>for keeping track of sales and employees. Sometimes even using Files method to track everything</a:t>
            </a:r>
            <a:endParaRPr b="0"/>
          </a:p>
          <a:p>
            <a:pPr algn="ctr">
              <a:defRPr/>
            </a:pPr>
            <a:r>
              <a:rPr b="0"/>
              <a:t>or keeping multiple software for any specific amount.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ChangeShapeType="1"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Functionality</a:t>
            </a:r>
            <a:endParaRPr/>
          </a:p>
        </p:txBody>
      </p:sp>
      <p:sp>
        <p:nvSpPr>
          <p:cNvPr id="5123" name="Content Placeholder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371600"/>
            <a:ext cx="8229600" cy="452596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endParaRPr sz="1400"/>
          </a:p>
        </p:txBody>
      </p:sp>
      <p:sp>
        <p:nvSpPr>
          <p:cNvPr id="1781678947" name=""/>
          <p:cNvSpPr txBox="1"/>
          <p:nvPr/>
        </p:nvSpPr>
        <p:spPr bwMode="auto">
          <a:xfrm flipH="0" flipV="0">
            <a:off x="324477" y="988107"/>
            <a:ext cx="8411363" cy="55778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aseline="30000"/>
              <a:t>Store – 1. </a:t>
            </a:r>
            <a:r>
              <a:rPr baseline="30000"/>
              <a:t>Sells different goods. </a:t>
            </a:r>
            <a:endParaRPr baseline="30000"/>
          </a:p>
          <a:p>
            <a:pPr>
              <a:defRPr/>
            </a:pPr>
            <a:r>
              <a:rPr baseline="30000"/>
              <a:t>2. Tracks Products available and their popularity</a:t>
            </a:r>
            <a:endParaRPr baseline="30000"/>
          </a:p>
          <a:p>
            <a:pPr>
              <a:defRPr/>
            </a:pPr>
            <a:r>
              <a:rPr baseline="30000"/>
              <a:t>Customer - 1. </a:t>
            </a:r>
            <a:r>
              <a:rPr baseline="30000"/>
              <a:t>Buys Goods and products available</a:t>
            </a:r>
            <a:endParaRPr baseline="30000"/>
          </a:p>
          <a:p>
            <a:pPr>
              <a:defRPr/>
            </a:pPr>
            <a:r>
              <a:rPr baseline="30000"/>
              <a:t>2. Register for benefits</a:t>
            </a:r>
            <a:endParaRPr baseline="30000"/>
          </a:p>
          <a:p>
            <a:pPr>
              <a:defRPr/>
            </a:pPr>
            <a:r>
              <a:rPr baseline="30000"/>
              <a:t>Store Manager -1.</a:t>
            </a:r>
            <a:r>
              <a:rPr baseline="30000"/>
              <a:t>Monitors sales of store.</a:t>
            </a:r>
            <a:endParaRPr baseline="30000"/>
          </a:p>
          <a:p>
            <a:pPr>
              <a:defRPr/>
            </a:pPr>
            <a:r>
              <a:rPr baseline="30000"/>
              <a:t>2. Tracking of popular items and products</a:t>
            </a:r>
            <a:endParaRPr baseline="30000"/>
          </a:p>
          <a:p>
            <a:pPr>
              <a:defRPr/>
            </a:pPr>
            <a:r>
              <a:rPr baseline="30000"/>
              <a:t>3. Tracking of geographical locations of orders</a:t>
            </a:r>
            <a:endParaRPr baseline="30000"/>
          </a:p>
          <a:p>
            <a:pPr>
              <a:defRPr/>
            </a:pPr>
            <a:r>
              <a:rPr baseline="30000"/>
              <a:t>Finance - 1. </a:t>
            </a:r>
            <a:r>
              <a:rPr baseline="30000"/>
              <a:t>Keeping a record of admins on the dashboard</a:t>
            </a:r>
            <a:endParaRPr baseline="30000"/>
          </a:p>
          <a:p>
            <a:pPr>
              <a:defRPr/>
            </a:pPr>
            <a:r>
              <a:rPr baseline="30000"/>
              <a:t>2. Keeping a record of performance of employees</a:t>
            </a:r>
            <a:endParaRPr baseline="30000"/>
          </a:p>
          <a:p>
            <a:pPr>
              <a:defRPr/>
            </a:pPr>
            <a:r>
              <a:rPr baseline="30000"/>
              <a:t>Functions..</a:t>
            </a:r>
            <a:endParaRPr baseline="30000"/>
          </a:p>
          <a:p>
            <a:pPr>
              <a:defRPr/>
            </a:pPr>
            <a:r>
              <a:rPr baseline="30000"/>
              <a:t>1 – Transaction of the customer would be recorded in the Database with following details</a:t>
            </a:r>
            <a:endParaRPr baseline="30000"/>
          </a:p>
          <a:p>
            <a:pPr>
              <a:defRPr/>
            </a:pPr>
            <a:r>
              <a:rPr baseline="30000"/>
              <a:t>Name</a:t>
            </a:r>
            <a:endParaRPr baseline="30000"/>
          </a:p>
          <a:p>
            <a:pPr>
              <a:defRPr/>
            </a:pPr>
            <a:r>
              <a:rPr baseline="30000"/>
              <a:t>Delivery Address</a:t>
            </a:r>
            <a:endParaRPr baseline="30000"/>
          </a:p>
          <a:p>
            <a:pPr>
              <a:defRPr/>
            </a:pPr>
            <a:r>
              <a:rPr baseline="30000"/>
              <a:t>Product</a:t>
            </a:r>
            <a:endParaRPr baseline="30000"/>
          </a:p>
          <a:p>
            <a:pPr>
              <a:defRPr/>
            </a:pPr>
            <a:r>
              <a:rPr baseline="30000"/>
              <a:t>Phone no.</a:t>
            </a:r>
            <a:endParaRPr baseline="30000"/>
          </a:p>
          <a:p>
            <a:pPr>
              <a:defRPr/>
            </a:pPr>
            <a:r>
              <a:rPr baseline="30000"/>
              <a:t>Email id</a:t>
            </a:r>
            <a:endParaRPr baseline="30000"/>
          </a:p>
          <a:p>
            <a:pPr>
              <a:defRPr/>
            </a:pPr>
            <a:r>
              <a:rPr baseline="30000"/>
              <a:t>2 – Store Manager can keep a track of the daily sales and increase in customers.</a:t>
            </a:r>
            <a:endParaRPr baseline="30000"/>
          </a:p>
          <a:p>
            <a:pPr>
              <a:defRPr/>
            </a:pPr>
            <a:r>
              <a:rPr baseline="30000"/>
              <a:t>3 – He can also look at the performance of the employees</a:t>
            </a:r>
            <a:endParaRPr baseline="30000"/>
          </a:p>
          <a:p>
            <a:pPr>
              <a:defRPr/>
            </a:pPr>
            <a:r>
              <a:rPr baseline="30000"/>
              <a:t>4 – He can keep track of the employees attendance</a:t>
            </a:r>
            <a:endParaRPr baseline="30000"/>
          </a:p>
          <a:p>
            <a:pPr>
              <a:defRPr/>
            </a:pPr>
            <a:r>
              <a:rPr baseline="30000"/>
              <a:t>5 – He can keep track of the products.</a:t>
            </a:r>
            <a:endParaRPr baseline="30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ChangeShapeType="1"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Architecture</a:t>
            </a:r>
            <a:endParaRPr/>
          </a:p>
        </p:txBody>
      </p:sp>
      <p:sp>
        <p:nvSpPr>
          <p:cNvPr id="6147" name="Content Placeholder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371600"/>
            <a:ext cx="8229600" cy="452596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endParaRPr sz="1400"/>
          </a:p>
        </p:txBody>
      </p:sp>
      <p:pic>
        <p:nvPicPr>
          <p:cNvPr id="144527616" name="Model databases - Page 2.jpe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1600200" y="2091939"/>
            <a:ext cx="5943600" cy="3590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ChangeShapeType="1"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Database design</a:t>
            </a:r>
            <a:endParaRPr/>
          </a:p>
        </p:txBody>
      </p:sp>
      <p:sp>
        <p:nvSpPr>
          <p:cNvPr id="7171" name="Content Placeholder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371600"/>
            <a:ext cx="8229600" cy="452596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endParaRPr sz="1400"/>
          </a:p>
        </p:txBody>
      </p:sp>
      <p:pic>
        <p:nvPicPr>
          <p:cNvPr id="2515641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0" y="838199"/>
            <a:ext cx="9134228" cy="5856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ChangeShapeType="1"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Roll of each team member (in case of more than one member)</a:t>
            </a:r>
            <a:endParaRPr/>
          </a:p>
        </p:txBody>
      </p:sp>
      <p:sp>
        <p:nvSpPr>
          <p:cNvPr id="8195" name="Content Placeholder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371600"/>
            <a:ext cx="8229600" cy="452596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endParaRPr sz="1400"/>
          </a:p>
        </p:txBody>
      </p:sp>
      <p:sp>
        <p:nvSpPr>
          <p:cNvPr id="280956461" name=""/>
          <p:cNvSpPr txBox="1"/>
          <p:nvPr/>
        </p:nvSpPr>
        <p:spPr bwMode="auto">
          <a:xfrm flipH="0" flipV="0">
            <a:off x="1059720" y="2217242"/>
            <a:ext cx="7024557" cy="28346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/>
              <a:t>Tushar Jaryal (2210987036) - Implementation of Dashboard and connection </a:t>
            </a:r>
            <a:endParaRPr/>
          </a:p>
          <a:p>
            <a:pPr>
              <a:defRPr/>
            </a:pPr>
            <a:r>
              <a:rPr/>
              <a:t>	with the backend </a:t>
            </a:r>
            <a:r>
              <a:rPr/>
              <a:t>server and database.</a:t>
            </a:r>
            <a:endParaRPr/>
          </a:p>
          <a:p>
            <a:pPr marL="283879" indent="-283879">
              <a:buAutoNum type="arabicPeriod"/>
              <a:defRPr/>
            </a:pPr>
            <a:endParaRPr/>
          </a:p>
          <a:p>
            <a:pPr>
              <a:defRPr/>
            </a:pPr>
            <a:r>
              <a:rPr/>
              <a:t>2. Aadarsh Sharma (2210987001) - Implementation of certain Dashboard elements and functions.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3. </a:t>
            </a:r>
            <a:r>
              <a:rPr/>
              <a:t>Amit Kumar Verma (2210987004) - Database creation and implementation of queries and</a:t>
            </a:r>
            <a:endParaRPr/>
          </a:p>
          <a:p>
            <a:pPr>
              <a:defRPr/>
            </a:pPr>
            <a:r>
              <a:rPr/>
              <a:t>	connection with the database.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ChangeShapeType="1"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Execution of the project  </a:t>
            </a:r>
            <a:endParaRPr/>
          </a:p>
        </p:txBody>
      </p:sp>
      <p:sp>
        <p:nvSpPr>
          <p:cNvPr id="9219" name="Content Placeholder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371600"/>
            <a:ext cx="8229600" cy="45259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Calibri"/>
                <a:ea typeface="MS PGothic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Calibri"/>
                <a:ea typeface="MS PGothic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Calibri"/>
                <a:ea typeface="MS PGothic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Calibri"/>
                <a:ea typeface="MS PGothic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Calibri"/>
                <a:ea typeface="MS PGothic"/>
              </a:defRPr>
            </a:lvl5pPr>
          </a:lstStyle>
          <a:p>
            <a:pPr marL="342900" lvl="0" indent="-342900">
              <a:spcBef>
                <a:spcPts val="0"/>
              </a:spcBef>
              <a:buSzPct val="100000"/>
              <a:buFont typeface="Arial"/>
              <a:buChar char="•"/>
              <a:defRPr/>
            </a:pPr>
            <a:r>
              <a:rPr/>
              <a:t>Screen shots</a:t>
            </a:r>
            <a:endParaRPr/>
          </a:p>
        </p:txBody>
      </p:sp>
      <p:pic>
        <p:nvPicPr>
          <p:cNvPr id="147605493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424095" y="2356169"/>
            <a:ext cx="6295808" cy="3541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4812018" name="Title 1"/>
          <p:cNvSpPr>
            <a:spLocks noChangeShapeType="1" noGrp="1"/>
          </p:cNvSpPr>
          <p:nvPr>
            <p:ph type="title"/>
          </p:nvPr>
        </p:nvSpPr>
        <p:spPr bwMode="auto">
          <a:xfrm>
            <a:off x="0" y="0"/>
            <a:ext cx="6476999" cy="838199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Execution of the project  </a:t>
            </a:r>
            <a:endParaRPr/>
          </a:p>
        </p:txBody>
      </p:sp>
      <p:sp>
        <p:nvSpPr>
          <p:cNvPr id="1262643000" name="Content Placeholder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371600"/>
            <a:ext cx="8229600" cy="45259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Calibri"/>
                <a:ea typeface="MS PGothic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Calibri"/>
                <a:ea typeface="MS PGothic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Calibri"/>
                <a:ea typeface="MS PGothic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Calibri"/>
                <a:ea typeface="MS PGothic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Calibri"/>
                <a:ea typeface="MS PGothic"/>
              </a:defRPr>
            </a:lvl5pPr>
          </a:lstStyle>
          <a:p>
            <a:pPr marL="342900" lvl="0" indent="-342900">
              <a:spcBef>
                <a:spcPts val="0"/>
              </a:spcBef>
              <a:buSzPct val="100000"/>
              <a:buFont typeface="Arial"/>
              <a:buChar char="•"/>
              <a:defRPr/>
            </a:pPr>
            <a:r>
              <a:rPr/>
              <a:t>Screen shots</a:t>
            </a:r>
            <a:endParaRPr/>
          </a:p>
        </p:txBody>
      </p:sp>
      <p:pic>
        <p:nvPicPr>
          <p:cNvPr id="163083784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233243" y="2386560"/>
            <a:ext cx="6677512" cy="375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919101" name="Title 1"/>
          <p:cNvSpPr>
            <a:spLocks noChangeShapeType="1" noGrp="1"/>
          </p:cNvSpPr>
          <p:nvPr>
            <p:ph type="title"/>
          </p:nvPr>
        </p:nvSpPr>
        <p:spPr bwMode="auto">
          <a:xfrm>
            <a:off x="0" y="0"/>
            <a:ext cx="6476999" cy="838199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solidFill>
                  <a:schemeClr val="dk1"/>
                </a:solidFill>
                <a:latin typeface="Calibri"/>
                <a:ea typeface="MS PGothic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Execution of the project  </a:t>
            </a:r>
            <a:endParaRPr/>
          </a:p>
        </p:txBody>
      </p:sp>
      <p:sp>
        <p:nvSpPr>
          <p:cNvPr id="1263933990" name="Content Placeholder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371600"/>
            <a:ext cx="8229600" cy="45259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Calibri"/>
                <a:ea typeface="MS PGothic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Calibri"/>
                <a:ea typeface="MS PGothic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Calibri"/>
                <a:ea typeface="MS PGothic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Calibri"/>
                <a:ea typeface="MS PGothic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Calibri"/>
                <a:ea typeface="MS PGothic"/>
              </a:defRPr>
            </a:lvl5pPr>
          </a:lstStyle>
          <a:p>
            <a:pPr marL="342900" lvl="0" indent="-342900">
              <a:spcBef>
                <a:spcPts val="0"/>
              </a:spcBef>
              <a:buSzPct val="100000"/>
              <a:buFont typeface="Arial"/>
              <a:buChar char="•"/>
              <a:defRPr/>
            </a:pPr>
            <a:r>
              <a:rPr/>
              <a:t>Screen shots</a:t>
            </a:r>
            <a:endParaRPr/>
          </a:p>
        </p:txBody>
      </p:sp>
      <p:pic>
        <p:nvPicPr>
          <p:cNvPr id="12840837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420324" y="2543175"/>
            <a:ext cx="6303349" cy="3545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wipe dir="r"/>
      </p:transition>
    </mc:Choice>
    <mc:Fallback>
      <p:transition spd="med" advClick="1">
        <p:wipe dir="r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0</Words>
  <Application>ONLYOFFICE/7.2.1.36</Application>
  <DocSecurity>0</DocSecurity>
  <PresentationFormat/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 OF ORIENTED GRADIENTS FEATURE BASED COIN IDENTIFICATION</dc:title>
  <dc:subject/>
  <dc:creator>Kalpna Guleria</dc:creator>
  <cp:keywords/>
  <dc:description/>
  <dc:identifier/>
  <dc:language/>
  <cp:lastModifiedBy/>
  <cp:revision>979</cp:revision>
  <dcterms:created xsi:type="dcterms:W3CDTF">2017-12-11T08:15:00Z</dcterms:created>
  <dcterms:modified xsi:type="dcterms:W3CDTF">2023-03-16T08:47:21Z</dcterms:modified>
  <cp:category/>
  <cp:contentStatus/>
  <cp:version/>
</cp:coreProperties>
</file>