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8" r:id="rId2"/>
    <p:sldMasterId id="2147483720" r:id="rId3"/>
    <p:sldMasterId id="2147483738" r:id="rId4"/>
  </p:sldMasterIdLst>
  <p:sldIdLst>
    <p:sldId id="257" r:id="rId5"/>
    <p:sldId id="261" r:id="rId6"/>
    <p:sldId id="258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4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3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8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35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08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26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377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20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1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04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17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82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813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77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15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18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13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03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84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4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51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623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497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69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08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94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343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2699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648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5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257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25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822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904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518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402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8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583A-D2EE-B3AD-E99F-3803A2AC1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7F317-5BCB-C814-19DE-80CDB93FA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9A9D-9781-17C3-3678-2C5D4376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E52B-F6B9-9B77-A2FF-C85F2A9B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38C1-4DE5-F184-C065-E19442DA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767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EAB8-A0A6-D5A7-2F97-7F571E4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E48D-F2AD-25B4-4709-C0A2B8BD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BA1A-2300-75B3-3008-C654265D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4143-74FA-53AB-CBB4-87310C72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B8CCA-53D7-FA52-78DD-0BA5E76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9122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E2E9-6E53-84CE-87EC-AC6D0D3E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9E527-6B85-A9C8-764F-530F0B25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D69E-7B19-0F8F-2B95-EB0AFD04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27F4-CE0D-A4F3-3380-998750D1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DC3F-0AA7-6922-DC35-D7DD463F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650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5265-EEA9-1BDB-7FF1-C89CC3C0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E276-068E-0461-D5AD-03252276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DBF4A-4C80-F832-E299-406A6EC3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90BD1-E7E6-E92E-114E-1904FF7D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F5F4D-F8B4-5462-4858-0E72C2E6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28977-5CE6-85BC-A681-D87BBE4A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0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028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70B2-FBEF-F3D2-C6EE-F900EAC8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D9B4A-C583-6F33-319B-606520F8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F4BE-89E9-EFC9-ADD0-6C5D1CECA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7D965-77C7-C78C-5ECD-C3ADB5F26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56C45-5904-1068-A78D-91452C2F8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8A6C8-37AA-56D8-4C0A-B20A7E3C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27E44-FC8E-CF75-AF48-4EA573CA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1AD80-C047-AFC1-A860-7BB46AA6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660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E9C7-586B-6C43-410F-0BBDCC13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70D55-DED3-33C3-7DEA-4BE7B771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E0586-3929-F5D2-D40C-A0A26360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8C6BA-EAE2-28F2-3B9A-0FCD95AA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548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1FCCA-1CB0-58A9-2FAD-CC68B63A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99D53-BCFE-3C42-692E-401852E5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7324-046A-DDEC-DD54-066B8C7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128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19C5-3261-0DB5-AF01-B84AF00C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8242-FDA5-5949-E0C7-4809AE74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6A829-3ABC-0D5E-6A65-27A7B8175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8B00-D9BA-AA30-8EF0-CC02F83B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9255C-5AA5-7D1A-D7B1-59BD0D88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8F6D-0227-519E-C901-59CC2A93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74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D12B-BD29-E97E-E611-F8BE0D6B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9A0AA-A50D-E91E-52A1-69E543B23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9BE0B-6057-3407-7763-D0510C75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3A3E9-E639-CA03-64E1-B4D25801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50171-D4B2-F8AD-DA91-63D58FB3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26C84-A188-A0B7-E2C8-81AE6F62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394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44DA-E70E-51C9-E3FB-50450D58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0E0D5-2937-9CEB-059F-BD1994542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3CE0-1137-1979-BEC7-FC7F5D48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3ABE-DEEE-D849-E369-3E68BC0E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BC17-0114-E127-C15A-9B1B4173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022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8CE7C-A092-9B78-B8E5-9AD50A8C3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9C590-B4BD-C30B-8530-EE6A675B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C14C-F267-E165-9A08-D3FDE236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9C74-A5DB-56C1-8A17-D7884A1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BE6F9-E649-C0CC-DC14-DD8F60C9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7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0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5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7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99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8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C4EF7-BF28-06C8-4AA8-8F1882A1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031BE-E569-07A6-CD2A-1E7FFFCA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0C49-D2D9-B33A-5E32-F600FA2B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6D0F-18D8-49E4-92CB-F850DEF7E314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50C9-E904-F047-1BB0-8EEBD6E6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3899-E87A-3F79-BF7E-8AB518A33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99CF-63BD-4156-93EF-F64EC7C5C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73C8-EDB4-8EA7-401B-19BBEF07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495" y="0"/>
            <a:ext cx="11483009" cy="5526157"/>
          </a:xfrm>
        </p:spPr>
        <p:txBody>
          <a:bodyPr>
            <a:noAutofit/>
          </a:bodyPr>
          <a:lstStyle/>
          <a:p>
            <a:pPr algn="ctr"/>
            <a:r>
              <a:rPr lang="en-IN" sz="11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SCIENCE </a:t>
            </a:r>
            <a:br>
              <a:rPr lang="en-IN" sz="11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1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WITH PYTHON</a:t>
            </a:r>
            <a:br>
              <a:rPr lang="en-IN" sz="11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1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632CB-B209-736A-D494-59638769A437}"/>
              </a:ext>
            </a:extLst>
          </p:cNvPr>
          <p:cNvSpPr txBox="1"/>
          <p:nvPr/>
        </p:nvSpPr>
        <p:spPr>
          <a:xfrm>
            <a:off x="9965635" y="5644419"/>
            <a:ext cx="222636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Tushar Joshi</a:t>
            </a:r>
          </a:p>
          <a:p>
            <a:r>
              <a:rPr lang="en-IN" sz="2400" dirty="0"/>
              <a:t>Aman Singh</a:t>
            </a:r>
          </a:p>
          <a:p>
            <a:r>
              <a:rPr lang="en-IN" sz="2400" dirty="0"/>
              <a:t>Harsh Sharma</a:t>
            </a:r>
          </a:p>
        </p:txBody>
      </p:sp>
    </p:spTree>
    <p:extLst>
      <p:ext uri="{BB962C8B-B14F-4D97-AF65-F5344CB8AC3E}">
        <p14:creationId xmlns:p14="http://schemas.microsoft.com/office/powerpoint/2010/main" val="300171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FD4C-1130-A911-B00E-9605FDDA1EE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774528">
            <a:off x="1180279" y="1442964"/>
            <a:ext cx="10995978" cy="5818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TALKIEE	</a:t>
            </a:r>
          </a:p>
        </p:txBody>
      </p:sp>
    </p:spTree>
    <p:extLst>
      <p:ext uri="{BB962C8B-B14F-4D97-AF65-F5344CB8AC3E}">
        <p14:creationId xmlns:p14="http://schemas.microsoft.com/office/powerpoint/2010/main" val="99875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423F-69B2-6061-FAEC-0980BA16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# </a:t>
            </a:r>
            <a:r>
              <a:rPr lang="en-IN" sz="6000" u="sng" dirty="0"/>
              <a:t>LIBRARIES in python</a:t>
            </a:r>
            <a:r>
              <a:rPr lang="en-IN" sz="60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A279-0A43-D766-588F-643912E9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A Python library is a collection of related modules. </a:t>
            </a:r>
          </a:p>
          <a:p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It contains bundles of code that can be used repeatedly in different programs. </a:t>
            </a:r>
          </a:p>
          <a:p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It makes Python Programming simpler and convenient for the programmer. </a:t>
            </a:r>
          </a:p>
          <a:p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Python libraries play a very vital role in fields of Machine Learning, Data Science, Data Visualization, etc.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4377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B2D4-1A1F-CB1F-734C-01AEEC94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583096"/>
            <a:ext cx="10760765" cy="5711687"/>
          </a:xfrm>
        </p:spPr>
        <p:txBody>
          <a:bodyPr/>
          <a:lstStyle/>
          <a:p>
            <a:pPr marL="0" indent="0">
              <a:buNone/>
            </a:pPr>
            <a:r>
              <a:rPr lang="en-IN" sz="4000" b="1" dirty="0"/>
              <a:t># </a:t>
            </a:r>
            <a:r>
              <a:rPr lang="en-IN" sz="4000" b="1" u="sng" dirty="0"/>
              <a:t>Here are some basic libraries: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1) </a:t>
            </a:r>
            <a:r>
              <a:rPr lang="en-IN" sz="2400" b="1" dirty="0"/>
              <a:t>NUMPY – for n-dimensional array creation</a:t>
            </a:r>
            <a:endParaRPr lang="en-IN" dirty="0"/>
          </a:p>
          <a:p>
            <a:pPr marL="0" indent="0">
              <a:buNone/>
            </a:pPr>
            <a:r>
              <a:rPr lang="en-IN" sz="2400" b="1" i="0" dirty="0">
                <a:effectLst/>
              </a:rPr>
              <a:t>2) PANDAS – load a particular data and do some essential work on that data</a:t>
            </a:r>
          </a:p>
          <a:p>
            <a:pPr marL="0" indent="0">
              <a:buNone/>
            </a:pPr>
            <a:r>
              <a:rPr lang="en-IN" sz="2400" b="1" i="0" dirty="0">
                <a:effectLst/>
              </a:rPr>
              <a:t>3) </a:t>
            </a:r>
            <a:r>
              <a:rPr lang="en-IN" sz="2400" b="1" i="0" dirty="0" err="1">
                <a:effectLst/>
              </a:rPr>
              <a:t>Sklearn</a:t>
            </a:r>
            <a:r>
              <a:rPr lang="en-IN" sz="2400" b="1" i="0" dirty="0">
                <a:effectLst/>
              </a:rPr>
              <a:t> (scikit learn) – for predictive data analysis, accessible to everybody</a:t>
            </a:r>
          </a:p>
          <a:p>
            <a:pPr marL="0" indent="0">
              <a:buNone/>
            </a:pPr>
            <a:r>
              <a:rPr lang="en-IN" sz="2400" b="1" dirty="0"/>
              <a:t>4) Matplotlib – used to visualize data</a:t>
            </a:r>
          </a:p>
          <a:p>
            <a:pPr marL="0" indent="0">
              <a:buNone/>
            </a:pPr>
            <a:r>
              <a:rPr lang="en-IN" sz="2400" b="1" i="0" dirty="0">
                <a:effectLst/>
              </a:rPr>
              <a:t>5) </a:t>
            </a:r>
            <a:r>
              <a:rPr lang="en-IN" sz="2400" b="1" i="0" dirty="0" err="1">
                <a:effectLst/>
              </a:rPr>
              <a:t>Scipy</a:t>
            </a:r>
            <a:r>
              <a:rPr lang="en-IN" sz="2400" b="1" i="0" dirty="0">
                <a:effectLst/>
              </a:rPr>
              <a:t> - used for scientific computing, data processing, and high-performance computing.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endParaRPr lang="en-IN" sz="2400" b="1" i="0" dirty="0">
              <a:effectLst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000000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181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2779-A710-51DB-A9D2-85C9BC5F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/>
              <a:t>TALKIEE’s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F1E6-3292-0EF8-77CF-91E830BB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Can hear the command and perform respectively.</a:t>
            </a:r>
          </a:p>
          <a:p>
            <a:pPr marL="457200" indent="-457200">
              <a:buAutoNum type="arabicParenR"/>
            </a:pPr>
            <a:r>
              <a:rPr lang="en-IN" dirty="0"/>
              <a:t>Can greet you by introducing itself.</a:t>
            </a:r>
          </a:p>
          <a:p>
            <a:pPr marL="457200" indent="-457200">
              <a:buAutoNum type="arabicParenR"/>
            </a:pPr>
            <a:r>
              <a:rPr lang="en-IN" dirty="0"/>
              <a:t>Playing music, videos etc.</a:t>
            </a:r>
          </a:p>
          <a:p>
            <a:pPr marL="457200" indent="-457200">
              <a:buAutoNum type="arabicParenR"/>
            </a:pPr>
            <a:r>
              <a:rPr lang="en-IN" dirty="0"/>
              <a:t>Give information about any cricketer, </a:t>
            </a:r>
            <a:r>
              <a:rPr lang="en-IN" dirty="0" err="1"/>
              <a:t>filmstar</a:t>
            </a:r>
            <a:r>
              <a:rPr lang="en-IN" dirty="0"/>
              <a:t>, politician etc.</a:t>
            </a:r>
          </a:p>
          <a:p>
            <a:pPr marL="457200" indent="-457200">
              <a:buAutoNum type="arabicParenR"/>
            </a:pPr>
            <a:r>
              <a:rPr lang="en-IN" dirty="0"/>
              <a:t>Can tell time, data.</a:t>
            </a:r>
          </a:p>
          <a:p>
            <a:pPr marL="457200" indent="-457200">
              <a:buAutoNum type="arabicParenR"/>
            </a:pPr>
            <a:r>
              <a:rPr lang="en-IN" dirty="0"/>
              <a:t>Can play jokes too.</a:t>
            </a:r>
          </a:p>
          <a:p>
            <a:pPr marL="457200" indent="-457200">
              <a:buAutoNum type="arabicParenR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25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77AC7-18E0-9CE3-5553-98D72DCFF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8"/>
            <a:ext cx="12192000" cy="68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7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193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Courier New</vt:lpstr>
      <vt:lpstr>Garamond</vt:lpstr>
      <vt:lpstr>Gill Sans MT</vt:lpstr>
      <vt:lpstr>urw-din</vt:lpstr>
      <vt:lpstr>Wingdings 3</vt:lpstr>
      <vt:lpstr>Ion</vt:lpstr>
      <vt:lpstr>Gallery</vt:lpstr>
      <vt:lpstr>Organic</vt:lpstr>
      <vt:lpstr>Office Theme</vt:lpstr>
      <vt:lpstr>DATA SCIENCE  WITH PYTHON PROJECT</vt:lpstr>
      <vt:lpstr>PowerPoint Presentation</vt:lpstr>
      <vt:lpstr># LIBRARIES in python </vt:lpstr>
      <vt:lpstr>PowerPoint Presentation</vt:lpstr>
      <vt:lpstr>TALKIEE’s CAPABILITY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WITH PYTHON PROJECT</dc:title>
  <dc:creator>Tushar Joshi</dc:creator>
  <cp:lastModifiedBy>Tushar Joshi</cp:lastModifiedBy>
  <cp:revision>3</cp:revision>
  <dcterms:created xsi:type="dcterms:W3CDTF">2022-09-05T16:16:58Z</dcterms:created>
  <dcterms:modified xsi:type="dcterms:W3CDTF">2022-09-06T10:17:00Z</dcterms:modified>
</cp:coreProperties>
</file>