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-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69EC80-FCE0-4DC9-A8AA-FB321AA4FB20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570395-2226-4910-B0F0-15AE6A02EC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404664"/>
            <a:ext cx="6172200" cy="2304256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Presentation on a topic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Main() Method overloading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45024"/>
            <a:ext cx="6172200" cy="2729898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 : Tushar Vijay Kudave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Enrollment No. : EBEON1222705851</a:t>
            </a:r>
          </a:p>
          <a:p>
            <a:pPr algn="ctr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Batch: 2022-8705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Can we overload a main() method in java? </a:t>
            </a:r>
            <a:endParaRPr lang="en-US" sz="3200" dirty="0"/>
          </a:p>
          <a:p>
            <a:pPr marL="0" indent="0">
              <a:buNone/>
            </a:pPr>
            <a:r>
              <a:rPr lang="en-IN" dirty="0"/>
              <a:t> 			</a:t>
            </a:r>
          </a:p>
          <a:p>
            <a:pPr marL="0" indent="0">
              <a:buNone/>
            </a:pPr>
            <a:r>
              <a:rPr lang="en-IN" sz="4000" dirty="0"/>
              <a:t>			?</a:t>
            </a:r>
            <a:r>
              <a:rPr lang="en-IN" dirty="0"/>
              <a:t>	</a:t>
            </a:r>
          </a:p>
          <a:p>
            <a:pPr marL="0" indent="0" algn="ctr">
              <a:buNone/>
            </a:pPr>
            <a:r>
              <a:rPr lang="en-IN" sz="9600" dirty="0"/>
              <a:t>🤔🤨</a:t>
            </a:r>
          </a:p>
        </p:txBody>
      </p:sp>
    </p:spTree>
    <p:extLst>
      <p:ext uri="{BB962C8B-B14F-4D97-AF65-F5344CB8AC3E}">
        <p14:creationId xmlns:p14="http://schemas.microsoft.com/office/powerpoint/2010/main" val="12583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Method Overloading???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467600" cy="4873752"/>
          </a:xfrm>
        </p:spPr>
        <p:txBody>
          <a:bodyPr/>
          <a:lstStyle/>
          <a:p>
            <a:pPr algn="just" fontAlgn="base"/>
            <a:r>
              <a:rPr lang="en-US" b="0" i="0" dirty="0">
                <a:effectLst/>
                <a:latin typeface="urw-din"/>
              </a:rPr>
              <a:t>Method Overloading allows different methods to have the same name, but different signatures where the signature can differ by the number of input parameters or type of input parameters, or a mixture of both. </a:t>
            </a:r>
          </a:p>
          <a:p>
            <a:pPr algn="l" fontAlgn="base"/>
            <a:r>
              <a:rPr lang="en-US" b="0" i="0" dirty="0">
                <a:effectLst/>
                <a:latin typeface="urw-din"/>
              </a:rPr>
              <a:t>Method overloading is also known as</a:t>
            </a:r>
            <a:r>
              <a:rPr lang="en-US" b="1" i="1" dirty="0">
                <a:effectLst/>
                <a:latin typeface="urw-din"/>
              </a:rPr>
              <a:t> </a:t>
            </a:r>
            <a:r>
              <a:rPr lang="en-US" b="1" i="1" dirty="0">
                <a:latin typeface="urw-din"/>
              </a:rPr>
              <a:t>C</a:t>
            </a:r>
            <a:r>
              <a:rPr lang="en-US" b="1" i="1" dirty="0">
                <a:effectLst/>
                <a:latin typeface="urw-din"/>
              </a:rPr>
              <a:t>ompile-time polymorphism, Static Polymorphism.</a:t>
            </a:r>
            <a:endParaRPr lang="en-US" b="0" i="0" dirty="0"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0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Different ways to overload the method -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610B4B"/>
                </a:solidFill>
                <a:latin typeface="erdana"/>
              </a:rPr>
              <a:t>	By changing number of arguments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610B4B"/>
                </a:solidFill>
                <a:latin typeface="erdana"/>
              </a:rPr>
              <a:t>	By changing the order of the arguments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	By changing the data types</a:t>
            </a:r>
          </a:p>
          <a:p>
            <a:pPr marL="0" indent="0" algn="just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Java, Method Overloading is not possible by changing the return type of the method only.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87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7673280" cy="6394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 and also 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Madhura Jadhav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presentation, try to use body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language,logical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is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Sakshee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Kirdat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 and logic building..!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Kadam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 he try to explain the concept very well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Jadhav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Shraddha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Bansode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was good 👍. Nicely explained. Excellent Topic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choosen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Nalawade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presentation, good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explanation.try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body language.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Apeksha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Babar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sneha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Vaishnavi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Dhanawade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presentation.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Abhijeet More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good presentation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Shubham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Sukale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Presentation! Nice Topic !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Aditya Jadhav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Adnan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Maner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12:25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Presentation! Nice Topic !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Girija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Ghorapade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 also good in communication and programming From Shraddha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Bansode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body language From Nikita Kadam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 but need to improve communication skills From Prachi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Salunkhe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 but improve communication From Rashmi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Shingate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Explanation, also nice real time topic    improve your interactions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Jadhav to Everyone 12:26 PM   work on communication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Aditya Jadhav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communication skills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Nikita Mane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communication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12:26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Nicely explained but improvement required in communication and also body language should be included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Pratik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12:27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presentation and improve communication skills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Pawar to Everyone 12:27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your body language, communication overall presentation was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Varadharajan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to Everyone 12:29 PM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Selection: Very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 ok, but try to improve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Pronunciation: ok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management: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Explanation: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Explanation: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language: no, try to improve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no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Example: Yes, Very Good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Conclusion: Try to improve yourself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of your Presentation (?/10): 5</a:t>
            </a:r>
            <a:endParaRPr lang="en-IN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65" y="274638"/>
            <a:ext cx="3712035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58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322</TotalTime>
  <Words>599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Century Schoolbook</vt:lpstr>
      <vt:lpstr>erdana</vt:lpstr>
      <vt:lpstr>inter-regular</vt:lpstr>
      <vt:lpstr>Times New Roman</vt:lpstr>
      <vt:lpstr>urw-din</vt:lpstr>
      <vt:lpstr>Wingdings</vt:lpstr>
      <vt:lpstr>Wingdings 2</vt:lpstr>
      <vt:lpstr>Oriel</vt:lpstr>
      <vt:lpstr>Presentation on a topic Main() Method overloading</vt:lpstr>
      <vt:lpstr>Problem Statement:</vt:lpstr>
      <vt:lpstr>What is Method Overloading???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topic Fibonacci Series</dc:title>
  <dc:creator>Aditya</dc:creator>
  <cp:lastModifiedBy>Tushar</cp:lastModifiedBy>
  <cp:revision>9</cp:revision>
  <dcterms:created xsi:type="dcterms:W3CDTF">2023-01-03T09:44:57Z</dcterms:created>
  <dcterms:modified xsi:type="dcterms:W3CDTF">2023-01-07T07:05:28Z</dcterms:modified>
</cp:coreProperties>
</file>