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30FF4B9-4D7B-4CA2-90BB-7C851C334D2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va grp project - POST report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9E5ADC6-9907-4306-BAC6-BFF16B3A628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22-05-2025 20:43:30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2" name="slide2">
            <a:extLst>
              <a:ext uri="{FF2B5EF4-FFF2-40B4-BE49-F238E27FC236}">
                <a16:creationId xmlns:a16="http://schemas.microsoft.com/office/drawing/2014/main" id="{3385A319-1BE6-4DFC-AAF7-CD00242C00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61" y="0"/>
            <a:ext cx="97032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2" id="3" name="slide3">
            <a:extLst>
              <a:ext uri="{FF2B5EF4-FFF2-40B4-BE49-F238E27FC236}">
                <a16:creationId xmlns:a16="http://schemas.microsoft.com/office/drawing/2014/main" id="{28955F64-B045-4B4F-87D4-7107AF8FD9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61" y="0"/>
            <a:ext cx="97032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4" name="slide4">
            <a:extLst>
              <a:ext uri="{FF2B5EF4-FFF2-40B4-BE49-F238E27FC236}">
                <a16:creationId xmlns:a16="http://schemas.microsoft.com/office/drawing/2014/main" id="{31819B15-7334-49FF-AA86-12B272C003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61" y="0"/>
            <a:ext cx="97032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5" name="slide5">
            <a:extLst>
              <a:ext uri="{FF2B5EF4-FFF2-40B4-BE49-F238E27FC236}">
                <a16:creationId xmlns:a16="http://schemas.microsoft.com/office/drawing/2014/main" id="{4F44C25C-04FA-4A90-871E-ED79C02E1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61" y="0"/>
            <a:ext cx="97032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6" name="slide6">
            <a:extLst>
              <a:ext uri="{FF2B5EF4-FFF2-40B4-BE49-F238E27FC236}">
                <a16:creationId xmlns:a16="http://schemas.microsoft.com/office/drawing/2014/main" id="{CB84C23B-E68C-4A00-B1CF-8B2BD171FE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61" y="0"/>
            <a:ext cx="97032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7" name="slide7">
            <a:extLst>
              <a:ext uri="{FF2B5EF4-FFF2-40B4-BE49-F238E27FC236}">
                <a16:creationId xmlns:a16="http://schemas.microsoft.com/office/drawing/2014/main" id="{1145B154-F2BD-434A-B10D-55D10E77A35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61" y="0"/>
            <a:ext cx="97032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8" name="slide8">
            <a:extLst>
              <a:ext uri="{FF2B5EF4-FFF2-40B4-BE49-F238E27FC236}">
                <a16:creationId xmlns:a16="http://schemas.microsoft.com/office/drawing/2014/main" id="{0DB588A2-7124-4611-B4D4-5B6C87BC05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61" y="0"/>
            <a:ext cx="97032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1" id="9" name="slide9">
            <a:extLst>
              <a:ext uri="{FF2B5EF4-FFF2-40B4-BE49-F238E27FC236}">
                <a16:creationId xmlns:a16="http://schemas.microsoft.com/office/drawing/2014/main" id="{144FA23B-AE3C-4C00-BA58-5078AA3419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361" y="0"/>
            <a:ext cx="970327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2025-05-23T00:43:32Z</dcterms:created>
  <dcterms:modified xsi:type="dcterms:W3CDTF">2025-05-23T00:43:32Z</dcterms:modified>
</cp:coreProperties>
</file>