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2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3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6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410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768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5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0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1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2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remyku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739" y="842211"/>
            <a:ext cx="10804358" cy="32132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Text Editor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100" cap="none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3100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  <a:r>
              <a:rPr lang="en-US" sz="31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31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022" y="5137484"/>
            <a:ext cx="10635916" cy="113096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TUSHAR K NAIK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SUHAS V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VAMANAN T S</a:t>
            </a:r>
          </a:p>
        </p:txBody>
      </p:sp>
    </p:spTree>
    <p:extLst>
      <p:ext uri="{BB962C8B-B14F-4D97-AF65-F5344CB8AC3E}">
        <p14:creationId xmlns:p14="http://schemas.microsoft.com/office/powerpoint/2010/main" val="2345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52" y="1696453"/>
            <a:ext cx="3680885" cy="8952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989" y="2591691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option to perform a search within the document. Highlighting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happens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user types. An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 of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‘find and replace’ is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available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1" y="950495"/>
            <a:ext cx="65812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 find (As you type)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Includes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textfield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that takes in the input from the user.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keylistener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will continuously look for character, and simultaneously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highlights the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parts within the document, that match the text field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Regex find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java regex library is used to perform the search. As such, the user may prefer to include a regular expression within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textfield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Find all words ending with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 searching for “[a-z]*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).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and Replace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advanced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option is available, which allows the user to replace all strings that are highlighted, by a specific word.</a:t>
            </a:r>
          </a:p>
        </p:txBody>
      </p:sp>
    </p:spTree>
    <p:extLst>
      <p:ext uri="{BB962C8B-B14F-4D97-AF65-F5344CB8AC3E}">
        <p14:creationId xmlns:p14="http://schemas.microsoft.com/office/powerpoint/2010/main" val="36618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33" y="1641197"/>
            <a:ext cx="3741433" cy="1159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246" y="3065825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editor tries to detect what the user is trying to type within the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document, be it a 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Letter, Resume, or just information about a topic. After recognition, Search results are shown as a popup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157" y="457200"/>
            <a:ext cx="711066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Recognition using tags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Detecting simple themes, like Letters, Resumes, Programs, etc. are taken care of, using a sets of tags associated with the theme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extraction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Heading Extraction- Check for a heading format, within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Keyword Extraction- Word Frequency Analysis, which includes using a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numerical statistic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tf-idf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 detect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 are key to the document.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Extracting Google Search Results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Google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Gson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 Java) to perform a query search from an online google search API, and retrieve top 4 search results and their links. 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menu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search results, are then populated on a temporary popup, which appears on the screen. User may choose to click on them, and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will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 redirected to that website.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7" y="1852863"/>
            <a:ext cx="3512831" cy="931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 FEATURES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827" y="3073704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features like New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Open, Save, Save As, Cut, Copy,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Paste included in a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Toolbar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a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Preferences and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Optionality, to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or deselect 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various NLP features offered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10" y="926432"/>
            <a:ext cx="71106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New, Open, Save,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SaveAs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Swing options of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FileReader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FileWriter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and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JFileChooser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option for windows dialog box.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Cut, Copy, Paste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by applying their respective Action (like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cutAction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present in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DefaultEditorKit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Class. 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ToolBar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options are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added onto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Toolbar, for quick access. Buttons have been included for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purpose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 well.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Preferences and Optionality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Based on the preferences of the user, he may choose to select only those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NLP features included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the editor, which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he/she 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wishes to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Speech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Language Processing by Daniel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Jurafsky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James H Martin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Spelling Correction Methodology Based on a Noisy Channel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Model-Mark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D.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Kemighan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Kenneth W.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Church, William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A. Gale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Corpus Data: Beautiful Data by Peter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Norvig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Wikipedia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The complete reference, 8th edition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into Python 3 by Mark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Pilgrim</a:t>
            </a:r>
          </a:p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Survey of Keyword Extraction Techniques- Brian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Lott</a:t>
            </a:r>
          </a:p>
          <a:p>
            <a:pPr marL="0" indent="0" algn="ctr">
              <a:buNone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Math ∩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Programming-A </a:t>
            </a: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place for elegant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solutions (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www.jeremykun.com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Stack Overflow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6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91" y="356936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Processing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961148"/>
            <a:ext cx="10287077" cy="4668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 Processing 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(NLP) is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field of computer science, artificial intelligence, and linguistics concerned with the interactions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computers and human (natural)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languages. Some Applications include: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Automatic summarization (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LinkedIN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Morphological segmentation 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 of speech tagging 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Sentiment analysis (Facebook)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Optical character recognition (OCR)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Conversation Machine (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Siri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Spelling error correction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 to Speech and vice-versa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85" y="2292635"/>
            <a:ext cx="4351025" cy="22838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Software Giants that use NLP concepts on a regular basis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9379" y="1612231"/>
            <a:ext cx="6160168" cy="51134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endParaRPr lang="en-US" sz="26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 Engine text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MS-Word uses many text processing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famous SIRI app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42" y="565951"/>
            <a:ext cx="5065294" cy="252061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 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621" y="914868"/>
            <a:ext cx="6268453" cy="5153526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SEGMENTATION 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AUTO-COMPLETE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DYNAMIC FIND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EXTRACTION 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 FEATURES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8557" y="2841926"/>
            <a:ext cx="4593063" cy="322646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processors are one of the basic applications of NLP. Products like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 Word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Libre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office, are famous for utilizing numerous NLP algorithms and concepts thoroughly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aim was to build a text editor which implements new concepts, ideas, features and tools that normal text processors (like MS Word) does not offer.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315" y="168442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2" y="1624708"/>
            <a:ext cx="10088897" cy="4715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entire project has been completed using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 Swing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on the eclipse IDE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Editor includes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simple swing component that allows the user to type in content, which is placed in a scroll pane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LISTENERS TO THE TEXT 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Keyboard and mouse events, that are triggered automatically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STORED DATA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Which includes the corpus text files, serialized files.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BACKEND ALGORITHMS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Concepts of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5762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57" y="1732548"/>
            <a:ext cx="3680885" cy="8952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894" y="2765034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automated spell checker that detects and corrects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misspelt errors.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Underlines words that are not in the dictionary, option to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words into the dictionary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1" y="584676"/>
            <a:ext cx="711066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Populating a dictionary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dictionary was populated from scratch, using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rown corpus, which is a set of documents, which by and far includes almost all possible English words. Words are tokenized, and stored in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(with its count) which is serialized into a .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 for faster access.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 Word spelling error detection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dictionary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used, to search for the word typed by the user in O(1) time. Its absence in the dictionary indicates an error.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Generation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candidate words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Levenshtein’s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 Distance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Algorithm is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used to generate the candidate words (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 up to edit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distance 2) for the incorrect word.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 Correction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Bayesian Model and the Noisy Channel Model, to select the word from the candidate words, that has the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highest probability of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intended word.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correction happens automatically, when the user has completed the word (and used a separator).</a:t>
            </a:r>
          </a:p>
        </p:txBody>
      </p:sp>
    </p:spTree>
    <p:extLst>
      <p:ext uri="{BB962C8B-B14F-4D97-AF65-F5344CB8AC3E}">
        <p14:creationId xmlns:p14="http://schemas.microsoft.com/office/powerpoint/2010/main" val="37538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4820" y="625645"/>
            <a:ext cx="68098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Handling cases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Candidates are generated, having considered the cases (Lowercase, Uppercase,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of the incorrect word.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 Capitalization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Capitalize the first word of a new line.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dictionary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Adding the word to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corpus, and serializing it, for later use. (Option of restoring the standard dictionary available)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Underlining misspelt words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UnderlineHighlighter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object is used for the purpose of underlining words that are not present in the dictionary.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Right Click feature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listener, provides a popup of candidate words, in case the spelling of the word under consideration is incorrect.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57" y="1732548"/>
            <a:ext cx="3680885" cy="8952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21894" y="2765035"/>
            <a:ext cx="3128209" cy="244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automated spell checker that detects and corrects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misspelt errors.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Underlines words that are not in the dictionary, option to add words into the dictionary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7" y="1467853"/>
            <a:ext cx="3621116" cy="12561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 SEGMENTATION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400" y="2777065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feature, that checks if the user, has missed out spaces between words, and tries to automatically add the missing spaces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4349" y="522986"/>
            <a:ext cx="69301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Generating segments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split() that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produces all possible segmentations of a given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word.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fitness value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wordSequenceFitness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 is the function used,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 operates on lists of words generated by segment and returns the combined probability of the constituent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words.</a:t>
            </a:r>
          </a:p>
          <a:p>
            <a:pPr lvl="1"/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Recursive algorithm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function Segment()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a list of words that correctly make up the argument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unsegmented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word) of the function.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function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recursively called with substrings of the argument every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time, maintaining the fitness value of each list. Finally, the list of words with the maximum fitness value is returned.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of switching it off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additional option, to help the user to prevent unwanted segmentation, done automatically by the editor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87" y="1462210"/>
            <a:ext cx="4006127" cy="120315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COMPLETE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143" y="2873318"/>
            <a:ext cx="3239213" cy="172274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feature, that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continuously scans for long words and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attempts to complete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 automatically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and when the user tries to enter the same word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2473" y="1281736"/>
            <a:ext cx="71106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 saved list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Scans the document continuously for words that exceed a specific threshold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 letters). Every time a long word is typed, the word is added to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Completable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List.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listeners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Suggestions are shown when the user has typed at least 3 character of a new word. Based on the word being typed, and the words present in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Completable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List, a new list of AutoComplete words is generated based on the matches.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feature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list of AutoComplete suggestions, is shown just below the cursor location, as a popup. The user may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keys, or the mouse to select one of the suggestions in order to use it, and save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chemeClr val="accent2">
                <a:lumMod val="40000"/>
                <a:lumOff val="60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902</TotalTime>
  <Words>855</Words>
  <Application>Microsoft Office PowerPoint</Application>
  <PresentationFormat>Custom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Integrated Text Editor     NATURAL LANGUAGE PROCESSING </vt:lpstr>
      <vt:lpstr>Introduction Natural Language Processing</vt:lpstr>
      <vt:lpstr>Software Giants that use NLP concepts on a regular basis</vt:lpstr>
      <vt:lpstr>Integrated  Text  Editor </vt:lpstr>
      <vt:lpstr>BASICS</vt:lpstr>
      <vt:lpstr>Spell Checker</vt:lpstr>
      <vt:lpstr>PowerPoint Presentation</vt:lpstr>
      <vt:lpstr>WORD SEGMENTATION</vt:lpstr>
      <vt:lpstr>AUTO COMPLETE</vt:lpstr>
      <vt:lpstr>FIND</vt:lpstr>
      <vt:lpstr>TOPIC EXTRACTION</vt:lpstr>
      <vt:lpstr>EDITOR FEATURES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Text Editor</dc:title>
  <dc:creator>Tushar Naik</dc:creator>
  <cp:lastModifiedBy>vamanan</cp:lastModifiedBy>
  <cp:revision>108</cp:revision>
  <dcterms:created xsi:type="dcterms:W3CDTF">2014-02-10T05:17:24Z</dcterms:created>
  <dcterms:modified xsi:type="dcterms:W3CDTF">2014-05-11T12:17:25Z</dcterms:modified>
</cp:coreProperties>
</file>