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3933"/>
            <a:ext cx="8825658" cy="2677648"/>
          </a:xfrm>
        </p:spPr>
        <p:txBody>
          <a:bodyPr/>
          <a:lstStyle/>
          <a:p>
            <a:r>
              <a:rPr lang="en-US" dirty="0" smtClean="0"/>
              <a:t>Integrated Text Editor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283241"/>
            <a:ext cx="10250983" cy="19250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NATURAL LANGUAGE PROCESSING</a:t>
            </a:r>
            <a:endParaRPr lang="en-US" sz="2800" dirty="0"/>
          </a:p>
          <a:p>
            <a:pPr algn="r"/>
            <a:r>
              <a:rPr lang="en-US" sz="1400" dirty="0" smtClean="0"/>
              <a:t>TUSHAR K NAIK</a:t>
            </a:r>
          </a:p>
          <a:p>
            <a:pPr algn="r"/>
            <a:r>
              <a:rPr lang="en-US" sz="1400" dirty="0" smtClean="0"/>
              <a:t>SUHAS V</a:t>
            </a:r>
          </a:p>
          <a:p>
            <a:pPr algn="r"/>
            <a:r>
              <a:rPr lang="en-US" sz="1400" dirty="0" smtClean="0"/>
              <a:t>VAMANAN T S</a:t>
            </a:r>
          </a:p>
        </p:txBody>
      </p:sp>
    </p:spTree>
    <p:extLst>
      <p:ext uri="{BB962C8B-B14F-4D97-AF65-F5344CB8AC3E}">
        <p14:creationId xmlns:p14="http://schemas.microsoft.com/office/powerpoint/2010/main" val="23450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454442"/>
            <a:ext cx="10166761" cy="41990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Natural </a:t>
            </a:r>
            <a:r>
              <a:rPr lang="en-US" dirty="0"/>
              <a:t>Language Processing </a:t>
            </a:r>
            <a:r>
              <a:rPr lang="en-US" dirty="0" smtClean="0"/>
              <a:t>(NLP) is </a:t>
            </a:r>
            <a:r>
              <a:rPr lang="en-US" dirty="0"/>
              <a:t>a field of computer science, artificial intelligence, and linguistics concerned with the interactions </a:t>
            </a:r>
            <a:r>
              <a:rPr lang="en-US" dirty="0" smtClean="0"/>
              <a:t>between</a:t>
            </a:r>
            <a:r>
              <a:rPr lang="en-US" dirty="0"/>
              <a:t> computers and human (natural)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Applications include:</a:t>
            </a:r>
          </a:p>
          <a:p>
            <a:pPr lvl="1"/>
            <a:r>
              <a:rPr lang="en-US" dirty="0" smtClean="0"/>
              <a:t>Automatic summarization (</a:t>
            </a:r>
            <a:r>
              <a:rPr lang="en-US" dirty="0" err="1"/>
              <a:t>L</a:t>
            </a:r>
            <a:r>
              <a:rPr lang="en-US" dirty="0" err="1" smtClean="0"/>
              <a:t>inkedIN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Morphological segmentation </a:t>
            </a:r>
          </a:p>
          <a:p>
            <a:pPr lvl="1"/>
            <a:r>
              <a:rPr lang="en-US" dirty="0" smtClean="0"/>
              <a:t>Part of speech tagging </a:t>
            </a:r>
          </a:p>
          <a:p>
            <a:pPr lvl="1"/>
            <a:r>
              <a:rPr lang="en-US" dirty="0" smtClean="0"/>
              <a:t>Sentiment analysis (Facebook)</a:t>
            </a:r>
          </a:p>
          <a:p>
            <a:pPr lvl="1"/>
            <a:r>
              <a:rPr lang="en-US" dirty="0" smtClean="0"/>
              <a:t>Optical character recognition (OCR)</a:t>
            </a:r>
          </a:p>
          <a:p>
            <a:pPr lvl="1"/>
            <a:r>
              <a:rPr lang="en-US" dirty="0"/>
              <a:t>Conversation </a:t>
            </a:r>
            <a:r>
              <a:rPr lang="en-US" dirty="0" smtClean="0"/>
              <a:t>Machine (</a:t>
            </a:r>
            <a:r>
              <a:rPr lang="en-US" dirty="0" err="1" smtClean="0"/>
              <a:t>Siri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Spelling error correction</a:t>
            </a:r>
          </a:p>
          <a:p>
            <a:pPr lvl="1"/>
            <a:r>
              <a:rPr lang="en-US" dirty="0" smtClean="0"/>
              <a:t>Text to Speech and vice-versa</a:t>
            </a:r>
            <a:r>
              <a:rPr lang="en-US" cap="all" dirty="0"/>
              <a:t/>
            </a:r>
            <a:br>
              <a:rPr lang="en-US" cap="all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985" y="2292635"/>
            <a:ext cx="4351025" cy="2283824"/>
          </a:xfrm>
        </p:spPr>
        <p:txBody>
          <a:bodyPr/>
          <a:lstStyle/>
          <a:p>
            <a:r>
              <a:rPr lang="en-US" dirty="0" smtClean="0"/>
              <a:t>Software Giants that use NLP concepts on a regular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526" y="1010652"/>
            <a:ext cx="5197642" cy="54382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GOOGLE</a:t>
            </a:r>
            <a:endParaRPr lang="en-US" sz="2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Search Engine text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MICROSOFT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MS-Word uses many text processing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APPLE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famous SIRI 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110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415" y="866274"/>
            <a:ext cx="3561425" cy="2189747"/>
          </a:xfrm>
        </p:spPr>
        <p:txBody>
          <a:bodyPr/>
          <a:lstStyle/>
          <a:p>
            <a:pPr algn="ctr"/>
            <a:r>
              <a:rPr lang="en-US" sz="2800" dirty="0" smtClean="0"/>
              <a:t>OBJECTIVES</a:t>
            </a:r>
            <a:br>
              <a:rPr lang="en-US" sz="2800" dirty="0" smtClean="0"/>
            </a:br>
            <a:r>
              <a:rPr lang="en-US" sz="2800" dirty="0" smtClean="0"/>
              <a:t>Integrated </a:t>
            </a:r>
            <a:br>
              <a:rPr lang="en-US" sz="2800" dirty="0" smtClean="0"/>
            </a:br>
            <a:r>
              <a:rPr lang="en-US" sz="2800" dirty="0" smtClean="0"/>
              <a:t>Text </a:t>
            </a:r>
            <a:br>
              <a:rPr lang="en-US" sz="2800" dirty="0" smtClean="0"/>
            </a:br>
            <a:r>
              <a:rPr lang="en-US" sz="2800" dirty="0" smtClean="0"/>
              <a:t>Editor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021" y="1082842"/>
            <a:ext cx="6268453" cy="5153526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Spell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Checker :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live automated spell checker that detects and corrects misspelt errors and also, corrects contextual errors.</a:t>
            </a:r>
          </a:p>
          <a:p>
            <a:pPr lvl="0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Auto-complete 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option that continuously scans for long words and completes them automatically whenever applicable.</a:t>
            </a:r>
          </a:p>
          <a:p>
            <a:pPr lv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Dynamic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find 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That provides an option to the user to search for regular expressions</a:t>
            </a:r>
          </a:p>
          <a:p>
            <a:pPr lvl="0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Context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Recognition 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provide search links to the user to arrange for the privilege of easily searching for additional information on text being typed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171" y="3212432"/>
            <a:ext cx="2983912" cy="2740258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To build a text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editor (in java)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which implements new concepts that a normal text processor (like MS Word) does not offer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497" y="2814515"/>
            <a:ext cx="10788516" cy="3530014"/>
          </a:xfrm>
        </p:spPr>
        <p:txBody>
          <a:bodyPr numCol="2">
            <a:no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Spell Checker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800" dirty="0"/>
              <a:t>Non word detection</a:t>
            </a:r>
          </a:p>
          <a:p>
            <a:pPr lvl="1"/>
            <a:r>
              <a:rPr lang="en-US" sz="1800" dirty="0"/>
              <a:t>Isolated Word Spell Correction</a:t>
            </a:r>
          </a:p>
          <a:p>
            <a:pPr lvl="1"/>
            <a:r>
              <a:rPr lang="en-US" sz="1800" dirty="0"/>
              <a:t>Contextual Spell </a:t>
            </a:r>
            <a:r>
              <a:rPr lang="en-US" sz="1800" dirty="0" smtClean="0"/>
              <a:t>correction</a:t>
            </a:r>
            <a:endParaRPr lang="en-US" sz="1800" dirty="0"/>
          </a:p>
          <a:p>
            <a:pPr lvl="1"/>
            <a:r>
              <a:rPr lang="en-US" sz="1800" dirty="0"/>
              <a:t>Word </a:t>
            </a:r>
            <a:r>
              <a:rPr lang="en-US" sz="1800" dirty="0" smtClean="0"/>
              <a:t>Segmentation</a:t>
            </a:r>
            <a:endParaRPr lang="en-US" sz="2000" dirty="0" smtClean="0"/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Auto-complete</a:t>
            </a:r>
          </a:p>
          <a:p>
            <a:pPr lvl="1"/>
            <a:r>
              <a:rPr lang="en-US" sz="1800" dirty="0" smtClean="0"/>
              <a:t>Hash Map implementation</a:t>
            </a:r>
          </a:p>
          <a:p>
            <a:pPr lvl="1"/>
            <a:r>
              <a:rPr lang="en-US" sz="1800" dirty="0" smtClean="0"/>
              <a:t>Efficient search mechanism</a:t>
            </a:r>
          </a:p>
          <a:p>
            <a:pPr lvl="1"/>
            <a:endParaRPr lang="en-US" sz="1800" dirty="0" smtClean="0"/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Dynamic find</a:t>
            </a:r>
          </a:p>
          <a:p>
            <a:pPr lvl="1"/>
            <a:r>
              <a:rPr lang="en-US" sz="1800" dirty="0" smtClean="0"/>
              <a:t>Regex library</a:t>
            </a:r>
          </a:p>
          <a:p>
            <a:pPr lvl="1"/>
            <a:r>
              <a:rPr lang="en-US" sz="1800" dirty="0" smtClean="0"/>
              <a:t>Text box and query processing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Context Recognition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800" dirty="0" smtClean="0"/>
              <a:t>Named Entity recognition</a:t>
            </a:r>
          </a:p>
          <a:p>
            <a:pPr lvl="1"/>
            <a:r>
              <a:rPr lang="en-US" sz="1800" dirty="0" smtClean="0"/>
              <a:t>Topic segmentation</a:t>
            </a:r>
          </a:p>
          <a:p>
            <a:pPr lvl="1"/>
            <a:r>
              <a:rPr lang="en-US" sz="1800" dirty="0" smtClean="0"/>
              <a:t>Heading extraction</a:t>
            </a:r>
          </a:p>
          <a:p>
            <a:pPr lvl="1"/>
            <a:r>
              <a:rPr lang="en-US" sz="1800" dirty="0" smtClean="0"/>
              <a:t>Theme detection using tags</a:t>
            </a:r>
          </a:p>
        </p:txBody>
      </p:sp>
    </p:spTree>
    <p:extLst>
      <p:ext uri="{BB962C8B-B14F-4D97-AF65-F5344CB8AC3E}">
        <p14:creationId xmlns:p14="http://schemas.microsoft.com/office/powerpoint/2010/main" val="375388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195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Integrated Text Editor</vt:lpstr>
      <vt:lpstr>Introduction Natural Language Processing</vt:lpstr>
      <vt:lpstr>Software Giants that use NLP concepts on a regular basis</vt:lpstr>
      <vt:lpstr>OBJECTIVES Integrated  Text  Editor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Text Editor</dc:title>
  <dc:creator>Tushar Naik</dc:creator>
  <cp:lastModifiedBy>Tushar Naik</cp:lastModifiedBy>
  <cp:revision>16</cp:revision>
  <dcterms:created xsi:type="dcterms:W3CDTF">2014-02-10T05:17:24Z</dcterms:created>
  <dcterms:modified xsi:type="dcterms:W3CDTF">2014-02-10T14:57:39Z</dcterms:modified>
</cp:coreProperties>
</file>