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EB1BD-AE72-49E0-BF3A-6BA9F7CCE3D6}" type="doc">
      <dgm:prSet loTypeId="urn:microsoft.com/office/officeart/2005/8/layout/equation2" loCatId="relationship" qsTypeId="urn:microsoft.com/office/officeart/2005/8/quickstyle/3d2" qsCatId="3D" csTypeId="urn:microsoft.com/office/officeart/2005/8/colors/colorful2" csCatId="colorful" phldr="1"/>
      <dgm:spPr/>
    </dgm:pt>
    <dgm:pt modelId="{0C6C9B6B-4FB4-4F00-B569-92EEACAD61B3}">
      <dgm:prSet phldrT="[Text]" custT="1"/>
      <dgm:spPr/>
      <dgm:t>
        <a:bodyPr/>
        <a:lstStyle/>
        <a:p>
          <a:r>
            <a:rPr lang="en-US" sz="1800" dirty="0" smtClean="0"/>
            <a:t>Development Tools</a:t>
          </a:r>
          <a:endParaRPr lang="en-US" sz="1800" dirty="0"/>
        </a:p>
      </dgm:t>
    </dgm:pt>
    <dgm:pt modelId="{FA5BB51B-6352-4F46-82B0-C4BA82F8A0E9}" type="parTrans" cxnId="{1B16E581-CE86-4400-B861-8D84E49850E0}">
      <dgm:prSet/>
      <dgm:spPr/>
      <dgm:t>
        <a:bodyPr/>
        <a:lstStyle/>
        <a:p>
          <a:endParaRPr lang="en-US"/>
        </a:p>
      </dgm:t>
    </dgm:pt>
    <dgm:pt modelId="{F1B57DE3-7A46-4726-8DA5-DD395D1A77CB}" type="sibTrans" cxnId="{1B16E581-CE86-4400-B861-8D84E49850E0}">
      <dgm:prSet/>
      <dgm:spPr/>
      <dgm:t>
        <a:bodyPr/>
        <a:lstStyle/>
        <a:p>
          <a:endParaRPr lang="en-US"/>
        </a:p>
      </dgm:t>
    </dgm:pt>
    <dgm:pt modelId="{C562B4D5-B44F-46ED-8562-F83F84C0F7A2}">
      <dgm:prSet phldrT="[Text]" custT="1"/>
      <dgm:spPr/>
      <dgm:t>
        <a:bodyPr/>
        <a:lstStyle/>
        <a:p>
          <a:r>
            <a:rPr lang="en-US" sz="2000" dirty="0" smtClean="0"/>
            <a:t>JRE</a:t>
          </a:r>
          <a:endParaRPr lang="en-US" sz="2000" dirty="0"/>
        </a:p>
      </dgm:t>
    </dgm:pt>
    <dgm:pt modelId="{99346836-DCD6-44C7-9117-1A51767130E6}" type="parTrans" cxnId="{184E4961-85FC-46F9-9249-2EB1C6106AD5}">
      <dgm:prSet/>
      <dgm:spPr/>
      <dgm:t>
        <a:bodyPr/>
        <a:lstStyle/>
        <a:p>
          <a:endParaRPr lang="en-US"/>
        </a:p>
      </dgm:t>
    </dgm:pt>
    <dgm:pt modelId="{0B9E674F-25B1-4507-A17A-4EAA08A58307}" type="sibTrans" cxnId="{184E4961-85FC-46F9-9249-2EB1C6106AD5}">
      <dgm:prSet/>
      <dgm:spPr/>
      <dgm:t>
        <a:bodyPr/>
        <a:lstStyle/>
        <a:p>
          <a:endParaRPr lang="en-US"/>
        </a:p>
      </dgm:t>
    </dgm:pt>
    <dgm:pt modelId="{C05437FB-A33A-4AE3-95B1-353D6DD6FC41}">
      <dgm:prSet phldrT="[Text]"/>
      <dgm:spPr/>
      <dgm:t>
        <a:bodyPr/>
        <a:lstStyle/>
        <a:p>
          <a:r>
            <a:rPr lang="en-US" dirty="0" smtClean="0"/>
            <a:t>JDK</a:t>
          </a:r>
          <a:endParaRPr lang="en-US" dirty="0"/>
        </a:p>
      </dgm:t>
    </dgm:pt>
    <dgm:pt modelId="{71FAC25D-BA1B-4FAC-B288-8C88D1CC10C3}" type="parTrans" cxnId="{8800FC16-8FFB-4C7B-8EEE-929FFFBF1EE5}">
      <dgm:prSet/>
      <dgm:spPr/>
      <dgm:t>
        <a:bodyPr/>
        <a:lstStyle/>
        <a:p>
          <a:endParaRPr lang="en-US"/>
        </a:p>
      </dgm:t>
    </dgm:pt>
    <dgm:pt modelId="{5F76AECC-415D-41F2-8F05-B1B080B980B7}" type="sibTrans" cxnId="{8800FC16-8FFB-4C7B-8EEE-929FFFBF1EE5}">
      <dgm:prSet/>
      <dgm:spPr/>
      <dgm:t>
        <a:bodyPr/>
        <a:lstStyle/>
        <a:p>
          <a:endParaRPr lang="en-US"/>
        </a:p>
      </dgm:t>
    </dgm:pt>
    <dgm:pt modelId="{9D917979-AEF6-420C-9CA8-6612881DA6BA}">
      <dgm:prSet phldrT="[Text]" custT="1"/>
      <dgm:spPr/>
      <dgm:t>
        <a:bodyPr/>
        <a:lstStyle/>
        <a:p>
          <a:r>
            <a:rPr lang="en-US" sz="1800" dirty="0" smtClean="0"/>
            <a:t>JVM</a:t>
          </a:r>
          <a:endParaRPr lang="en-US" sz="1800" dirty="0"/>
        </a:p>
      </dgm:t>
    </dgm:pt>
    <dgm:pt modelId="{85C05AAC-78BA-4EFD-89C5-60E03AC914AA}" type="parTrans" cxnId="{A8FEC65C-2363-428C-82BF-122455ADD02D}">
      <dgm:prSet/>
      <dgm:spPr/>
      <dgm:t>
        <a:bodyPr/>
        <a:lstStyle/>
        <a:p>
          <a:endParaRPr lang="en-US"/>
        </a:p>
      </dgm:t>
    </dgm:pt>
    <dgm:pt modelId="{1613A627-B110-4C61-BCF4-E53735E88DC6}" type="sibTrans" cxnId="{A8FEC65C-2363-428C-82BF-122455ADD02D}">
      <dgm:prSet/>
      <dgm:spPr/>
      <dgm:t>
        <a:bodyPr/>
        <a:lstStyle/>
        <a:p>
          <a:endParaRPr lang="en-US"/>
        </a:p>
      </dgm:t>
    </dgm:pt>
    <dgm:pt modelId="{93A15936-6D4F-44BC-A7F3-A2DD07EF8603}">
      <dgm:prSet phldrT="[Text]" custT="1"/>
      <dgm:spPr/>
      <dgm:t>
        <a:bodyPr/>
        <a:lstStyle/>
        <a:p>
          <a:r>
            <a:rPr lang="en-US" sz="1800" dirty="0" smtClean="0"/>
            <a:t>Libraries</a:t>
          </a:r>
          <a:endParaRPr lang="en-US" sz="1800" dirty="0"/>
        </a:p>
      </dgm:t>
    </dgm:pt>
    <dgm:pt modelId="{7833945F-C5BB-416D-A408-6D79DCF4B546}" type="parTrans" cxnId="{F3D4EA85-CD16-4461-B2F2-10B2C3FF721F}">
      <dgm:prSet/>
      <dgm:spPr/>
      <dgm:t>
        <a:bodyPr/>
        <a:lstStyle/>
        <a:p>
          <a:endParaRPr lang="en-US"/>
        </a:p>
      </dgm:t>
    </dgm:pt>
    <dgm:pt modelId="{8B0B99E9-2BC9-4FB5-AC0B-36DE4E3D70D6}" type="sibTrans" cxnId="{F3D4EA85-CD16-4461-B2F2-10B2C3FF721F}">
      <dgm:prSet/>
      <dgm:spPr/>
      <dgm:t>
        <a:bodyPr/>
        <a:lstStyle/>
        <a:p>
          <a:endParaRPr lang="en-US"/>
        </a:p>
      </dgm:t>
    </dgm:pt>
    <dgm:pt modelId="{912B8BCF-C37B-4003-9296-4A241CC98DC4}">
      <dgm:prSet/>
      <dgm:spPr/>
      <dgm:t>
        <a:bodyPr/>
        <a:lstStyle/>
        <a:p>
          <a:r>
            <a:rPr lang="en-US" sz="1800" dirty="0" err="1" smtClean="0"/>
            <a:t>javac</a:t>
          </a:r>
          <a:endParaRPr lang="en-US" sz="1800" dirty="0"/>
        </a:p>
      </dgm:t>
    </dgm:pt>
    <dgm:pt modelId="{F3C635DB-7F81-43E2-BEB7-E81F0606D858}" type="parTrans" cxnId="{6A5A9012-02D4-4516-B743-0FE84A801827}">
      <dgm:prSet/>
      <dgm:spPr/>
      <dgm:t>
        <a:bodyPr/>
        <a:lstStyle/>
        <a:p>
          <a:endParaRPr lang="en-US"/>
        </a:p>
      </dgm:t>
    </dgm:pt>
    <dgm:pt modelId="{8DDD7DC6-EC5F-48AC-8656-46B436F11B77}" type="sibTrans" cxnId="{6A5A9012-02D4-4516-B743-0FE84A801827}">
      <dgm:prSet/>
      <dgm:spPr/>
      <dgm:t>
        <a:bodyPr/>
        <a:lstStyle/>
        <a:p>
          <a:endParaRPr lang="en-US"/>
        </a:p>
      </dgm:t>
    </dgm:pt>
    <dgm:pt modelId="{C063EA05-6E39-4306-806B-CB6084653416}" type="pres">
      <dgm:prSet presAssocID="{8FBEB1BD-AE72-49E0-BF3A-6BA9F7CCE3D6}" presName="Name0" presStyleCnt="0">
        <dgm:presLayoutVars>
          <dgm:dir/>
          <dgm:resizeHandles val="exact"/>
        </dgm:presLayoutVars>
      </dgm:prSet>
      <dgm:spPr/>
    </dgm:pt>
    <dgm:pt modelId="{0067F3F8-E0B9-40F7-92AA-E3E920D0874B}" type="pres">
      <dgm:prSet presAssocID="{8FBEB1BD-AE72-49E0-BF3A-6BA9F7CCE3D6}" presName="vNodes" presStyleCnt="0"/>
      <dgm:spPr/>
    </dgm:pt>
    <dgm:pt modelId="{AF162656-9745-4D1C-841E-74A5F38C0649}" type="pres">
      <dgm:prSet presAssocID="{0C6C9B6B-4FB4-4F00-B569-92EEACAD61B3}" presName="node" presStyleLbl="node1" presStyleIdx="0" presStyleCnt="3" custScaleX="144445" custScaleY="1092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21D9C-B461-4B46-857E-FC1ED864336C}" type="pres">
      <dgm:prSet presAssocID="{F1B57DE3-7A46-4726-8DA5-DD395D1A77CB}" presName="spacerT" presStyleCnt="0"/>
      <dgm:spPr/>
    </dgm:pt>
    <dgm:pt modelId="{7A86A991-35C8-4C1F-A557-935668137A87}" type="pres">
      <dgm:prSet presAssocID="{F1B57DE3-7A46-4726-8DA5-DD395D1A77C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C764D21-B888-4552-9E75-F72AA81CB1C1}" type="pres">
      <dgm:prSet presAssocID="{F1B57DE3-7A46-4726-8DA5-DD395D1A77CB}" presName="spacerB" presStyleCnt="0"/>
      <dgm:spPr/>
    </dgm:pt>
    <dgm:pt modelId="{6E057202-CA2B-4D5A-AF6C-28C440FD6EB3}" type="pres">
      <dgm:prSet presAssocID="{C562B4D5-B44F-46ED-8562-F83F84C0F7A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B291B-7AB8-4B71-8DD4-8AFC09B878C8}" type="pres">
      <dgm:prSet presAssocID="{8FBEB1BD-AE72-49E0-BF3A-6BA9F7CCE3D6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CC74C887-04A8-44D8-9EC9-8BA2A53B9A6E}" type="pres">
      <dgm:prSet presAssocID="{8FBEB1BD-AE72-49E0-BF3A-6BA9F7CCE3D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96213C3-5E17-49E3-8C20-36C06959FE70}" type="pres">
      <dgm:prSet presAssocID="{8FBEB1BD-AE72-49E0-BF3A-6BA9F7CCE3D6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B5B4A0-E056-4627-B731-ED37FF171460}" type="presOf" srcId="{F1B57DE3-7A46-4726-8DA5-DD395D1A77CB}" destId="{7A86A991-35C8-4C1F-A557-935668137A87}" srcOrd="0" destOrd="0" presId="urn:microsoft.com/office/officeart/2005/8/layout/equation2"/>
    <dgm:cxn modelId="{8800FC16-8FFB-4C7B-8EEE-929FFFBF1EE5}" srcId="{8FBEB1BD-AE72-49E0-BF3A-6BA9F7CCE3D6}" destId="{C05437FB-A33A-4AE3-95B1-353D6DD6FC41}" srcOrd="2" destOrd="0" parTransId="{71FAC25D-BA1B-4FAC-B288-8C88D1CC10C3}" sibTransId="{5F76AECC-415D-41F2-8F05-B1B080B980B7}"/>
    <dgm:cxn modelId="{669B7F0A-95F0-4E9C-A3CD-5FF9FB73BB86}" type="presOf" srcId="{93A15936-6D4F-44BC-A7F3-A2DD07EF8603}" destId="{6E057202-CA2B-4D5A-AF6C-28C440FD6EB3}" srcOrd="0" destOrd="2" presId="urn:microsoft.com/office/officeart/2005/8/layout/equation2"/>
    <dgm:cxn modelId="{A87BA06A-2C12-4B9A-AA2B-2E7075376973}" type="presOf" srcId="{0B9E674F-25B1-4507-A17A-4EAA08A58307}" destId="{8AAB291B-7AB8-4B71-8DD4-8AFC09B878C8}" srcOrd="0" destOrd="0" presId="urn:microsoft.com/office/officeart/2005/8/layout/equation2"/>
    <dgm:cxn modelId="{1B16E581-CE86-4400-B861-8D84E49850E0}" srcId="{8FBEB1BD-AE72-49E0-BF3A-6BA9F7CCE3D6}" destId="{0C6C9B6B-4FB4-4F00-B569-92EEACAD61B3}" srcOrd="0" destOrd="0" parTransId="{FA5BB51B-6352-4F46-82B0-C4BA82F8A0E9}" sibTransId="{F1B57DE3-7A46-4726-8DA5-DD395D1A77CB}"/>
    <dgm:cxn modelId="{F3D4EA85-CD16-4461-B2F2-10B2C3FF721F}" srcId="{C562B4D5-B44F-46ED-8562-F83F84C0F7A2}" destId="{93A15936-6D4F-44BC-A7F3-A2DD07EF8603}" srcOrd="1" destOrd="0" parTransId="{7833945F-C5BB-416D-A408-6D79DCF4B546}" sibTransId="{8B0B99E9-2BC9-4FB5-AC0B-36DE4E3D70D6}"/>
    <dgm:cxn modelId="{694A242D-23B7-48F7-9F98-81882A86048D}" type="presOf" srcId="{C05437FB-A33A-4AE3-95B1-353D6DD6FC41}" destId="{696213C3-5E17-49E3-8C20-36C06959FE70}" srcOrd="0" destOrd="0" presId="urn:microsoft.com/office/officeart/2005/8/layout/equation2"/>
    <dgm:cxn modelId="{6A5A9012-02D4-4516-B743-0FE84A801827}" srcId="{0C6C9B6B-4FB4-4F00-B569-92EEACAD61B3}" destId="{912B8BCF-C37B-4003-9296-4A241CC98DC4}" srcOrd="0" destOrd="0" parTransId="{F3C635DB-7F81-43E2-BEB7-E81F0606D858}" sibTransId="{8DDD7DC6-EC5F-48AC-8656-46B436F11B77}"/>
    <dgm:cxn modelId="{096E0FCC-B9C6-4021-8A97-0CDA23D5B8BD}" type="presOf" srcId="{C562B4D5-B44F-46ED-8562-F83F84C0F7A2}" destId="{6E057202-CA2B-4D5A-AF6C-28C440FD6EB3}" srcOrd="0" destOrd="0" presId="urn:microsoft.com/office/officeart/2005/8/layout/equation2"/>
    <dgm:cxn modelId="{0E8621AD-4BEE-405D-A1E4-04C84C736AEF}" type="presOf" srcId="{0C6C9B6B-4FB4-4F00-B569-92EEACAD61B3}" destId="{AF162656-9745-4D1C-841E-74A5F38C0649}" srcOrd="0" destOrd="0" presId="urn:microsoft.com/office/officeart/2005/8/layout/equation2"/>
    <dgm:cxn modelId="{A8FEC65C-2363-428C-82BF-122455ADD02D}" srcId="{C562B4D5-B44F-46ED-8562-F83F84C0F7A2}" destId="{9D917979-AEF6-420C-9CA8-6612881DA6BA}" srcOrd="0" destOrd="0" parTransId="{85C05AAC-78BA-4EFD-89C5-60E03AC914AA}" sibTransId="{1613A627-B110-4C61-BCF4-E53735E88DC6}"/>
    <dgm:cxn modelId="{C53F5AAD-9C3F-4D5D-8EF9-B09EE9A1FDCE}" type="presOf" srcId="{912B8BCF-C37B-4003-9296-4A241CC98DC4}" destId="{AF162656-9745-4D1C-841E-74A5F38C0649}" srcOrd="0" destOrd="1" presId="urn:microsoft.com/office/officeart/2005/8/layout/equation2"/>
    <dgm:cxn modelId="{D6A93811-10A4-43E1-995F-69A187E14C8D}" type="presOf" srcId="{8FBEB1BD-AE72-49E0-BF3A-6BA9F7CCE3D6}" destId="{C063EA05-6E39-4306-806B-CB6084653416}" srcOrd="0" destOrd="0" presId="urn:microsoft.com/office/officeart/2005/8/layout/equation2"/>
    <dgm:cxn modelId="{184E4961-85FC-46F9-9249-2EB1C6106AD5}" srcId="{8FBEB1BD-AE72-49E0-BF3A-6BA9F7CCE3D6}" destId="{C562B4D5-B44F-46ED-8562-F83F84C0F7A2}" srcOrd="1" destOrd="0" parTransId="{99346836-DCD6-44C7-9117-1A51767130E6}" sibTransId="{0B9E674F-25B1-4507-A17A-4EAA08A58307}"/>
    <dgm:cxn modelId="{7F438F50-BCAC-4E09-849C-568F53BCC36B}" type="presOf" srcId="{0B9E674F-25B1-4507-A17A-4EAA08A58307}" destId="{CC74C887-04A8-44D8-9EC9-8BA2A53B9A6E}" srcOrd="1" destOrd="0" presId="urn:microsoft.com/office/officeart/2005/8/layout/equation2"/>
    <dgm:cxn modelId="{A48C08B5-01BB-47C6-A10A-9FAA61A86B2B}" type="presOf" srcId="{9D917979-AEF6-420C-9CA8-6612881DA6BA}" destId="{6E057202-CA2B-4D5A-AF6C-28C440FD6EB3}" srcOrd="0" destOrd="1" presId="urn:microsoft.com/office/officeart/2005/8/layout/equation2"/>
    <dgm:cxn modelId="{740A4FFC-B610-4F0A-B5E0-F149087F231B}" type="presParOf" srcId="{C063EA05-6E39-4306-806B-CB6084653416}" destId="{0067F3F8-E0B9-40F7-92AA-E3E920D0874B}" srcOrd="0" destOrd="0" presId="urn:microsoft.com/office/officeart/2005/8/layout/equation2"/>
    <dgm:cxn modelId="{AD1FC104-F980-4569-8D56-380AA4237340}" type="presParOf" srcId="{0067F3F8-E0B9-40F7-92AA-E3E920D0874B}" destId="{AF162656-9745-4D1C-841E-74A5F38C0649}" srcOrd="0" destOrd="0" presId="urn:microsoft.com/office/officeart/2005/8/layout/equation2"/>
    <dgm:cxn modelId="{A1D68BC2-F8D0-412C-9838-3391295916E4}" type="presParOf" srcId="{0067F3F8-E0B9-40F7-92AA-E3E920D0874B}" destId="{1EF21D9C-B461-4B46-857E-FC1ED864336C}" srcOrd="1" destOrd="0" presId="urn:microsoft.com/office/officeart/2005/8/layout/equation2"/>
    <dgm:cxn modelId="{77F1C66D-6C60-4342-B5E8-4EB8606065EF}" type="presParOf" srcId="{0067F3F8-E0B9-40F7-92AA-E3E920D0874B}" destId="{7A86A991-35C8-4C1F-A557-935668137A87}" srcOrd="2" destOrd="0" presId="urn:microsoft.com/office/officeart/2005/8/layout/equation2"/>
    <dgm:cxn modelId="{B4D86242-0A5B-470A-8F70-DEC77E51CF52}" type="presParOf" srcId="{0067F3F8-E0B9-40F7-92AA-E3E920D0874B}" destId="{FC764D21-B888-4552-9E75-F72AA81CB1C1}" srcOrd="3" destOrd="0" presId="urn:microsoft.com/office/officeart/2005/8/layout/equation2"/>
    <dgm:cxn modelId="{493AAEDD-EB20-4D14-9D3D-084FD9B37783}" type="presParOf" srcId="{0067F3F8-E0B9-40F7-92AA-E3E920D0874B}" destId="{6E057202-CA2B-4D5A-AF6C-28C440FD6EB3}" srcOrd="4" destOrd="0" presId="urn:microsoft.com/office/officeart/2005/8/layout/equation2"/>
    <dgm:cxn modelId="{B5D455DC-6B14-42C4-B64C-238A38058E85}" type="presParOf" srcId="{C063EA05-6E39-4306-806B-CB6084653416}" destId="{8AAB291B-7AB8-4B71-8DD4-8AFC09B878C8}" srcOrd="1" destOrd="0" presId="urn:microsoft.com/office/officeart/2005/8/layout/equation2"/>
    <dgm:cxn modelId="{BBC95CBE-3A9A-41B5-8DB9-A313FC585E2F}" type="presParOf" srcId="{8AAB291B-7AB8-4B71-8DD4-8AFC09B878C8}" destId="{CC74C887-04A8-44D8-9EC9-8BA2A53B9A6E}" srcOrd="0" destOrd="0" presId="urn:microsoft.com/office/officeart/2005/8/layout/equation2"/>
    <dgm:cxn modelId="{2A396C2E-3B84-49A0-AEA5-DCBDC6FC5D2B}" type="presParOf" srcId="{C063EA05-6E39-4306-806B-CB6084653416}" destId="{696213C3-5E17-49E3-8C20-36C06959FE70}" srcOrd="2" destOrd="0" presId="urn:microsoft.com/office/officeart/2005/8/layout/equati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C71F0-2982-4B2A-B85C-99F3A2CF58A5}" type="doc">
      <dgm:prSet loTypeId="urn:microsoft.com/office/officeart/2005/8/layout/process5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602376-1ED1-42DE-8D2D-4D787E2E7348}">
      <dgm:prSet phldrT="[Text]"/>
      <dgm:spPr/>
      <dgm:t>
        <a:bodyPr/>
        <a:lstStyle/>
        <a:p>
          <a:r>
            <a:rPr lang="en-US" dirty="0" smtClean="0"/>
            <a:t>Source Code</a:t>
          </a:r>
          <a:endParaRPr lang="en-US" dirty="0"/>
        </a:p>
      </dgm:t>
    </dgm:pt>
    <dgm:pt modelId="{11B5A872-8E14-4EFF-BE3D-0EF1740A5580}" type="parTrans" cxnId="{5503A1F6-E36D-44B5-A7F4-409175EB9070}">
      <dgm:prSet/>
      <dgm:spPr/>
      <dgm:t>
        <a:bodyPr/>
        <a:lstStyle/>
        <a:p>
          <a:endParaRPr lang="en-US"/>
        </a:p>
      </dgm:t>
    </dgm:pt>
    <dgm:pt modelId="{9BC00D89-EE48-44B5-B76E-12309A793131}" type="sibTrans" cxnId="{5503A1F6-E36D-44B5-A7F4-409175EB9070}">
      <dgm:prSet/>
      <dgm:spPr/>
      <dgm:t>
        <a:bodyPr/>
        <a:lstStyle/>
        <a:p>
          <a:endParaRPr lang="en-US"/>
        </a:p>
      </dgm:t>
    </dgm:pt>
    <dgm:pt modelId="{3814AA3E-EDF1-4AFC-8C84-20749D0B8A99}">
      <dgm:prSet phldrT="[Text]"/>
      <dgm:spPr/>
      <dgm:t>
        <a:bodyPr/>
        <a:lstStyle/>
        <a:p>
          <a:r>
            <a:rPr lang="en-US" dirty="0" smtClean="0"/>
            <a:t>Java Compiler</a:t>
          </a:r>
          <a:endParaRPr lang="en-US" dirty="0"/>
        </a:p>
      </dgm:t>
    </dgm:pt>
    <dgm:pt modelId="{2B7D8EF2-33B8-4D52-92E7-00B1827C8EE3}" type="parTrans" cxnId="{B1393CCB-5008-4EC4-90A8-E4C6147D7CFB}">
      <dgm:prSet/>
      <dgm:spPr/>
      <dgm:t>
        <a:bodyPr/>
        <a:lstStyle/>
        <a:p>
          <a:endParaRPr lang="en-US"/>
        </a:p>
      </dgm:t>
    </dgm:pt>
    <dgm:pt modelId="{EA833F3C-B492-42BD-B422-AFD25447DEBF}" type="sibTrans" cxnId="{B1393CCB-5008-4EC4-90A8-E4C6147D7CFB}">
      <dgm:prSet/>
      <dgm:spPr/>
      <dgm:t>
        <a:bodyPr/>
        <a:lstStyle/>
        <a:p>
          <a:endParaRPr lang="en-US"/>
        </a:p>
      </dgm:t>
    </dgm:pt>
    <dgm:pt modelId="{285C1880-C4C2-43CF-BF03-4BF634A4F807}">
      <dgm:prSet phldrT="[Text]"/>
      <dgm:spPr/>
      <dgm:t>
        <a:bodyPr/>
        <a:lstStyle/>
        <a:p>
          <a:r>
            <a:rPr lang="en-US" dirty="0" smtClean="0"/>
            <a:t>Byte Code</a:t>
          </a:r>
          <a:endParaRPr lang="en-US" dirty="0"/>
        </a:p>
      </dgm:t>
    </dgm:pt>
    <dgm:pt modelId="{C5C75E42-2CB0-462E-8AD1-3EFF00DAE602}" type="parTrans" cxnId="{B583F9E5-F5FB-46BC-9A54-B1ED982F7B91}">
      <dgm:prSet/>
      <dgm:spPr/>
      <dgm:t>
        <a:bodyPr/>
        <a:lstStyle/>
        <a:p>
          <a:endParaRPr lang="en-US"/>
        </a:p>
      </dgm:t>
    </dgm:pt>
    <dgm:pt modelId="{3C4A99D6-2FD3-4649-A8AF-A88DD63FA3BE}" type="sibTrans" cxnId="{B583F9E5-F5FB-46BC-9A54-B1ED982F7B91}">
      <dgm:prSet/>
      <dgm:spPr/>
      <dgm:t>
        <a:bodyPr/>
        <a:lstStyle/>
        <a:p>
          <a:endParaRPr lang="en-US"/>
        </a:p>
      </dgm:t>
    </dgm:pt>
    <dgm:pt modelId="{B7514D09-5C61-4C86-887C-4EF3574A4B2F}">
      <dgm:prSet phldrT="[Text]"/>
      <dgm:spPr/>
      <dgm:t>
        <a:bodyPr/>
        <a:lstStyle/>
        <a:p>
          <a:r>
            <a:rPr lang="en-US" dirty="0" smtClean="0"/>
            <a:t>JRE</a:t>
          </a:r>
          <a:endParaRPr lang="en-US" dirty="0"/>
        </a:p>
      </dgm:t>
    </dgm:pt>
    <dgm:pt modelId="{65415098-FBDD-45AE-86FC-8F572224AB7F}" type="parTrans" cxnId="{0335B13B-C578-4F11-9C8E-0E7D603D69F6}">
      <dgm:prSet/>
      <dgm:spPr/>
      <dgm:t>
        <a:bodyPr/>
        <a:lstStyle/>
        <a:p>
          <a:endParaRPr lang="en-US"/>
        </a:p>
      </dgm:t>
    </dgm:pt>
    <dgm:pt modelId="{8C5C02B8-E092-4595-9F62-51EF7B320842}" type="sibTrans" cxnId="{0335B13B-C578-4F11-9C8E-0E7D603D69F6}">
      <dgm:prSet/>
      <dgm:spPr/>
      <dgm:t>
        <a:bodyPr/>
        <a:lstStyle/>
        <a:p>
          <a:endParaRPr lang="en-US"/>
        </a:p>
      </dgm:t>
    </dgm:pt>
    <dgm:pt modelId="{93531559-23FA-4C0B-ABB5-19B17E3A7740}">
      <dgm:prSet phldrT="[Text]"/>
      <dgm:spPr/>
      <dgm:t>
        <a:bodyPr/>
        <a:lstStyle/>
        <a:p>
          <a:r>
            <a:rPr lang="en-US" dirty="0" smtClean="0"/>
            <a:t>JIT Compiler</a:t>
          </a:r>
          <a:endParaRPr lang="en-US" dirty="0"/>
        </a:p>
      </dgm:t>
    </dgm:pt>
    <dgm:pt modelId="{160D67C8-A601-4307-BE24-3BFFE927FC9F}" type="parTrans" cxnId="{C32D6870-CE33-489F-957F-3F2C85A83FBE}">
      <dgm:prSet/>
      <dgm:spPr/>
      <dgm:t>
        <a:bodyPr/>
        <a:lstStyle/>
        <a:p>
          <a:endParaRPr lang="en-US"/>
        </a:p>
      </dgm:t>
    </dgm:pt>
    <dgm:pt modelId="{02FC0914-1169-4594-A3E2-0719645FE17A}" type="sibTrans" cxnId="{C32D6870-CE33-489F-957F-3F2C85A83FBE}">
      <dgm:prSet/>
      <dgm:spPr/>
      <dgm:t>
        <a:bodyPr/>
        <a:lstStyle/>
        <a:p>
          <a:endParaRPr lang="en-US"/>
        </a:p>
      </dgm:t>
    </dgm:pt>
    <dgm:pt modelId="{25CA33DF-3968-458E-B707-419E78DE27F2}">
      <dgm:prSet phldrT="[Text]"/>
      <dgm:spPr/>
      <dgm:t>
        <a:bodyPr/>
        <a:lstStyle/>
        <a:p>
          <a:r>
            <a:rPr lang="en-US" dirty="0" smtClean="0"/>
            <a:t>JVM</a:t>
          </a:r>
          <a:endParaRPr lang="en-US" dirty="0"/>
        </a:p>
      </dgm:t>
    </dgm:pt>
    <dgm:pt modelId="{F7B1C3D9-D7E7-4BFD-9543-0092ACD9BADB}" type="parTrans" cxnId="{BFF66D83-19FE-41DE-BD4B-1763ADFABC5D}">
      <dgm:prSet/>
      <dgm:spPr/>
      <dgm:t>
        <a:bodyPr/>
        <a:lstStyle/>
        <a:p>
          <a:endParaRPr lang="en-US"/>
        </a:p>
      </dgm:t>
    </dgm:pt>
    <dgm:pt modelId="{0ADA935A-C1C1-4557-81B5-475BEB28D3B8}" type="sibTrans" cxnId="{BFF66D83-19FE-41DE-BD4B-1763ADFABC5D}">
      <dgm:prSet/>
      <dgm:spPr/>
      <dgm:t>
        <a:bodyPr/>
        <a:lstStyle/>
        <a:p>
          <a:endParaRPr lang="en-US"/>
        </a:p>
      </dgm:t>
    </dgm:pt>
    <dgm:pt modelId="{AF738902-0348-4D12-B212-825A687A9EDB}">
      <dgm:prSet phldrT="[Text]"/>
      <dgm:spPr/>
      <dgm:t>
        <a:bodyPr/>
        <a:lstStyle/>
        <a:p>
          <a:r>
            <a:rPr lang="en-US" dirty="0" smtClean="0"/>
            <a:t>Machine Code</a:t>
          </a:r>
          <a:endParaRPr lang="en-US" dirty="0"/>
        </a:p>
      </dgm:t>
    </dgm:pt>
    <dgm:pt modelId="{93F0B9FE-864E-455C-954A-BB0ECEB523C1}" type="parTrans" cxnId="{4F5DDE29-A58C-40BD-8D03-C38AEA010540}">
      <dgm:prSet/>
      <dgm:spPr/>
      <dgm:t>
        <a:bodyPr/>
        <a:lstStyle/>
        <a:p>
          <a:endParaRPr lang="en-US"/>
        </a:p>
      </dgm:t>
    </dgm:pt>
    <dgm:pt modelId="{2C506947-D56C-4C82-9A0A-DE93965E9F65}" type="sibTrans" cxnId="{4F5DDE29-A58C-40BD-8D03-C38AEA010540}">
      <dgm:prSet/>
      <dgm:spPr/>
      <dgm:t>
        <a:bodyPr/>
        <a:lstStyle/>
        <a:p>
          <a:endParaRPr lang="en-US"/>
        </a:p>
      </dgm:t>
    </dgm:pt>
    <dgm:pt modelId="{FE5D237E-12B5-4B89-8762-140B8BB38EFF}">
      <dgm:prSet phldrT="[Text]"/>
      <dgm:spPr/>
      <dgm:t>
        <a:bodyPr/>
        <a:lstStyle/>
        <a:p>
          <a:r>
            <a:rPr lang="en-US" dirty="0" smtClean="0"/>
            <a:t>Computer HW</a:t>
          </a:r>
          <a:endParaRPr lang="en-US" dirty="0"/>
        </a:p>
      </dgm:t>
    </dgm:pt>
    <dgm:pt modelId="{2D4CCDC5-D893-4BA6-9D28-20CD5DA04D96}" type="parTrans" cxnId="{EE11212C-0729-4674-843F-EDA57A147B30}">
      <dgm:prSet/>
      <dgm:spPr/>
      <dgm:t>
        <a:bodyPr/>
        <a:lstStyle/>
        <a:p>
          <a:endParaRPr lang="en-US"/>
        </a:p>
      </dgm:t>
    </dgm:pt>
    <dgm:pt modelId="{6FAA7C96-90D1-4DD0-BD88-C623E998CD9F}" type="sibTrans" cxnId="{EE11212C-0729-4674-843F-EDA57A147B30}">
      <dgm:prSet/>
      <dgm:spPr/>
      <dgm:t>
        <a:bodyPr/>
        <a:lstStyle/>
        <a:p>
          <a:endParaRPr lang="en-US"/>
        </a:p>
      </dgm:t>
    </dgm:pt>
    <dgm:pt modelId="{7E8DB414-DB45-4728-874E-A5F732045CEF}" type="pres">
      <dgm:prSet presAssocID="{664C71F0-2982-4B2A-B85C-99F3A2CF58A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4E1314-DE2E-404E-9B6E-142E2BCAD0BA}" type="pres">
      <dgm:prSet presAssocID="{FF602376-1ED1-42DE-8D2D-4D787E2E734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22BC8-2990-4146-90C6-5971861DF382}" type="pres">
      <dgm:prSet presAssocID="{9BC00D89-EE48-44B5-B76E-12309A79313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7D19EF7-A8C1-4408-A0A7-210BD0C60973}" type="pres">
      <dgm:prSet presAssocID="{9BC00D89-EE48-44B5-B76E-12309A79313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CD9CAAA-B641-40CE-A29F-F18A1A7BDC77}" type="pres">
      <dgm:prSet presAssocID="{3814AA3E-EDF1-4AFC-8C84-20749D0B8A99}" presName="node" presStyleLbl="node1" presStyleIdx="1" presStyleCnt="6" custScaleX="116531" custScaleY="2215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308AD-F727-4F23-AC3D-02C15215F33A}" type="pres">
      <dgm:prSet presAssocID="{EA833F3C-B492-42BD-B422-AFD25447DEB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F43438E-C924-4241-962E-D7F12263F7A8}" type="pres">
      <dgm:prSet presAssocID="{EA833F3C-B492-42BD-B422-AFD25447DEB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A96D15C-C720-43E1-9F49-1A3C6D74E132}" type="pres">
      <dgm:prSet presAssocID="{285C1880-C4C2-43CF-BF03-4BF634A4F8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026CB-E7E0-45B9-A835-FC926696A35B}" type="pres">
      <dgm:prSet presAssocID="{3C4A99D6-2FD3-4649-A8AF-A88DD63FA3B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D9B2348-D3FC-4829-A2AC-7DD5CBE1E0F2}" type="pres">
      <dgm:prSet presAssocID="{3C4A99D6-2FD3-4649-A8AF-A88DD63FA3B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465817A-4808-46D0-8E8E-305AC094556E}" type="pres">
      <dgm:prSet presAssocID="{B7514D09-5C61-4C86-887C-4EF3574A4B2F}" presName="node" presStyleLbl="node1" presStyleIdx="3" presStyleCnt="6" custScaleX="179232" custScaleY="2654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4E5E8-22EC-4E9C-A4FD-254FBF5AC3EB}" type="pres">
      <dgm:prSet presAssocID="{8C5C02B8-E092-4595-9F62-51EF7B320842}" presName="sibTrans" presStyleLbl="sibTrans2D1" presStyleIdx="3" presStyleCnt="5" custAng="21559703" custScaleX="180504" custScaleY="99258"/>
      <dgm:spPr/>
      <dgm:t>
        <a:bodyPr/>
        <a:lstStyle/>
        <a:p>
          <a:endParaRPr lang="en-US"/>
        </a:p>
      </dgm:t>
    </dgm:pt>
    <dgm:pt modelId="{DA6114F4-DCA7-4B66-8F29-9EF16238F722}" type="pres">
      <dgm:prSet presAssocID="{8C5C02B8-E092-4595-9F62-51EF7B32084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8D92D4-8890-4BC8-BA8F-028D143AF9B5}" type="pres">
      <dgm:prSet presAssocID="{AF738902-0348-4D12-B212-825A687A9ED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9EDE9-848B-4828-9CF0-0EE5018C704F}" type="pres">
      <dgm:prSet presAssocID="{2C506947-D56C-4C82-9A0A-DE93965E9F6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FAA87F4-AAA7-47EB-BD63-3DD96E8B0F24}" type="pres">
      <dgm:prSet presAssocID="{2C506947-D56C-4C82-9A0A-DE93965E9F65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147F77A-86B9-4064-93BF-06F323EB457F}" type="pres">
      <dgm:prSet presAssocID="{FE5D237E-12B5-4B89-8762-140B8BB38EFF}" presName="node" presStyleLbl="node1" presStyleIdx="5" presStyleCnt="6" custScaleX="112257" custScaleY="2630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9609D7-9A40-4EC1-8E09-E1C80956493A}" type="presOf" srcId="{2C506947-D56C-4C82-9A0A-DE93965E9F65}" destId="{CFAA87F4-AAA7-47EB-BD63-3DD96E8B0F24}" srcOrd="1" destOrd="0" presId="urn:microsoft.com/office/officeart/2005/8/layout/process5"/>
    <dgm:cxn modelId="{F98589BC-C7DF-4295-93F5-3673F5B56638}" type="presOf" srcId="{3C4A99D6-2FD3-4649-A8AF-A88DD63FA3BE}" destId="{DAD026CB-E7E0-45B9-A835-FC926696A35B}" srcOrd="0" destOrd="0" presId="urn:microsoft.com/office/officeart/2005/8/layout/process5"/>
    <dgm:cxn modelId="{4767EC9C-C320-4978-B886-0D2D7F724FF0}" type="presOf" srcId="{8C5C02B8-E092-4595-9F62-51EF7B320842}" destId="{DA6114F4-DCA7-4B66-8F29-9EF16238F722}" srcOrd="1" destOrd="0" presId="urn:microsoft.com/office/officeart/2005/8/layout/process5"/>
    <dgm:cxn modelId="{0335B13B-C578-4F11-9C8E-0E7D603D69F6}" srcId="{664C71F0-2982-4B2A-B85C-99F3A2CF58A5}" destId="{B7514D09-5C61-4C86-887C-4EF3574A4B2F}" srcOrd="3" destOrd="0" parTransId="{65415098-FBDD-45AE-86FC-8F572224AB7F}" sibTransId="{8C5C02B8-E092-4595-9F62-51EF7B320842}"/>
    <dgm:cxn modelId="{B1393CCB-5008-4EC4-90A8-E4C6147D7CFB}" srcId="{664C71F0-2982-4B2A-B85C-99F3A2CF58A5}" destId="{3814AA3E-EDF1-4AFC-8C84-20749D0B8A99}" srcOrd="1" destOrd="0" parTransId="{2B7D8EF2-33B8-4D52-92E7-00B1827C8EE3}" sibTransId="{EA833F3C-B492-42BD-B422-AFD25447DEBF}"/>
    <dgm:cxn modelId="{BFF66D83-19FE-41DE-BD4B-1763ADFABC5D}" srcId="{B7514D09-5C61-4C86-887C-4EF3574A4B2F}" destId="{25CA33DF-3968-458E-B707-419E78DE27F2}" srcOrd="0" destOrd="0" parTransId="{F7B1C3D9-D7E7-4BFD-9543-0092ACD9BADB}" sibTransId="{0ADA935A-C1C1-4557-81B5-475BEB28D3B8}"/>
    <dgm:cxn modelId="{0DF7A53F-5FDD-4D2E-B6F2-C6D4405831CC}" type="presOf" srcId="{93531559-23FA-4C0B-ABB5-19B17E3A7740}" destId="{1465817A-4808-46D0-8E8E-305AC094556E}" srcOrd="0" destOrd="2" presId="urn:microsoft.com/office/officeart/2005/8/layout/process5"/>
    <dgm:cxn modelId="{4F5DDE29-A58C-40BD-8D03-C38AEA010540}" srcId="{664C71F0-2982-4B2A-B85C-99F3A2CF58A5}" destId="{AF738902-0348-4D12-B212-825A687A9EDB}" srcOrd="4" destOrd="0" parTransId="{93F0B9FE-864E-455C-954A-BB0ECEB523C1}" sibTransId="{2C506947-D56C-4C82-9A0A-DE93965E9F65}"/>
    <dgm:cxn modelId="{3D4DC19F-84E8-41D1-8156-8FBB3EB64031}" type="presOf" srcId="{8C5C02B8-E092-4595-9F62-51EF7B320842}" destId="{C714E5E8-22EC-4E9C-A4FD-254FBF5AC3EB}" srcOrd="0" destOrd="0" presId="urn:microsoft.com/office/officeart/2005/8/layout/process5"/>
    <dgm:cxn modelId="{EE11212C-0729-4674-843F-EDA57A147B30}" srcId="{664C71F0-2982-4B2A-B85C-99F3A2CF58A5}" destId="{FE5D237E-12B5-4B89-8762-140B8BB38EFF}" srcOrd="5" destOrd="0" parTransId="{2D4CCDC5-D893-4BA6-9D28-20CD5DA04D96}" sibTransId="{6FAA7C96-90D1-4DD0-BD88-C623E998CD9F}"/>
    <dgm:cxn modelId="{DD2BDF84-0682-496C-91BD-B21418583292}" type="presOf" srcId="{EA833F3C-B492-42BD-B422-AFD25447DEBF}" destId="{477308AD-F727-4F23-AC3D-02C15215F33A}" srcOrd="0" destOrd="0" presId="urn:microsoft.com/office/officeart/2005/8/layout/process5"/>
    <dgm:cxn modelId="{D53BD7FA-A087-4A69-8383-00B771167D40}" type="presOf" srcId="{3814AA3E-EDF1-4AFC-8C84-20749D0B8A99}" destId="{CCD9CAAA-B641-40CE-A29F-F18A1A7BDC77}" srcOrd="0" destOrd="0" presId="urn:microsoft.com/office/officeart/2005/8/layout/process5"/>
    <dgm:cxn modelId="{5503A1F6-E36D-44B5-A7F4-409175EB9070}" srcId="{664C71F0-2982-4B2A-B85C-99F3A2CF58A5}" destId="{FF602376-1ED1-42DE-8D2D-4D787E2E7348}" srcOrd="0" destOrd="0" parTransId="{11B5A872-8E14-4EFF-BE3D-0EF1740A5580}" sibTransId="{9BC00D89-EE48-44B5-B76E-12309A793131}"/>
    <dgm:cxn modelId="{B457EFE6-FAEC-4B80-B6EB-C051359A7788}" type="presOf" srcId="{AF738902-0348-4D12-B212-825A687A9EDB}" destId="{FA8D92D4-8890-4BC8-BA8F-028D143AF9B5}" srcOrd="0" destOrd="0" presId="urn:microsoft.com/office/officeart/2005/8/layout/process5"/>
    <dgm:cxn modelId="{0B16AFD2-6DD8-4D6F-9548-546ADA034518}" type="presOf" srcId="{FF602376-1ED1-42DE-8D2D-4D787E2E7348}" destId="{D04E1314-DE2E-404E-9B6E-142E2BCAD0BA}" srcOrd="0" destOrd="0" presId="urn:microsoft.com/office/officeart/2005/8/layout/process5"/>
    <dgm:cxn modelId="{605FD006-40BC-4537-A156-F482BF79B202}" type="presOf" srcId="{25CA33DF-3968-458E-B707-419E78DE27F2}" destId="{1465817A-4808-46D0-8E8E-305AC094556E}" srcOrd="0" destOrd="1" presId="urn:microsoft.com/office/officeart/2005/8/layout/process5"/>
    <dgm:cxn modelId="{18D770E2-C838-4E79-9427-67D878D809D4}" type="presOf" srcId="{EA833F3C-B492-42BD-B422-AFD25447DEBF}" destId="{0F43438E-C924-4241-962E-D7F12263F7A8}" srcOrd="1" destOrd="0" presId="urn:microsoft.com/office/officeart/2005/8/layout/process5"/>
    <dgm:cxn modelId="{91DC9103-ACA3-4A59-9073-A54E74601D61}" type="presOf" srcId="{664C71F0-2982-4B2A-B85C-99F3A2CF58A5}" destId="{7E8DB414-DB45-4728-874E-A5F732045CEF}" srcOrd="0" destOrd="0" presId="urn:microsoft.com/office/officeart/2005/8/layout/process5"/>
    <dgm:cxn modelId="{4394A616-BA93-4F77-BAE3-063C95674405}" type="presOf" srcId="{2C506947-D56C-4C82-9A0A-DE93965E9F65}" destId="{2859EDE9-848B-4828-9CF0-0EE5018C704F}" srcOrd="0" destOrd="0" presId="urn:microsoft.com/office/officeart/2005/8/layout/process5"/>
    <dgm:cxn modelId="{B583F9E5-F5FB-46BC-9A54-B1ED982F7B91}" srcId="{664C71F0-2982-4B2A-B85C-99F3A2CF58A5}" destId="{285C1880-C4C2-43CF-BF03-4BF634A4F807}" srcOrd="2" destOrd="0" parTransId="{C5C75E42-2CB0-462E-8AD1-3EFF00DAE602}" sibTransId="{3C4A99D6-2FD3-4649-A8AF-A88DD63FA3BE}"/>
    <dgm:cxn modelId="{B5E9C09F-6E58-44CC-9458-ABB1F4C08A98}" type="presOf" srcId="{285C1880-C4C2-43CF-BF03-4BF634A4F807}" destId="{1A96D15C-C720-43E1-9F49-1A3C6D74E132}" srcOrd="0" destOrd="0" presId="urn:microsoft.com/office/officeart/2005/8/layout/process5"/>
    <dgm:cxn modelId="{E0FD64A9-A626-4E4B-B787-540C410E2D04}" type="presOf" srcId="{9BC00D89-EE48-44B5-B76E-12309A793131}" destId="{2AF22BC8-2990-4146-90C6-5971861DF382}" srcOrd="0" destOrd="0" presId="urn:microsoft.com/office/officeart/2005/8/layout/process5"/>
    <dgm:cxn modelId="{C8804879-CC9D-4162-89EC-A1B059FB7F22}" type="presOf" srcId="{FE5D237E-12B5-4B89-8762-140B8BB38EFF}" destId="{9147F77A-86B9-4064-93BF-06F323EB457F}" srcOrd="0" destOrd="0" presId="urn:microsoft.com/office/officeart/2005/8/layout/process5"/>
    <dgm:cxn modelId="{4B0A54F5-F74B-4153-8EC9-9C367E6787B2}" type="presOf" srcId="{B7514D09-5C61-4C86-887C-4EF3574A4B2F}" destId="{1465817A-4808-46D0-8E8E-305AC094556E}" srcOrd="0" destOrd="0" presId="urn:microsoft.com/office/officeart/2005/8/layout/process5"/>
    <dgm:cxn modelId="{C32D6870-CE33-489F-957F-3F2C85A83FBE}" srcId="{B7514D09-5C61-4C86-887C-4EF3574A4B2F}" destId="{93531559-23FA-4C0B-ABB5-19B17E3A7740}" srcOrd="1" destOrd="0" parTransId="{160D67C8-A601-4307-BE24-3BFFE927FC9F}" sibTransId="{02FC0914-1169-4594-A3E2-0719645FE17A}"/>
    <dgm:cxn modelId="{B4BA5589-33AB-4563-B16B-673F94AE6473}" type="presOf" srcId="{9BC00D89-EE48-44B5-B76E-12309A793131}" destId="{87D19EF7-A8C1-4408-A0A7-210BD0C60973}" srcOrd="1" destOrd="0" presId="urn:microsoft.com/office/officeart/2005/8/layout/process5"/>
    <dgm:cxn modelId="{77A18BA0-5CF8-4CCC-A6EB-9A57CDDF509F}" type="presOf" srcId="{3C4A99D6-2FD3-4649-A8AF-A88DD63FA3BE}" destId="{1D9B2348-D3FC-4829-A2AC-7DD5CBE1E0F2}" srcOrd="1" destOrd="0" presId="urn:microsoft.com/office/officeart/2005/8/layout/process5"/>
    <dgm:cxn modelId="{5939272A-5433-4B5A-BA5B-486DDDE71DE6}" type="presParOf" srcId="{7E8DB414-DB45-4728-874E-A5F732045CEF}" destId="{D04E1314-DE2E-404E-9B6E-142E2BCAD0BA}" srcOrd="0" destOrd="0" presId="urn:microsoft.com/office/officeart/2005/8/layout/process5"/>
    <dgm:cxn modelId="{800CED1B-BB24-4478-919C-CE4268BBF37F}" type="presParOf" srcId="{7E8DB414-DB45-4728-874E-A5F732045CEF}" destId="{2AF22BC8-2990-4146-90C6-5971861DF382}" srcOrd="1" destOrd="0" presId="urn:microsoft.com/office/officeart/2005/8/layout/process5"/>
    <dgm:cxn modelId="{7E593548-B4A2-4D4E-8AA7-1D0220E125F9}" type="presParOf" srcId="{2AF22BC8-2990-4146-90C6-5971861DF382}" destId="{87D19EF7-A8C1-4408-A0A7-210BD0C60973}" srcOrd="0" destOrd="0" presId="urn:microsoft.com/office/officeart/2005/8/layout/process5"/>
    <dgm:cxn modelId="{C30A0B72-F27F-44FE-A121-A11A4AE28169}" type="presParOf" srcId="{7E8DB414-DB45-4728-874E-A5F732045CEF}" destId="{CCD9CAAA-B641-40CE-A29F-F18A1A7BDC77}" srcOrd="2" destOrd="0" presId="urn:microsoft.com/office/officeart/2005/8/layout/process5"/>
    <dgm:cxn modelId="{B47DF356-4FBC-4053-8224-3B466B5018BB}" type="presParOf" srcId="{7E8DB414-DB45-4728-874E-A5F732045CEF}" destId="{477308AD-F727-4F23-AC3D-02C15215F33A}" srcOrd="3" destOrd="0" presId="urn:microsoft.com/office/officeart/2005/8/layout/process5"/>
    <dgm:cxn modelId="{57C413F6-CF81-4382-A77B-27B74A838A8D}" type="presParOf" srcId="{477308AD-F727-4F23-AC3D-02C15215F33A}" destId="{0F43438E-C924-4241-962E-D7F12263F7A8}" srcOrd="0" destOrd="0" presId="urn:microsoft.com/office/officeart/2005/8/layout/process5"/>
    <dgm:cxn modelId="{C28C0E22-A9AB-4E57-ACAC-8CD2F4E1EB83}" type="presParOf" srcId="{7E8DB414-DB45-4728-874E-A5F732045CEF}" destId="{1A96D15C-C720-43E1-9F49-1A3C6D74E132}" srcOrd="4" destOrd="0" presId="urn:microsoft.com/office/officeart/2005/8/layout/process5"/>
    <dgm:cxn modelId="{2BA0DD72-FE3D-436F-B880-7CD2DE1F76E2}" type="presParOf" srcId="{7E8DB414-DB45-4728-874E-A5F732045CEF}" destId="{DAD026CB-E7E0-45B9-A835-FC926696A35B}" srcOrd="5" destOrd="0" presId="urn:microsoft.com/office/officeart/2005/8/layout/process5"/>
    <dgm:cxn modelId="{D200A356-E3DB-4778-87C0-EE8E610D90BF}" type="presParOf" srcId="{DAD026CB-E7E0-45B9-A835-FC926696A35B}" destId="{1D9B2348-D3FC-4829-A2AC-7DD5CBE1E0F2}" srcOrd="0" destOrd="0" presId="urn:microsoft.com/office/officeart/2005/8/layout/process5"/>
    <dgm:cxn modelId="{6386B21D-58EE-4F33-89DC-85ECFF790A76}" type="presParOf" srcId="{7E8DB414-DB45-4728-874E-A5F732045CEF}" destId="{1465817A-4808-46D0-8E8E-305AC094556E}" srcOrd="6" destOrd="0" presId="urn:microsoft.com/office/officeart/2005/8/layout/process5"/>
    <dgm:cxn modelId="{B56A72A9-1BE8-47B5-9432-8E0A8FC442E2}" type="presParOf" srcId="{7E8DB414-DB45-4728-874E-A5F732045CEF}" destId="{C714E5E8-22EC-4E9C-A4FD-254FBF5AC3EB}" srcOrd="7" destOrd="0" presId="urn:microsoft.com/office/officeart/2005/8/layout/process5"/>
    <dgm:cxn modelId="{50090021-A4A1-4CCC-9FDC-CD204D06A712}" type="presParOf" srcId="{C714E5E8-22EC-4E9C-A4FD-254FBF5AC3EB}" destId="{DA6114F4-DCA7-4B66-8F29-9EF16238F722}" srcOrd="0" destOrd="0" presId="urn:microsoft.com/office/officeart/2005/8/layout/process5"/>
    <dgm:cxn modelId="{593BA5C4-C36F-4836-8A8E-20537DF0FB47}" type="presParOf" srcId="{7E8DB414-DB45-4728-874E-A5F732045CEF}" destId="{FA8D92D4-8890-4BC8-BA8F-028D143AF9B5}" srcOrd="8" destOrd="0" presId="urn:microsoft.com/office/officeart/2005/8/layout/process5"/>
    <dgm:cxn modelId="{5732AC1F-40BC-4645-A149-5A0DF83A50D3}" type="presParOf" srcId="{7E8DB414-DB45-4728-874E-A5F732045CEF}" destId="{2859EDE9-848B-4828-9CF0-0EE5018C704F}" srcOrd="9" destOrd="0" presId="urn:microsoft.com/office/officeart/2005/8/layout/process5"/>
    <dgm:cxn modelId="{B52BB15E-C91F-41ED-9875-BFBCA9A66D0F}" type="presParOf" srcId="{2859EDE9-848B-4828-9CF0-0EE5018C704F}" destId="{CFAA87F4-AAA7-47EB-BD63-3DD96E8B0F24}" srcOrd="0" destOrd="0" presId="urn:microsoft.com/office/officeart/2005/8/layout/process5"/>
    <dgm:cxn modelId="{989714B4-309A-438F-96DD-CE0284F10F6E}" type="presParOf" srcId="{7E8DB414-DB45-4728-874E-A5F732045CEF}" destId="{9147F77A-86B9-4064-93BF-06F323EB457F}" srcOrd="10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BF27A-C87F-430C-B3EB-83E312E43B25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D7701-D11B-45AD-938C-2F3ACC4B04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Oriented Programming </a:t>
            </a:r>
          </a:p>
          <a:p>
            <a:r>
              <a:rPr lang="en-US" dirty="0" smtClean="0"/>
              <a:t>● Used mainly for applications where data security is not a major concern.</a:t>
            </a:r>
          </a:p>
          <a:p>
            <a:r>
              <a:rPr lang="en-US" dirty="0" smtClean="0"/>
              <a:t>● Example embedded system like calculator, freeze, washing machine, Car's temperature controller etc. </a:t>
            </a:r>
          </a:p>
          <a:p>
            <a:r>
              <a:rPr lang="en-US" dirty="0" smtClean="0"/>
              <a:t>● Ex. C, Fortran, Pascal, COBOL, BASIC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D7701-D11B-45AD-938C-2F3ACC4B044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195D65D-0C19-48A5-B156-74D19DDFE6BB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46B64B0-D753-4C78-B493-C67D7489A3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65D-0C19-48A5-B156-74D19DDFE6BB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64B0-D753-4C78-B493-C67D7489A3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65D-0C19-48A5-B156-74D19DDFE6BB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64B0-D753-4C78-B493-C67D7489A3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95D65D-0C19-48A5-B156-74D19DDFE6BB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6B64B0-D753-4C78-B493-C67D7489A3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195D65D-0C19-48A5-B156-74D19DDFE6BB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46B64B0-D753-4C78-B493-C67D7489A3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65D-0C19-48A5-B156-74D19DDFE6BB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64B0-D753-4C78-B493-C67D7489A3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65D-0C19-48A5-B156-74D19DDFE6BB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64B0-D753-4C78-B493-C67D7489A3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95D65D-0C19-48A5-B156-74D19DDFE6BB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6B64B0-D753-4C78-B493-C67D7489A3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65D-0C19-48A5-B156-74D19DDFE6BB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64B0-D753-4C78-B493-C67D7489A3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95D65D-0C19-48A5-B156-74D19DDFE6BB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6B64B0-D753-4C78-B493-C67D7489A3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95D65D-0C19-48A5-B156-74D19DDFE6BB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6B64B0-D753-4C78-B493-C67D7489A3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195D65D-0C19-48A5-B156-74D19DDFE6BB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6B64B0-D753-4C78-B493-C67D7489A3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286000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en-US" sz="8900" dirty="0" smtClean="0"/>
              <a:t>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many new features that have been added in java. There are major enhancement made in Java5, Java6, Java7 and Java8 like auto-boxing, generics, </a:t>
            </a:r>
            <a:r>
              <a:rPr lang="en-US" dirty="0" err="1" smtClean="0"/>
              <a:t>var-args</a:t>
            </a:r>
            <a:r>
              <a:rPr lang="en-US" dirty="0" smtClean="0"/>
              <a:t>, java annotations, </a:t>
            </a:r>
            <a:r>
              <a:rPr lang="en-US" dirty="0" err="1" smtClean="0"/>
              <a:t>enum</a:t>
            </a:r>
            <a:r>
              <a:rPr lang="en-US" dirty="0" smtClean="0"/>
              <a:t>, </a:t>
            </a:r>
            <a:r>
              <a:rPr lang="en-US" dirty="0" err="1" smtClean="0"/>
              <a:t>premain</a:t>
            </a:r>
            <a:r>
              <a:rPr lang="en-US" dirty="0" smtClean="0"/>
              <a:t> method , lambda expressions, functional interface, method references 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579438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4724400"/>
          </a:xfrm>
        </p:spPr>
        <p:txBody>
          <a:bodyPr/>
          <a:lstStyle/>
          <a:p>
            <a:r>
              <a:rPr lang="en-US" dirty="0" smtClean="0"/>
              <a:t>Programming Language</a:t>
            </a:r>
          </a:p>
          <a:p>
            <a:r>
              <a:rPr lang="en-US" dirty="0" smtClean="0"/>
              <a:t>POP approach and OOP approach</a:t>
            </a:r>
          </a:p>
          <a:p>
            <a:r>
              <a:rPr lang="en-US" dirty="0" smtClean="0"/>
              <a:t>OOP Features</a:t>
            </a:r>
          </a:p>
          <a:p>
            <a:pPr lvl="1"/>
            <a:r>
              <a:rPr lang="en-US" dirty="0" smtClean="0"/>
              <a:t>Class &amp; Object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r>
              <a:rPr lang="en-US" dirty="0" smtClean="0"/>
              <a:t>Java: Introduction, Features, Architecture, Edition, First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language which is used to communicate with computer system or computer hardware. </a:t>
            </a:r>
            <a:r>
              <a:rPr lang="en-US" dirty="0" err="1" smtClean="0"/>
              <a:t>e.g</a:t>
            </a:r>
            <a:r>
              <a:rPr lang="en-US" dirty="0" smtClean="0"/>
              <a:t> C, C++, JAVA, C#, Python etc.</a:t>
            </a:r>
          </a:p>
          <a:p>
            <a:pPr algn="just"/>
            <a:r>
              <a:rPr lang="en-US" dirty="0" smtClean="0"/>
              <a:t>Person who used the Programming language known as Programmer.</a:t>
            </a:r>
          </a:p>
          <a:p>
            <a:pPr algn="just"/>
            <a:r>
              <a:rPr lang="en-US" dirty="0" smtClean="0"/>
              <a:t>A programming language is mainly used to develop:</a:t>
            </a:r>
          </a:p>
          <a:p>
            <a:pPr lvl="1" algn="just"/>
            <a:r>
              <a:rPr lang="en-US" dirty="0" smtClean="0"/>
              <a:t>Desktop Apps,</a:t>
            </a:r>
          </a:p>
          <a:p>
            <a:pPr lvl="1" algn="just"/>
            <a:r>
              <a:rPr lang="en-US" dirty="0" smtClean="0"/>
              <a:t>Websites or Web Apps,</a:t>
            </a:r>
          </a:p>
          <a:p>
            <a:pPr lvl="1" algn="just"/>
            <a:r>
              <a:rPr lang="en-US" dirty="0" smtClean="0"/>
              <a:t> Mobile Apps.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654050"/>
          </a:xfrm>
        </p:spPr>
        <p:txBody>
          <a:bodyPr/>
          <a:lstStyle/>
          <a:p>
            <a:r>
              <a:rPr lang="en-US" dirty="0" smtClean="0"/>
              <a:t>POP approach and OOP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905000"/>
            <a:ext cx="3657600" cy="4724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Program is written around “What is happening”. </a:t>
            </a:r>
          </a:p>
          <a:p>
            <a:pPr algn="just"/>
            <a:r>
              <a:rPr lang="en-US" dirty="0" smtClean="0"/>
              <a:t>Focus on procedure / algorithms rather than data. </a:t>
            </a:r>
          </a:p>
          <a:p>
            <a:pPr algn="just"/>
            <a:r>
              <a:rPr lang="en-US" dirty="0" smtClean="0"/>
              <a:t>Follows top down approach </a:t>
            </a:r>
          </a:p>
          <a:p>
            <a:pPr algn="just"/>
            <a:r>
              <a:rPr lang="en-US" dirty="0" smtClean="0"/>
              <a:t>Program is divided into small parts called functions and then it follows a series of defined </a:t>
            </a:r>
            <a:r>
              <a:rPr lang="en-US" dirty="0" err="1" smtClean="0"/>
              <a:t>calculational</a:t>
            </a:r>
            <a:r>
              <a:rPr lang="en-US" dirty="0" smtClean="0"/>
              <a:t> steps to perform the task.</a:t>
            </a:r>
          </a:p>
          <a:p>
            <a:pPr algn="just"/>
            <a:r>
              <a:rPr lang="en-US" dirty="0" smtClean="0"/>
              <a:t>Communication through functions</a:t>
            </a:r>
          </a:p>
          <a:p>
            <a:pPr algn="just"/>
            <a:r>
              <a:rPr lang="en-US" dirty="0" smtClean="0"/>
              <a:t>Ex. C, Fortran, Pascal, COBOL, BASIC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43400" y="1981200"/>
            <a:ext cx="3657600" cy="4191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Program is written around “who is being affected”. </a:t>
            </a:r>
          </a:p>
          <a:p>
            <a:pPr algn="just"/>
            <a:r>
              <a:rPr lang="en-US" dirty="0" smtClean="0"/>
              <a:t>Focus on data security</a:t>
            </a:r>
          </a:p>
          <a:p>
            <a:pPr algn="just"/>
            <a:r>
              <a:rPr lang="en-US" dirty="0" smtClean="0"/>
              <a:t>Functions that operate on the data of an object are tied together in the data type.</a:t>
            </a:r>
          </a:p>
          <a:p>
            <a:pPr algn="just"/>
            <a:r>
              <a:rPr lang="en-US" dirty="0" smtClean="0"/>
              <a:t>Program is divided into small parts called Objects.</a:t>
            </a:r>
          </a:p>
          <a:p>
            <a:pPr algn="just"/>
            <a:r>
              <a:rPr lang="en-US" dirty="0" smtClean="0"/>
              <a:t>Communication through objects</a:t>
            </a:r>
          </a:p>
          <a:p>
            <a:pPr algn="just"/>
            <a:r>
              <a:rPr lang="en-US" dirty="0" smtClean="0"/>
              <a:t>Ex. C++, Java, Python, Ruby, Java Script, PHP, Perl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066800"/>
            <a:ext cx="3657600" cy="658368"/>
          </a:xfrm>
        </p:spPr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267200" y="1066800"/>
            <a:ext cx="3657600" cy="658368"/>
          </a:xfrm>
        </p:spPr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Objects – Instance of class which contains states and behavior.</a:t>
            </a:r>
          </a:p>
          <a:p>
            <a:pPr algn="just"/>
            <a:r>
              <a:rPr lang="en-US" dirty="0" smtClean="0"/>
              <a:t>Class - A blueprint from which instance of class is created.</a:t>
            </a:r>
          </a:p>
          <a:p>
            <a:pPr algn="just"/>
            <a:r>
              <a:rPr lang="en-US" dirty="0" smtClean="0"/>
              <a:t>Abstraction – Hiding complexity and showing only necessary details.</a:t>
            </a:r>
          </a:p>
          <a:p>
            <a:pPr algn="just"/>
            <a:r>
              <a:rPr lang="en-US" dirty="0" smtClean="0"/>
              <a:t>Encapsulation – Binding of data and functions together inside class.</a:t>
            </a:r>
          </a:p>
          <a:p>
            <a:pPr algn="just"/>
            <a:r>
              <a:rPr lang="en-US" dirty="0" smtClean="0"/>
              <a:t>Inheritance – One object acquires the properties of another object</a:t>
            </a:r>
          </a:p>
          <a:p>
            <a:pPr algn="just"/>
            <a:r>
              <a:rPr lang="en-US" dirty="0" smtClean="0"/>
              <a:t>Polymorphism – One interface multiple methods or One interface to be used for a general class of actions.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Java is a cross platform Object oriented programming language.</a:t>
            </a:r>
          </a:p>
          <a:p>
            <a:pPr algn="just"/>
            <a:r>
              <a:rPr lang="en-US" dirty="0" smtClean="0"/>
              <a:t>History of Java</a:t>
            </a:r>
          </a:p>
          <a:p>
            <a:pPr lvl="1" algn="just"/>
            <a:r>
              <a:rPr lang="en-US" dirty="0" smtClean="0"/>
              <a:t>Developed in 1991 by James Gosling and </a:t>
            </a:r>
            <a:r>
              <a:rPr lang="en-US" dirty="0" err="1" smtClean="0"/>
              <a:t>Patric</a:t>
            </a:r>
            <a:r>
              <a:rPr lang="en-US" dirty="0" smtClean="0"/>
              <a:t> </a:t>
            </a:r>
            <a:r>
              <a:rPr lang="en-US" dirty="0" err="1" smtClean="0"/>
              <a:t>Naughton</a:t>
            </a:r>
            <a:r>
              <a:rPr lang="en-US" dirty="0" smtClean="0"/>
              <a:t> of Sun </a:t>
            </a:r>
            <a:r>
              <a:rPr lang="en-US" dirty="0" err="1" smtClean="0"/>
              <a:t>Microsystem</a:t>
            </a:r>
            <a:r>
              <a:rPr lang="en-US" dirty="0" smtClean="0"/>
              <a:t> Inc , named as 'Oak'.</a:t>
            </a:r>
          </a:p>
          <a:p>
            <a:pPr lvl="1" algn="just"/>
            <a:r>
              <a:rPr lang="en-US" dirty="0" smtClean="0"/>
              <a:t>In 1995, name changed to Java.</a:t>
            </a:r>
          </a:p>
          <a:p>
            <a:pPr lvl="1" algn="just"/>
            <a:r>
              <a:rPr lang="en-US" dirty="0" smtClean="0"/>
              <a:t>In 2010, acquired by Oracle </a:t>
            </a:r>
            <a:r>
              <a:rPr lang="en-US" dirty="0" err="1" smtClean="0"/>
              <a:t>Corportation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Design goal of Java is “WORA (Write Once Run Anywhere”).</a:t>
            </a:r>
          </a:p>
          <a:p>
            <a:pPr lvl="1" algn="just"/>
            <a:r>
              <a:rPr lang="en-US" dirty="0" smtClean="0"/>
              <a:t>First publicly available version of Java (Java 1.0) was released in 1995</a:t>
            </a:r>
          </a:p>
          <a:p>
            <a:pPr lvl="1" algn="just"/>
            <a:r>
              <a:rPr lang="en-US" dirty="0" smtClean="0"/>
              <a:t>The latest version of Java is Java SE 18.0.2.1, released in March, 2021.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79438"/>
          </a:xfrm>
        </p:spPr>
        <p:txBody>
          <a:bodyPr/>
          <a:lstStyle/>
          <a:p>
            <a:r>
              <a:rPr lang="en-US" dirty="0" smtClean="0"/>
              <a:t>Features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Platform independent/Architecture neutral</a:t>
            </a:r>
          </a:p>
          <a:p>
            <a:r>
              <a:rPr lang="en-US" dirty="0" smtClean="0"/>
              <a:t>Secured</a:t>
            </a:r>
          </a:p>
          <a:p>
            <a:r>
              <a:rPr lang="en-US" dirty="0" smtClean="0"/>
              <a:t>Robust</a:t>
            </a:r>
          </a:p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High Performance</a:t>
            </a:r>
          </a:p>
          <a:p>
            <a:r>
              <a:rPr lang="en-US" dirty="0" smtClean="0"/>
              <a:t>Multithreaded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Dynamic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Architecture: The JDK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655638"/>
          </a:xfrm>
        </p:spPr>
        <p:txBody>
          <a:bodyPr/>
          <a:lstStyle/>
          <a:p>
            <a:r>
              <a:rPr lang="en-US" dirty="0" smtClean="0"/>
              <a:t>JAVA: Execution process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457200" y="1371600"/>
          <a:ext cx="8001000" cy="510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471</TotalTime>
  <Words>490</Words>
  <Application>Microsoft Office PowerPoint</Application>
  <PresentationFormat>On-screen Show (4:3)</PresentationFormat>
  <Paragraphs>84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JAVA </vt:lpstr>
      <vt:lpstr>Contents</vt:lpstr>
      <vt:lpstr>Programming Language</vt:lpstr>
      <vt:lpstr>POP approach and OOP approach</vt:lpstr>
      <vt:lpstr>OOP Features</vt:lpstr>
      <vt:lpstr>Introduction To Java</vt:lpstr>
      <vt:lpstr>Features of JAVA</vt:lpstr>
      <vt:lpstr>JAVA Architecture: The JDK</vt:lpstr>
      <vt:lpstr>JAVA: Execution process</vt:lpstr>
      <vt:lpstr>JAVA Editions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ITSS</dc:creator>
  <cp:lastModifiedBy>ITSS</cp:lastModifiedBy>
  <cp:revision>12</cp:revision>
  <dcterms:created xsi:type="dcterms:W3CDTF">2022-10-31T15:13:03Z</dcterms:created>
  <dcterms:modified xsi:type="dcterms:W3CDTF">2022-11-01T09:50:03Z</dcterms:modified>
</cp:coreProperties>
</file>