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D18A-66DD-437E-B026-8CFCC776A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DE3FB-45B3-4482-9B62-246B1F2D9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D4A8-8440-4F16-A988-06680141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E64C-8107-4161-9DC6-35905B13F0DA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EAF87-CCD8-49C3-B4FA-AE26371E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56754-546C-4B41-A1E2-295E2376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496A-A562-4E21-BC5E-72EE743D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4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955E-25A5-4D85-8C51-00C9CF73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45BF0-5684-4CA6-9E7B-A7D933EB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AAE5-D954-416D-8977-C49BB301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E64C-8107-4161-9DC6-35905B13F0DA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06BC4-152B-4210-8CBC-F4CD4779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7ABB-5E5A-485B-BB9F-7754C51C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496A-A562-4E21-BC5E-72EE743D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44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426BF-6377-4160-BF18-EB6EC03BF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3DD2C-9F2D-474F-B556-BEE129B4F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953B2-D991-44B4-BD63-0776F98D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E64C-8107-4161-9DC6-35905B13F0DA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0ED88-DA60-4C90-9AE9-BA967A8B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C31C-4CD9-4182-A8B8-856CFE98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496A-A562-4E21-BC5E-72EE743D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30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2BAC-6DA4-4320-BC78-C7A70EB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F863-42AD-47DD-A672-9BFB6434A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03C50-DEC4-406D-8090-32DA333C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E64C-8107-4161-9DC6-35905B13F0DA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D1BE-C882-417B-B2CF-664B0F0F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D8EFA-E2D5-4D9A-8646-A952D2FB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496A-A562-4E21-BC5E-72EE743D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0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A265-FAE7-4616-826E-082F68D5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29D69-472D-4DBC-843D-B58902867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A1DE2-9312-406F-9755-1E1BAF41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E64C-8107-4161-9DC6-35905B13F0DA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DD2D6-AC27-429F-8CC3-0921B952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5AB0C-1E45-4FA7-ABA4-748FFF92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496A-A562-4E21-BC5E-72EE743D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95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5F23-45CD-430E-BAD7-0663CCC0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18CF-C8F6-4230-B3F8-E9F897BF2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902B0-C4FA-472C-80DB-1AA192814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079FD-1D3A-453C-B044-6587F5D5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E64C-8107-4161-9DC6-35905B13F0DA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5D673-016C-4F41-BF95-B8B9B407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9FEBC-3434-4473-BB80-88829266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496A-A562-4E21-BC5E-72EE743D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19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6032-C933-4F0C-AC23-026476F4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8AB5A-B5C3-4CF7-A2FD-7527331D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D6E7A-1306-482C-80FE-1B332B20A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DC325-5F8B-47E0-8553-6F74EA7C7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D848A-C69D-4221-AB3A-781065625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8A5E4-8FF9-49DE-88E4-97262634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E64C-8107-4161-9DC6-35905B13F0DA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F5A60-AE59-45A3-8B21-BE6DFB8E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8B543-0EE7-4888-98AD-769D3017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496A-A562-4E21-BC5E-72EE743D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01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C8E3-59D0-426F-8CD5-7FA7A38C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74B30-5B1C-4307-813A-87A9536A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E64C-8107-4161-9DC6-35905B13F0DA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23955-07FA-4D92-9569-648EFEC3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8099E-2549-474B-9F64-FD88A298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496A-A562-4E21-BC5E-72EE743D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6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94FBE-2225-4AAD-9FD1-80AD0B8B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E64C-8107-4161-9DC6-35905B13F0DA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8D308-F871-43B8-B571-DD167102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408A1-12AC-48BA-A1D5-8E1A021E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496A-A562-4E21-BC5E-72EE743D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9B2C-54F9-4328-9C6D-C27041CD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AB74C-6525-4CF5-A5E0-D167FD657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1EEC8-1EBF-48AD-8F52-5785F8031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3379C-455C-4350-9CAF-F9F66521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E64C-8107-4161-9DC6-35905B13F0DA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80A90-D7EF-400C-8E11-A828ED12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3D8E3-7CE8-4E72-8877-CAA8DEFA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496A-A562-4E21-BC5E-72EE743D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72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25C5-17EB-45FE-9391-21376660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1B7AC-B3DF-4A52-8FB3-391CDF863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29501-9A91-42C3-A607-BCA2A2973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B2A6-0EFD-4C95-AFD0-9E4C8D7C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E64C-8107-4161-9DC6-35905B13F0DA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D2EED-3125-417A-AF37-EB778CB7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168B2-9181-4808-9111-3179E54B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496A-A562-4E21-BC5E-72EE743D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94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A4EB0-041F-4848-A94B-0E27E410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1DCB-CD91-4371-BB58-A454473BD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704FD-1B40-4173-9209-5250BB121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E64C-8107-4161-9DC6-35905B13F0DA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F533-FB3D-4247-B9DB-9AA53C4C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2D65-C4FA-410C-9CB8-F123E74B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496A-A562-4E21-BC5E-72EE743D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8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8EB60B4-D137-4F2C-BFC9-1D611660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8206"/>
            <a:ext cx="12192000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53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FCDB524-FBEF-447E-AD34-CB5E2BF2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12192000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09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F293BB7-4043-4BF0-92B6-4F4D14C12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582" y="665824"/>
            <a:ext cx="7539037" cy="646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BE49B9-AB31-4CEE-ABD0-AF1E5CE5A1F2}"/>
              </a:ext>
            </a:extLst>
          </p:cNvPr>
          <p:cNvSpPr txBox="1"/>
          <p:nvPr/>
        </p:nvSpPr>
        <p:spPr>
          <a:xfrm>
            <a:off x="3018408" y="600151"/>
            <a:ext cx="702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wise Distribution of Countries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54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E2999E-D618-49C3-9805-8B6CF99E1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8" t="30680" r="40001" b="23107"/>
          <a:stretch/>
        </p:blipFill>
        <p:spPr>
          <a:xfrm>
            <a:off x="3488925" y="1613997"/>
            <a:ext cx="6285390" cy="4743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D9AA1-EA61-4584-864D-E40BF3FF68BF}"/>
              </a:ext>
            </a:extLst>
          </p:cNvPr>
          <p:cNvSpPr txBox="1"/>
          <p:nvPr/>
        </p:nvSpPr>
        <p:spPr>
          <a:xfrm>
            <a:off x="3417903" y="967666"/>
            <a:ext cx="411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Countries as per income 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5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D3B11364-6287-4933-A4DF-3EAD313B5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614"/>
            <a:ext cx="12192000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65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EE72BF66-5A94-4577-84FD-56AE45172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238"/>
            <a:ext cx="12192000" cy="559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12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sethi</dc:creator>
  <cp:lastModifiedBy>Tushar sethi</cp:lastModifiedBy>
  <cp:revision>5</cp:revision>
  <dcterms:created xsi:type="dcterms:W3CDTF">2021-10-03T14:07:57Z</dcterms:created>
  <dcterms:modified xsi:type="dcterms:W3CDTF">2021-10-03T14:14:42Z</dcterms:modified>
</cp:coreProperties>
</file>