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26C5-7014-6C6C-0E9A-D61A2891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11AC-9E21-8385-BED3-BF834EC7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6547-FEA0-464E-8EC6-F2E57BE7A6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824FD-5929-3BAD-C265-A5CB8F10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D2302-5E75-1BC8-4926-BB86D3FC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7D8A-E7DA-447D-9FD9-24B6763BF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CE9F8-9844-6754-76EA-EC0FDD24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AB6EC-6DB4-7FA0-09E0-A802501C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136BC-F4A8-E594-CBF5-C943FE6A4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6547-FEA0-464E-8EC6-F2E57BE7A625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4C71-D0A2-2690-F9F8-5952EE6A6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4582-944E-9FE0-14D0-C6DB6A5D2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97D8A-E7DA-447D-9FD9-24B6763BF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AA6A53-9540-2408-BFD5-B793A669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Price Classification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8EE02-6145-C2CE-EACA-CCF84F4B9B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5B2180-D762-8945-5D30-B3B28C2F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Numerical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F3B79-79B3-E844-81C9-E25D69A65D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7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CAFA07-FC19-ED1A-D7ED-93E756D6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Numerical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0C8E6-CA90-A840-D852-59E72713B8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9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E34294-2119-A2A3-2B02-EBCB9D1B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Numerical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8D5C3-3801-6535-853A-F8612DF24F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39DA8F4-08D8-F257-E1FB-3742EB37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Numerical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5AE7B-3F16-354E-E3B0-A0F3A7C841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8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D9C32E-62D3-FF44-07F8-6673FBE1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Numerical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1263C-DE02-2FC5-99B3-11DB8C209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5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B36C25-D95F-87BE-CFD9-600D87D5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Numerical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AA52A-DB72-202D-041B-6B5110C356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6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655386-20DD-56EE-047D-76C0ACE8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Categorical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85F01-0067-8D42-F6D1-53F5ABD2A5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3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F169225-8359-AF6B-028F-C6DA0CA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Categorical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4F4B4-3DFF-13F7-FA0D-4D9D568100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6AE1F5-64E0-8A73-16D5-ACAECEEE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Categorical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42686-7AE3-322A-430F-860BC35277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6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5BFC0C-8CFD-C779-E6A0-9ED815E5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Categorical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30128-101B-2329-26CA-A8B0A7F3BC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5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063C1D-B651-2234-8FEC-2C60F119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B7031-CC2D-B399-EDA7-E55EA185A1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74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04F5F5-FC9D-2D22-267A-DE5C917B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 Detection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18C14-0015-0D5E-FD58-790CB7ECBA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D1E701-12F0-D3D4-1F23-9673A435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FA218-0A26-A155-4C0E-418CB2AB35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9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6BEE81-1280-FB66-CBB1-82FA19B2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75132-381E-D71B-ACFB-B199B27BC3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1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3C8962C-DA3E-BEA0-35D8-33A0AFDD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Features vs price_range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3E0FA-75A8-FACE-6045-BD396ABEA6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63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733CDE-A018-789E-0D41-D6BD05EA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Features vs price_range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41E63-9A57-8CAD-ABE9-BDBFF6CC46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45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449FE8-9892-C2AB-6745-1A8FCD86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Features vs price_range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45C86-B14C-175B-0F6E-3E2FE792A0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62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815555-62F2-DEB0-BD35-1B631119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Features vs price_range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D8B1C-F4B0-EEE5-F5FC-9F0604DE70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2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AB729C-44D9-B484-BA20-DAD7FD6C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Features vs price_range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7F594-9FED-FBA2-7FD2-2A10EF3D57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5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2DEC16-6AFE-F35C-0B1D-E2539668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Features vs price_range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1C1EC-C628-66AA-C90C-254678E110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34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CBEB35-3099-9DD0-C1D0-CF52707B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Features vs price_range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EAB23-F1A8-2E5C-062F-27CC4D8445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E2794D-66A2-2F2E-73E1-C8D18814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Dataset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F0980-8093-BC75-A1D0-50A589CF01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8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F073BCB-EC6D-2BB4-B38E-406CCD48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Features vs price_range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24B14-DE16-21B2-9A12-F04D3939D8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79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1832D4-2230-E7A0-0F13-3C1A4817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Categorical Features vs price_range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2F96D-C2FE-5613-BDF7-E78DDE0CEC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75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460327A-2629-1887-2439-999FB6EB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Categorical Features vs price_range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954ED-CC8D-783C-B817-7E8F32BE87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36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A7A1B54-3030-CE57-309D-44A7F7AC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Categorical Features vs price_range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5000A-8E9C-5AB0-E1C8-0508EEE86C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45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510F7F9-D4EE-7EB0-A4DE-91B5D467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Model: Logistic Regression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AE4B5-72A2-794A-65C7-6C29E8DD81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70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CB94DD-9DA5-369C-318C-894ED5B2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Model: Support Vector Classifier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3AE4E-D1C2-0668-F604-FF9CA45A5A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78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7ADBEE-0029-FC8B-6F0D-4F9B4DB9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Model: Decision Tree Classifier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B5022-60D7-1AC2-ACF3-908A1B1C09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43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6E8FC1-A083-CD81-5CDD-2D14768E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Model: Random Forest Classifier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10ADF-8288-A06F-47C5-D4486B7F70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86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3D720A7-912F-3286-0485-6334A5FD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Model: Gradient Boosting Classifier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F2DA6-1FC1-1F69-4F44-84E757D1D5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4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254175-17B8-BE43-C261-135AE669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D4F17-A142-1F18-3700-DC660247A3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3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BCD855-C2DE-45E6-7463-20766482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Numerical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752F3-70FF-17EA-24C9-C97ADFC1CD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88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A67F56-B7D7-A338-2B2E-DC9D9CFC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7B5FA-1E04-8201-EA5D-9853629805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0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BCB1C0-D299-FF92-9222-EC1BD742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Numerical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A34BE-CEF0-CA2D-F9F4-FE83E32154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0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AC4F0E5-405F-61F4-CFC6-1D2597A1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Numerical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9443E-9280-2E2C-ACB7-4C35A72DBC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4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410423-82E7-EAE2-10BB-73A6CF4A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Numerical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11FD1-BD32-25C0-0582-BAFB4F1D8A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6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5B7A614-5303-7F41-A334-77AAC5E6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Numerical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10C42-E6FD-9A6A-651E-8E98714F11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0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CD1CBEC-20A9-B70E-64C7-3E0FA3EB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Numerical Variables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70301-E72E-D24A-C2E1-EB6E66378B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7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39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Mobile Price Classification</vt:lpstr>
      <vt:lpstr>PowerPoint Presentation</vt:lpstr>
      <vt:lpstr>About the Dataset</vt:lpstr>
      <vt:lpstr>Analysis of Numerical Variables</vt:lpstr>
      <vt:lpstr>Analysis of Numerical Variables</vt:lpstr>
      <vt:lpstr>Analysis of Numerical Variables</vt:lpstr>
      <vt:lpstr>Analysis of Numerical Variables</vt:lpstr>
      <vt:lpstr>Analysis of Numerical Variables</vt:lpstr>
      <vt:lpstr>Analysis of Numerical Variables</vt:lpstr>
      <vt:lpstr>Analysis of Numerical Variables</vt:lpstr>
      <vt:lpstr>Analysis of Numerical Variables</vt:lpstr>
      <vt:lpstr>Analysis of Numerical Variables</vt:lpstr>
      <vt:lpstr>Analysis of Numerical Variables</vt:lpstr>
      <vt:lpstr>Analysis of Numerical Variables</vt:lpstr>
      <vt:lpstr>Analysis of Numerical Variables</vt:lpstr>
      <vt:lpstr>Analysis of Categorical Variables</vt:lpstr>
      <vt:lpstr>Analysis of Categorical Variables</vt:lpstr>
      <vt:lpstr>Analysis of Categorical Variables</vt:lpstr>
      <vt:lpstr>Analysis of Categorical Variables</vt:lpstr>
      <vt:lpstr>Outlier Detection</vt:lpstr>
      <vt:lpstr>Correlation</vt:lpstr>
      <vt:lpstr>Correlation</vt:lpstr>
      <vt:lpstr>Numerical Features vs price_range</vt:lpstr>
      <vt:lpstr>Numerical Features vs price_range</vt:lpstr>
      <vt:lpstr>Numerical Features vs price_range</vt:lpstr>
      <vt:lpstr>Numerical Features vs price_range</vt:lpstr>
      <vt:lpstr>Numerical Features vs price_range</vt:lpstr>
      <vt:lpstr>Numerical Features vs price_range</vt:lpstr>
      <vt:lpstr>Numerical Features vs price_range</vt:lpstr>
      <vt:lpstr>Numerical Features vs price_range</vt:lpstr>
      <vt:lpstr>Categorical Features vs price_range</vt:lpstr>
      <vt:lpstr>Categorical Features vs price_range</vt:lpstr>
      <vt:lpstr>Categorical Features vs price_range</vt:lpstr>
      <vt:lpstr>ML Model: Logistic Regression</vt:lpstr>
      <vt:lpstr>ML Model: Support Vector Classifier</vt:lpstr>
      <vt:lpstr>ML Model: Decision Tree Classifier</vt:lpstr>
      <vt:lpstr>ML Model: Random Forest Classifier</vt:lpstr>
      <vt:lpstr>ML Model: Gradient Boosting Classifier</vt:lpstr>
      <vt:lpstr>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Classification</dc:title>
  <dc:creator>Siddiqur Rahman Tushar</dc:creator>
  <cp:lastModifiedBy>Siddiqur Rahman Tushar</cp:lastModifiedBy>
  <cp:revision>1</cp:revision>
  <dcterms:created xsi:type="dcterms:W3CDTF">2024-04-22T09:23:18Z</dcterms:created>
  <dcterms:modified xsi:type="dcterms:W3CDTF">2024-04-22T09:23:18Z</dcterms:modified>
</cp:coreProperties>
</file>