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AD5F-CC07-0ACA-C741-A6917DF8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7C2F7-9332-B11F-202D-F38A895C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F96C-7972-48E8-B68A-BDD67C7AF6E9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C14F1-D0DE-9F0E-D02A-8CCC7F1F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FCAEA-A7DF-EB26-8A45-E729D102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2B84-2BA7-4C10-BE92-821101E31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5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F8885-8AFE-31B9-0664-2B5831CC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BF196-B537-53B8-2B5C-E5F353381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C26C3-30CF-612C-997E-378529B09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AF96C-7972-48E8-B68A-BDD67C7AF6E9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B4DBA-18E4-7A2D-FFB7-5C1A4D4E7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ADC1F-D447-97C2-4355-A81DB02F7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42B84-2BA7-4C10-BE92-821101E31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1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4B9E33B-468C-3E1C-0084-23FD9BCF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Anomaly Detection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4FB169-77B1-2C79-EA03-E02F92913F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76C82DF-6A32-ECBD-47E7-1FB06B24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3D1BB3-EDF1-8EE9-DD7D-63BD40888C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4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6067CE7-DF4F-3876-56FA-55C69AFA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Anomaly Detection?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06E7D9-0EDC-F90B-4F3C-FB79A93450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3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F08D1F2-3AC1-8481-05EE-CED327A8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Techniques for Anomaly Detection?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7FC45-F8BC-F9CE-9390-D8D0C3A120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5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392B1D4-AC6F-BF72-34B0-DFB3E9D3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analysis: Z-Score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3974B-48A3-9DD7-26B9-F0A30A3ED2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2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C4E50D9-B2E2-6177-8C96-B6D8F6B4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analysis: Interquartile range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7CFBB2-EF15-562E-6D20-589118C6BB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6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36A7DE6-A76B-0435-F00C-7FD50F5F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Learning: Isolation Forests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2E191C-3734-914C-1C39-4BB6E0A1B4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0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F782815-8AF2-C6CF-9AB2-6EE66723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Learning: Isolation Forests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4984CC-86F2-8074-C264-9ACEFC9A8A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2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91E326E-C6F5-D3AF-EA5C-D48CFE93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Learning: Isolation Forests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7924FB-BCC4-7FE2-9C1B-56C94574AF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7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C9997C9-1CFE-9A13-FCAF-B06198D6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Importance of Anomaly Detection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F7448A-13C7-2FCD-34D4-DEFECE818D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0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Anomaly Detection</vt:lpstr>
      <vt:lpstr>What is Anomaly Detection?</vt:lpstr>
      <vt:lpstr>Techniques for Anomaly Detection?</vt:lpstr>
      <vt:lpstr>Statistical analysis: Z-Score</vt:lpstr>
      <vt:lpstr>Statistical analysis: Interquartile range</vt:lpstr>
      <vt:lpstr>Machine Learning: Isolation Forests</vt:lpstr>
      <vt:lpstr>Machine Learning: Isolation Forests</vt:lpstr>
      <vt:lpstr>Machine Learning: Isolation Forests</vt:lpstr>
      <vt:lpstr>Importance of Anomaly Detection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Siddiqur Rahman Tushar</dc:creator>
  <cp:lastModifiedBy>Siddiqur Rahman Tushar</cp:lastModifiedBy>
  <cp:revision>1</cp:revision>
  <dcterms:created xsi:type="dcterms:W3CDTF">2024-05-03T05:39:42Z</dcterms:created>
  <dcterms:modified xsi:type="dcterms:W3CDTF">2024-05-03T05:39:42Z</dcterms:modified>
</cp:coreProperties>
</file>