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76" r:id="rId3"/>
    <p:sldId id="259" r:id="rId4"/>
    <p:sldId id="268" r:id="rId5"/>
    <p:sldId id="266" r:id="rId6"/>
    <p:sldId id="267" r:id="rId7"/>
    <p:sldId id="260" r:id="rId8"/>
    <p:sldId id="270" r:id="rId9"/>
    <p:sldId id="271" r:id="rId10"/>
    <p:sldId id="274" r:id="rId11"/>
    <p:sldId id="275" r:id="rId12"/>
    <p:sldId id="272" r:id="rId13"/>
    <p:sldId id="27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3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6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56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1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7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9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3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5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9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3DC535-3F49-4FCF-BB07-F875808D94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022A-FFF7-4BFB-B893-D5C5B442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E25B-1D67-40D3-A4AF-353F95B7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6" y="1411942"/>
            <a:ext cx="10858500" cy="279530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                                     </a:t>
            </a:r>
            <a:br>
              <a:rPr lang="en-US" sz="8000" dirty="0"/>
            </a:br>
            <a:r>
              <a:rPr lang="en-US" sz="8000" dirty="0"/>
              <a:t>   LANDSLIDE DETECTION</a:t>
            </a:r>
            <a:br>
              <a:rPr lang="en-US" sz="8000" dirty="0"/>
            </a:br>
            <a:r>
              <a:rPr lang="en-US" sz="8000" dirty="0"/>
              <a:t>              MODEL</a:t>
            </a:r>
            <a:br>
              <a:rPr lang="en-US" sz="8000" dirty="0"/>
            </a:br>
            <a:r>
              <a:rPr lang="en-US" sz="8000" dirty="0"/>
              <a:t> 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7468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288F-8620-46D7-BEA5-0F091FA3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333D-3A11-4635-ACDA-05C9E3B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*The Arduino Uno is a microcontroller board based on the ATmega328.</a:t>
            </a:r>
          </a:p>
          <a:p>
            <a:pPr marL="0" indent="0">
              <a:buNone/>
            </a:pPr>
            <a:r>
              <a:rPr lang="en-IN" dirty="0"/>
              <a:t>*It has 14 digital input /output pins (of which 6 can be used as PWM    </a:t>
            </a:r>
          </a:p>
          <a:p>
            <a:pPr marL="0" indent="0">
              <a:buNone/>
            </a:pPr>
            <a:r>
              <a:rPr lang="en-IN" dirty="0"/>
              <a:t> outputs),6analog inputs,a16MHz ceramic resonator,a USB connection,</a:t>
            </a:r>
          </a:p>
          <a:p>
            <a:pPr marL="0" indent="0">
              <a:buNone/>
            </a:pPr>
            <a:r>
              <a:rPr lang="en-IN" dirty="0"/>
              <a:t> a power jack,an ICSP header,and a reset button.</a:t>
            </a:r>
          </a:p>
          <a:p>
            <a:pPr marL="0" indent="0">
              <a:buNone/>
            </a:pPr>
            <a:r>
              <a:rPr lang="en-IN" dirty="0"/>
              <a:t>*It contains everything needed to support the microcontroller.</a:t>
            </a:r>
          </a:p>
          <a:p>
            <a:pPr marL="0" indent="0">
              <a:buNone/>
            </a:pPr>
            <a:r>
              <a:rPr lang="en-IN" dirty="0"/>
              <a:t>*Simply connect it to a computer with USB cable or power it with a AC</a:t>
            </a:r>
          </a:p>
          <a:p>
            <a:pPr marL="0" indent="0">
              <a:buNone/>
            </a:pPr>
            <a:r>
              <a:rPr lang="en-IN" dirty="0"/>
              <a:t> to DC adapter or battery to get started.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4E23D-00F3-40CF-923E-F0C431CF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4" y="4703989"/>
            <a:ext cx="2469094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1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8148-A3E3-4190-8972-4845F6B7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8" y="481825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E32-87C9-4B99-AA94-E7D06C56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84134-14A4-4488-BF65-DFABFAFAF97A}"/>
              </a:ext>
            </a:extLst>
          </p:cNvPr>
          <p:cNvSpPr/>
          <p:nvPr/>
        </p:nvSpPr>
        <p:spPr>
          <a:xfrm>
            <a:off x="4407438" y="3038383"/>
            <a:ext cx="1882066" cy="184433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AURIDINO</a:t>
            </a:r>
          </a:p>
          <a:p>
            <a:pPr algn="ctr"/>
            <a:r>
              <a:rPr lang="en-US" dirty="0"/>
              <a:t>UNO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CBD90-756E-4FCA-B21C-490116A31179}"/>
              </a:ext>
            </a:extLst>
          </p:cNvPr>
          <p:cNvSpPr/>
          <p:nvPr/>
        </p:nvSpPr>
        <p:spPr>
          <a:xfrm>
            <a:off x="4547098" y="5405761"/>
            <a:ext cx="1602745" cy="559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A4457-9AEE-41B2-86A4-64A371427468}"/>
              </a:ext>
            </a:extLst>
          </p:cNvPr>
          <p:cNvSpPr/>
          <p:nvPr/>
        </p:nvSpPr>
        <p:spPr>
          <a:xfrm>
            <a:off x="2343705" y="3619426"/>
            <a:ext cx="1429305" cy="7279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61C91-4EA8-4CC6-8A10-8E0BD6D60EB2}"/>
              </a:ext>
            </a:extLst>
          </p:cNvPr>
          <p:cNvSpPr/>
          <p:nvPr/>
        </p:nvSpPr>
        <p:spPr>
          <a:xfrm>
            <a:off x="3773010" y="396055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9C1C5-6C78-4D57-83C8-BC408E4A7C49}"/>
              </a:ext>
            </a:extLst>
          </p:cNvPr>
          <p:cNvSpPr/>
          <p:nvPr/>
        </p:nvSpPr>
        <p:spPr>
          <a:xfrm>
            <a:off x="4287915" y="2201662"/>
            <a:ext cx="2001589" cy="435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78544-3D6E-4698-BB66-0F7FAD644BC9}"/>
              </a:ext>
            </a:extLst>
          </p:cNvPr>
          <p:cNvSpPr/>
          <p:nvPr/>
        </p:nvSpPr>
        <p:spPr>
          <a:xfrm>
            <a:off x="6870667" y="3619426"/>
            <a:ext cx="1576121" cy="1165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19BFD3-FADA-4838-94F5-27FDD489AA48}"/>
              </a:ext>
            </a:extLst>
          </p:cNvPr>
          <p:cNvCxnSpPr/>
          <p:nvPr/>
        </p:nvCxnSpPr>
        <p:spPr>
          <a:xfrm>
            <a:off x="3795869" y="33291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A0043-B5F2-4B00-B5B1-B08FB0379C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18729" y="3960551"/>
            <a:ext cx="58870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8A555-B199-46F3-B1AD-6420EE5E8C22}"/>
              </a:ext>
            </a:extLst>
          </p:cNvPr>
          <p:cNvCxnSpPr/>
          <p:nvPr/>
        </p:nvCxnSpPr>
        <p:spPr>
          <a:xfrm>
            <a:off x="6289504" y="4006270"/>
            <a:ext cx="49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7F9528-A337-4B28-9F7E-26090FC070B5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348470" y="4953000"/>
            <a:ext cx="1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A2FEB7-E924-4083-8CE8-3D1EBA7087EA}"/>
              </a:ext>
            </a:extLst>
          </p:cNvPr>
          <p:cNvCxnSpPr/>
          <p:nvPr/>
        </p:nvCxnSpPr>
        <p:spPr>
          <a:xfrm flipV="1">
            <a:off x="5348469" y="2636668"/>
            <a:ext cx="0" cy="40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7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754C-3259-4407-8D3B-42C42E57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ADVANTAGES OF PROPOSED   </a:t>
            </a:r>
            <a:br>
              <a:rPr lang="en-IN" dirty="0"/>
            </a:br>
            <a:r>
              <a:rPr lang="en-IN" dirty="0"/>
              <a:t>      SYSTEM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3FA4-800F-4FFC-BCC4-5D0313B6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Low cost.</a:t>
            </a:r>
          </a:p>
          <a:p>
            <a:r>
              <a:rPr lang="en-IN" dirty="0"/>
              <a:t>Reliable circuit.</a:t>
            </a:r>
          </a:p>
          <a:p>
            <a:r>
              <a:rPr lang="en-IN" dirty="0"/>
              <a:t>High performance.</a:t>
            </a:r>
          </a:p>
          <a:p>
            <a:r>
              <a:rPr lang="en-IN" dirty="0"/>
              <a:t>Easy operation.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75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08DB-3550-4AF5-A9A6-B13C2150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66700"/>
            <a:ext cx="10240963" cy="5981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CONCLUSION </a:t>
            </a:r>
          </a:p>
          <a:p>
            <a:pPr marL="0" indent="0">
              <a:buNone/>
            </a:pPr>
            <a:endParaRPr lang="en-IN" sz="4400" dirty="0"/>
          </a:p>
          <a:p>
            <a:r>
              <a:rPr lang="en-IN" dirty="0"/>
              <a:t>This project can be successfully designed  .</a:t>
            </a:r>
          </a:p>
          <a:p>
            <a:r>
              <a:rPr lang="en-IN" dirty="0"/>
              <a:t>It can be great tool to warn humans about landslide and safe their </a:t>
            </a:r>
            <a:r>
              <a:rPr lang="en-IN" dirty="0" err="1"/>
              <a:t>lifes</a:t>
            </a:r>
            <a:r>
              <a:rPr lang="en-IN" dirty="0"/>
              <a:t>.</a:t>
            </a:r>
          </a:p>
          <a:p>
            <a:r>
              <a:rPr lang="en-IN" dirty="0"/>
              <a:t>This method concludes the recent technological advances in communication.</a:t>
            </a:r>
          </a:p>
          <a:p>
            <a:r>
              <a:rPr lang="en-IN" dirty="0"/>
              <a:t>Made new trends in the disaster monitoring system.</a:t>
            </a:r>
          </a:p>
        </p:txBody>
      </p:sp>
    </p:spTree>
    <p:extLst>
      <p:ext uri="{BB962C8B-B14F-4D97-AF65-F5344CB8AC3E}">
        <p14:creationId xmlns:p14="http://schemas.microsoft.com/office/powerpoint/2010/main" val="175904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D8C9BD-242B-DD4D-AA8F-42846B47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FROM:-</a:t>
            </a:r>
            <a:br>
              <a:rPr lang="en-US" sz="2000" b="1" dirty="0"/>
            </a:br>
            <a:r>
              <a:rPr lang="en-US" sz="2400" dirty="0"/>
              <a:t>TEAM:-   </a:t>
            </a:r>
            <a:r>
              <a:rPr lang="en-US" sz="3200" b="1" i="1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Technical Wizards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</a:br>
            <a:endParaRPr lang="en-US" dirty="0"/>
          </a:p>
        </p:txBody>
      </p:sp>
      <p:pic>
        <p:nvPicPr>
          <p:cNvPr id="2050" name="Picture 2" descr="IMS Engineering College - Crunchbase School Profile &amp; Alumni">
            <a:extLst>
              <a:ext uri="{FF2B5EF4-FFF2-40B4-BE49-F238E27FC236}">
                <a16:creationId xmlns:a16="http://schemas.microsoft.com/office/drawing/2014/main" id="{3DE777FE-30D4-E86F-E487-5E5EBA59053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23" y="18532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S Engineering College">
            <a:extLst>
              <a:ext uri="{FF2B5EF4-FFF2-40B4-BE49-F238E27FC236}">
                <a16:creationId xmlns:a16="http://schemas.microsoft.com/office/drawing/2014/main" id="{B627B4B4-7DFA-6044-3FE9-D0C8D6E0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36" y="4509247"/>
            <a:ext cx="9135728" cy="150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9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FD94-3DC5-FC5C-B91F-532236F3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5823"/>
            <a:ext cx="10425300" cy="6234953"/>
          </a:xfrm>
        </p:spPr>
        <p:txBody>
          <a:bodyPr/>
          <a:lstStyle/>
          <a:p>
            <a:r>
              <a:rPr lang="en-US" sz="2400" b="1" dirty="0">
                <a:latin typeface="Arial Black" panose="020B0A04020102020204" pitchFamily="34" charset="0"/>
              </a:rPr>
              <a:t>IDEA / TEAM DETAILS:-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DOMAIN :- </a:t>
            </a:r>
            <a:r>
              <a:rPr lang="en-US" sz="2400" b="1" i="1" dirty="0"/>
              <a:t>INFRASTRUCTURE</a:t>
            </a:r>
            <a:br>
              <a:rPr lang="en-US" sz="2400" b="1" i="1" dirty="0"/>
            </a:br>
            <a:br>
              <a:rPr lang="en-US" sz="2400" dirty="0"/>
            </a:br>
            <a:r>
              <a:rPr lang="en-US" sz="2400" dirty="0"/>
              <a:t>PROBLEM STATEMENT:-  </a:t>
            </a:r>
            <a:r>
              <a:rPr lang="en-US" sz="2400" b="1" i="1" dirty="0"/>
              <a:t>LANDSLIDE DETECTION</a:t>
            </a:r>
            <a:br>
              <a:rPr lang="en-US" sz="2400" b="1" i="1" dirty="0"/>
            </a:br>
            <a:br>
              <a:rPr lang="en-US" sz="2400" dirty="0"/>
            </a:br>
            <a:r>
              <a:rPr lang="en-US" sz="2400" dirty="0"/>
              <a:t>TEAM NAME:-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Technical Wizards</a:t>
            </a:r>
            <a:br>
              <a:rPr lang="en-US" sz="2400" u="sng" dirty="0"/>
            </a:br>
            <a:br>
              <a:rPr lang="en-US" sz="2400" u="sng" dirty="0"/>
            </a:br>
            <a:r>
              <a:rPr lang="en-US" sz="2400" dirty="0"/>
              <a:t>TEAM LEADER:- </a:t>
            </a:r>
            <a:r>
              <a:rPr lang="en-US" sz="2400" b="1" dirty="0"/>
              <a:t>UTKARSH SAXENA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TEAM MEMBERS:- </a:t>
            </a:r>
            <a:r>
              <a:rPr lang="en-US" sz="2400" b="1" dirty="0"/>
              <a:t>YASHIKA MISHRA , YASH JAIN , MOHIT SHARMA, SHIVANG RASTOGI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COLLEGE :- </a:t>
            </a:r>
            <a:r>
              <a:rPr lang="en-US" sz="2400" b="1" i="1" dirty="0"/>
              <a:t>IMS ENGINEERING COLLEGE (GHAZIABAD UP)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dirty="0"/>
              <a:t>COLLEGE CODE:- 143</a:t>
            </a:r>
            <a:br>
              <a:rPr lang="en-US" sz="24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85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95DA-E529-4E36-977C-4124DBF2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6250"/>
            <a:ext cx="8946541" cy="5772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CONTENTS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INTRODUCTION</a:t>
            </a:r>
          </a:p>
          <a:p>
            <a:r>
              <a:rPr lang="en-IN" sz="2400" dirty="0"/>
              <a:t>OBJECTIVE</a:t>
            </a:r>
          </a:p>
          <a:p>
            <a:r>
              <a:rPr lang="en-IN" sz="2400" dirty="0"/>
              <a:t>ABSTRACT</a:t>
            </a:r>
          </a:p>
          <a:p>
            <a:r>
              <a:rPr lang="en-IN" sz="2400" dirty="0"/>
              <a:t>BLOCK DIAGRAM</a:t>
            </a:r>
          </a:p>
          <a:p>
            <a:r>
              <a:rPr lang="en-IN" sz="2400" dirty="0"/>
              <a:t>PROPOSED SYSTEM</a:t>
            </a:r>
          </a:p>
          <a:p>
            <a:r>
              <a:rPr lang="en-IN" sz="2400" dirty="0"/>
              <a:t>MATERIAL USED</a:t>
            </a:r>
          </a:p>
          <a:p>
            <a:r>
              <a:rPr lang="en-IN" sz="2400" dirty="0"/>
              <a:t>ADVANTAGES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588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5390-E93F-47F5-A501-443D705F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5093"/>
            <a:ext cx="10260014" cy="1400530"/>
          </a:xfrm>
        </p:spPr>
        <p:txBody>
          <a:bodyPr/>
          <a:lstStyle/>
          <a:p>
            <a:r>
              <a:rPr lang="en-US" sz="6000" dirty="0"/>
              <a:t>  </a:t>
            </a:r>
            <a:r>
              <a:rPr lang="en-US" sz="4400" dirty="0"/>
              <a:t>INTRODUCTION- </a:t>
            </a:r>
            <a:r>
              <a:rPr lang="en-US" sz="3200" dirty="0"/>
              <a:t>PROBLEM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7E02-984E-4B1F-9FD7-C185475E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02813" cy="4195481"/>
          </a:xfrm>
        </p:spPr>
        <p:txBody>
          <a:bodyPr/>
          <a:lstStyle/>
          <a:p>
            <a:r>
              <a:rPr lang="en-US" dirty="0"/>
              <a:t>We all know that landslide is one of the natural disaster which causes destruction in terms of loss property.</a:t>
            </a:r>
          </a:p>
          <a:p>
            <a:r>
              <a:rPr lang="en-US" dirty="0"/>
              <a:t>Landslide affects around 0.49 million km2 covering nearly 15% of the land area of our country</a:t>
            </a:r>
          </a:p>
          <a:p>
            <a:r>
              <a:rPr lang="en-US" dirty="0"/>
              <a:t>The recent landslide occurred in the village of </a:t>
            </a:r>
            <a:r>
              <a:rPr lang="en-US" dirty="0" err="1"/>
              <a:t>Uttrakhand</a:t>
            </a:r>
            <a:r>
              <a:rPr lang="en-US" dirty="0"/>
              <a:t>  killed around 134 people besides loss to the property and livestock.</a:t>
            </a:r>
          </a:p>
          <a:p>
            <a:r>
              <a:rPr lang="en-US" dirty="0"/>
              <a:t>Landslides of different types,due to  earthquake,heavy rainfall and cloud burst are frequent in geo-dynamically active domains in the Himalayan and other mountainous parts of India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4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FD0C-B10B-4608-9662-CC5B5A37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7134"/>
            <a:ext cx="10394421" cy="5901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OBJECTIVE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monitoring and detect possibilities of landslide using appropriate sensors and controller and provide warning to people through different mediums.</a:t>
            </a:r>
          </a:p>
        </p:txBody>
      </p:sp>
    </p:spTree>
    <p:extLst>
      <p:ext uri="{BB962C8B-B14F-4D97-AF65-F5344CB8AC3E}">
        <p14:creationId xmlns:p14="http://schemas.microsoft.com/office/powerpoint/2010/main" val="4692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63C6-344A-4FF7-AAA9-F102102A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9534"/>
            <a:ext cx="10462155" cy="574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ABSTRACT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* The system focuses on monitoring landslide and generate warning using sensors</a:t>
            </a:r>
          </a:p>
          <a:p>
            <a:pPr marL="0" indent="0">
              <a:buNone/>
            </a:pPr>
            <a:r>
              <a:rPr lang="en-IN" dirty="0"/>
              <a:t>   And controller.</a:t>
            </a:r>
          </a:p>
          <a:p>
            <a:pPr marL="0" indent="0">
              <a:buNone/>
            </a:pPr>
            <a:r>
              <a:rPr lang="en-IN" dirty="0"/>
              <a:t>*This will generates warning when level of earth vibrations  and         </a:t>
            </a:r>
          </a:p>
          <a:p>
            <a:pPr marL="0" indent="0">
              <a:buNone/>
            </a:pPr>
            <a:r>
              <a:rPr lang="en-IN" dirty="0"/>
              <a:t>    when the humidity level of soils goes beyond normal range.</a:t>
            </a:r>
          </a:p>
          <a:p>
            <a:pPr marL="0" indent="0">
              <a:buNone/>
            </a:pPr>
            <a:r>
              <a:rPr lang="en-IN" dirty="0"/>
              <a:t>*The sensors outputs are given to the control unit.</a:t>
            </a:r>
          </a:p>
          <a:p>
            <a:pPr marL="0" indent="0">
              <a:buNone/>
            </a:pPr>
            <a:r>
              <a:rPr lang="en-IN" dirty="0"/>
              <a:t>*Arduino uno controller is used to controlling the whole system.</a:t>
            </a:r>
          </a:p>
          <a:p>
            <a:pPr marL="0" indent="0">
              <a:buNone/>
            </a:pPr>
            <a:r>
              <a:rPr lang="en-IN" dirty="0"/>
              <a:t>*If the sensor detect  vibration or rise in moisture level the buzzer will be beep and show danger message.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53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499C-3E86-473F-80BA-42BBE988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90526"/>
            <a:ext cx="8946541" cy="5857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PROPOSED SYSTEM</a:t>
            </a:r>
          </a:p>
          <a:p>
            <a:r>
              <a:rPr lang="en-IN" dirty="0"/>
              <a:t> This system used to monitoring Landslide by Arduino uno controller.</a:t>
            </a:r>
          </a:p>
          <a:p>
            <a:r>
              <a:rPr lang="en-IN" dirty="0"/>
              <a:t>The sensors used here to monitoring earth vibration is VIBRATION SENSOR  and moisture content using soil moisture sensor .</a:t>
            </a:r>
          </a:p>
          <a:p>
            <a:r>
              <a:rPr lang="en-IN" dirty="0"/>
              <a:t>The outputs of sensors are given to Arduino controller.</a:t>
            </a:r>
          </a:p>
          <a:p>
            <a:r>
              <a:rPr lang="en-IN" dirty="0"/>
              <a:t>MODEL TYPE – HARDWARE.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788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2A75-0B1C-4AA0-9695-CD1F602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MATERIAL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7825-9A86-4CC3-B011-7CC0F29E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7" y="1850216"/>
            <a:ext cx="9546774" cy="455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VIBRATION SENSOR(SM-420)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*Vibration sensor is used to detect vibration of rocks and soil .</a:t>
            </a:r>
          </a:p>
          <a:p>
            <a:pPr marL="0" indent="0">
              <a:buNone/>
            </a:pPr>
            <a:r>
              <a:rPr lang="en-IN" dirty="0"/>
              <a:t>*Digital output is  given by vibration sensor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11FB1C-E465-4A6F-AE65-8B368A7D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46" y="4044007"/>
            <a:ext cx="2250262" cy="225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2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3692-FECD-42DE-B187-A0F4344D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SOIL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DBE0-2D73-4B8F-867D-3A20F453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*This sensor is tell us the moisture content of the soil.</a:t>
            </a:r>
          </a:p>
          <a:p>
            <a:pPr marL="0" indent="0">
              <a:buNone/>
            </a:pPr>
            <a:r>
              <a:rPr lang="en-IN" dirty="0"/>
              <a:t>*They are small,inexpensive,low-power,easy to use and don’t wear out.</a:t>
            </a:r>
          </a:p>
          <a:p>
            <a:pPr marL="0" indent="0">
              <a:buNone/>
            </a:pPr>
            <a:r>
              <a:rPr lang="en-IN" dirty="0"/>
              <a:t>*analogue output is given by this sensor.</a:t>
            </a:r>
          </a:p>
        </p:txBody>
      </p:sp>
      <p:pic>
        <p:nvPicPr>
          <p:cNvPr id="1028" name="Picture 4" descr="xcluma Soil Moisture Meter Soil Humidity Sensor Water Sensor UNO Respberry  : Amazon.in: Industrial &amp; Scientific">
            <a:extLst>
              <a:ext uri="{FF2B5EF4-FFF2-40B4-BE49-F238E27FC236}">
                <a16:creationId xmlns:a16="http://schemas.microsoft.com/office/drawing/2014/main" id="{816449DE-CD35-4B40-9907-07C92F9A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19" y="41052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7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586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Century Gothic</vt:lpstr>
      <vt:lpstr>Open Sans</vt:lpstr>
      <vt:lpstr>Wingdings</vt:lpstr>
      <vt:lpstr>Wingdings 3</vt:lpstr>
      <vt:lpstr>Ion</vt:lpstr>
      <vt:lpstr>                                         LANDSLIDE DETECTION               MODEL   </vt:lpstr>
      <vt:lpstr>IDEA / TEAM DETAILS:-  DOMAIN :- INFRASTRUCTURE  PROBLEM STATEMENT:-  LANDSLIDE DETECTION  TEAM NAME:- Technical Wizards  TEAM LEADER:- UTKARSH SAXENA   TEAM MEMBERS:- YASHIKA MISHRA , YASH JAIN , MOHIT SHARMA, SHIVANG RASTOGI  COLLEGE :- IMS ENGINEERING COLLEGE (GHAZIABAD UP)  COLLEGE CODE:- 143   </vt:lpstr>
      <vt:lpstr>PowerPoint Presentation</vt:lpstr>
      <vt:lpstr>  INTRODUCTION- PROBLEM STATEMENT</vt:lpstr>
      <vt:lpstr>PowerPoint Presentation</vt:lpstr>
      <vt:lpstr>PowerPoint Presentation</vt:lpstr>
      <vt:lpstr>PowerPoint Presentation</vt:lpstr>
      <vt:lpstr>   MATERIAL USED</vt:lpstr>
      <vt:lpstr>   SOIL HUMIDITY SENSOR</vt:lpstr>
      <vt:lpstr>    ARDUINO UNO</vt:lpstr>
      <vt:lpstr>BLOCK DIAGRAM </vt:lpstr>
      <vt:lpstr>      ADVANTAGES OF PROPOSED          SYSTEM  </vt:lpstr>
      <vt:lpstr>PowerPoint Presentation</vt:lpstr>
      <vt:lpstr>FROM:- TEAM:-   Technical Wizards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Detection           Warning</dc:title>
  <dc:creator>UTkarsh saxena</dc:creator>
  <cp:lastModifiedBy>tushar agarwal</cp:lastModifiedBy>
  <cp:revision>6</cp:revision>
  <dcterms:created xsi:type="dcterms:W3CDTF">2021-10-22T15:02:41Z</dcterms:created>
  <dcterms:modified xsi:type="dcterms:W3CDTF">2022-11-12T06:41:47Z</dcterms:modified>
</cp:coreProperties>
</file>