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4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0F0DD8B-929A-4E7D-8B97-F69C731C17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714D7F6-91B3-4E8C-B070-1BC6FEF4A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74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D8B-929A-4E7D-8B97-F69C731C17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D7F6-91B3-4E8C-B070-1BC6FEF4A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D8B-929A-4E7D-8B97-F69C731C17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D7F6-91B3-4E8C-B070-1BC6FEF4A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9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D8B-929A-4E7D-8B97-F69C731C17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D7F6-91B3-4E8C-B070-1BC6FEF4A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1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0DD8B-929A-4E7D-8B97-F69C731C17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714D7F6-91B3-4E8C-B070-1BC6FEF4A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144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D8B-929A-4E7D-8B97-F69C731C17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D7F6-91B3-4E8C-B070-1BC6FEF4A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5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D8B-929A-4E7D-8B97-F69C731C17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D7F6-91B3-4E8C-B070-1BC6FEF4A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79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D8B-929A-4E7D-8B97-F69C731C17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D7F6-91B3-4E8C-B070-1BC6FEF4A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8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D8B-929A-4E7D-8B97-F69C731C17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D7F6-91B3-4E8C-B070-1BC6FEF4A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D8B-929A-4E7D-8B97-F69C731C17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14D7F6-91B3-4E8C-B070-1BC6FEF4AF7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853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0F0DD8B-929A-4E7D-8B97-F69C731C17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14D7F6-91B3-4E8C-B070-1BC6FEF4AF7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840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F0DD8B-929A-4E7D-8B97-F69C731C17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714D7F6-91B3-4E8C-B070-1BC6FEF4A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7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DEA8-91AA-BB06-2C2D-AF07F6429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89" y="1415332"/>
            <a:ext cx="9310977" cy="4047214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ATTRACTIVE CALCULATOR</a:t>
            </a:r>
          </a:p>
        </p:txBody>
      </p:sp>
    </p:spTree>
    <p:extLst>
      <p:ext uri="{BB962C8B-B14F-4D97-AF65-F5344CB8AC3E}">
        <p14:creationId xmlns:p14="http://schemas.microsoft.com/office/powerpoint/2010/main" val="257369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E37-C1BC-243B-0D10-4C4585C0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70" y="2542956"/>
            <a:ext cx="9390490" cy="1371600"/>
          </a:xfrm>
        </p:spPr>
        <p:txBody>
          <a:bodyPr>
            <a:noAutofit/>
          </a:bodyPr>
          <a:lstStyle/>
          <a:p>
            <a:pPr algn="ctr"/>
            <a:r>
              <a:rPr lang="en-IN" sz="10000" b="1" dirty="0">
                <a:solidFill>
                  <a:schemeClr val="tx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475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1A878E-9B8D-F7B9-CF6B-62C12E746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65" y="284258"/>
            <a:ext cx="3283887" cy="6289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24BC6-4FAB-574B-4A51-87DE4ED7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53" y="284257"/>
            <a:ext cx="3086100" cy="6289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DF94C-A6AE-A73F-F470-37C87BC86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128" y="284256"/>
            <a:ext cx="3086100" cy="62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3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D4A30-DB46-9629-AB5E-5E67A7FB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7" y="238538"/>
            <a:ext cx="10535478" cy="63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2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7D78A-306A-ADD3-49D4-24D7BFF0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8" y="262393"/>
            <a:ext cx="10591137" cy="6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3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1FA61-0656-E19E-B8CE-3432D4AC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2" y="302149"/>
            <a:ext cx="10416209" cy="63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7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CE9B5A-4F4D-388C-9C5A-411C8AC3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91" y="238538"/>
            <a:ext cx="10487770" cy="64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6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FC480-6933-419D-C0FD-8EA38B6B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9" y="159026"/>
            <a:ext cx="10813773" cy="645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4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D3182-37FF-9ECC-97E0-4775D4C5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03" y="278295"/>
            <a:ext cx="10336695" cy="634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7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00835-BCDE-C18E-58F6-6D0169F5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10" y="262392"/>
            <a:ext cx="10034547" cy="63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65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95</TotalTime>
  <Words>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</vt:lpstr>
      <vt:lpstr>ATTRACTIVE 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Navneet Kaur</dc:creator>
  <cp:lastModifiedBy>Navneet Kaur</cp:lastModifiedBy>
  <cp:revision>6</cp:revision>
  <dcterms:created xsi:type="dcterms:W3CDTF">2023-12-01T03:35:46Z</dcterms:created>
  <dcterms:modified xsi:type="dcterms:W3CDTF">2023-12-01T05:11:16Z</dcterms:modified>
</cp:coreProperties>
</file>