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35CB3-5B30-4E9C-B11F-ECB0418FD47B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9C8B-35D2-41CF-9456-3F4475255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35CB3-5B30-4E9C-B11F-ECB0418FD47B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9C8B-35D2-41CF-9456-3F4475255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35CB3-5B30-4E9C-B11F-ECB0418FD47B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9C8B-35D2-41CF-9456-3F4475255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35CB3-5B30-4E9C-B11F-ECB0418FD47B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9C8B-35D2-41CF-9456-3F4475255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35CB3-5B30-4E9C-B11F-ECB0418FD47B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9C8B-35D2-41CF-9456-3F4475255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35CB3-5B30-4E9C-B11F-ECB0418FD47B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9C8B-35D2-41CF-9456-3F4475255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35CB3-5B30-4E9C-B11F-ECB0418FD47B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9C8B-35D2-41CF-9456-3F4475255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35CB3-5B30-4E9C-B11F-ECB0418FD47B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9C8B-35D2-41CF-9456-3F4475255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35CB3-5B30-4E9C-B11F-ECB0418FD47B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9C8B-35D2-41CF-9456-3F4475255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35CB3-5B30-4E9C-B11F-ECB0418FD47B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9C8B-35D2-41CF-9456-3F4475255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35CB3-5B30-4E9C-B11F-ECB0418FD47B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29C8B-35D2-41CF-9456-3F4475255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35CB3-5B30-4E9C-B11F-ECB0418FD47B}" type="datetimeFigureOut">
              <a:rPr lang="en-US" smtClean="0"/>
              <a:pPr/>
              <a:t>5/14/2020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29C8B-35D2-41CF-9456-3F447525540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81000"/>
            <a:ext cx="9144000" cy="2438400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8000" dirty="0" smtClean="0"/>
              <a:t>OPPS’  </a:t>
            </a:r>
            <a:r>
              <a:rPr lang="en-US" sz="8000" dirty="0" smtClean="0"/>
              <a:t>PROJECT</a:t>
            </a:r>
            <a:r>
              <a:rPr lang="en-US" sz="7200" dirty="0" smtClean="0"/>
              <a:t/>
            </a:r>
            <a:br>
              <a:rPr lang="en-US" sz="7200" dirty="0" smtClean="0"/>
            </a:br>
            <a:r>
              <a:rPr lang="en-US" sz="4800" dirty="0" smtClean="0"/>
              <a:t>STUDENT  REPOT CARD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6200" y="4343400"/>
            <a:ext cx="5257800" cy="17526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 smtClean="0">
                <a:latin typeface="Agency FB" pitchFamily="34" charset="0"/>
              </a:rPr>
              <a:t>PRABHAV KUMAR SINGH(CO19345)</a:t>
            </a:r>
          </a:p>
          <a:p>
            <a:pPr algn="l"/>
            <a:r>
              <a:rPr lang="en-US" dirty="0" smtClean="0">
                <a:latin typeface="Agency FB" pitchFamily="34" charset="0"/>
              </a:rPr>
              <a:t>TUSHAR GEOL(CO19368)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3200400"/>
            <a:ext cx="21336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572000"/>
            <a:ext cx="990600" cy="1981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47800" y="4648200"/>
            <a:ext cx="609600" cy="8382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0" y="27160"/>
            <a:ext cx="9144000" cy="698652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//    	function to read specific record from file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display_sp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student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ifstream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inFile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inFile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open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student.dat"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ios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::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binary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(!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inFile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"File could not be open !! Press any Key..."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cin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ignore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cin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get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bool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flag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false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while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inFile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read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reinterpret_cast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char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*&gt;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(&amp;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sizeof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student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)))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st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retrollno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()==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  		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st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showdata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	 flag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true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inFile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close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flag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==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false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"\n\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nrecord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not exist"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cin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ignore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cin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get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-1274802"/>
            <a:ext cx="9144000" cy="813280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//    	function to modify record of file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modify_student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bool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found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false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student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fstream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File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File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open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student.dat"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ios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::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binary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|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ios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::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in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|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ios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::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(!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File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"File could not be open !! Press any Key..."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cin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ignore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cin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get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while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(!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File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eof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&amp;&amp;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found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==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false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File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read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reinterpret_cast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char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*&gt;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(&amp;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sizeof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student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retrollno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()==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showdata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"\n\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nPlease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Enter The New Details of student"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endl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getdata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    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pos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=(-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)*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static_cast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sizeof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    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File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seekp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pos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ios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::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cur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    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File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write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reinterpret_cast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char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*&gt;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(&amp;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sizeof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student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    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"\n\n\t Record Updated"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    	found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true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File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close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found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==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false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"\n\n Record Not Found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cin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ignore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cin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get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86916"/>
            <a:ext cx="9144000" cy="677108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//    	function to delete record of file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delete_student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student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ifstream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inFile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inFile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open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student.dat"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ios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::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binary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(!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inFile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"File could not be open !! Press any Key..."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cin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ignore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cin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get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ofstream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outFile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outFile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open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Temp.dat"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ios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::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inFile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seekg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ios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::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beg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while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inFile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read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reinterpret_cast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char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*&gt;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(&amp;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sizeof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student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)))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st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retrollno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()!=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outFile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write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reinterpret_cast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char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*&gt;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(&amp;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),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sizeof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student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outFile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close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inFile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close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remove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"student.dat"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rename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Temp.dat"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"student.dat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"\n\n\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tRecord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Deleted .."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cin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ignore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cin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get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228600"/>
            <a:ext cx="9144000" cy="624786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//    	function to display all students grade report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class_result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student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ifstream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inFile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inFile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open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student.dat"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ios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::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binary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(!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inFile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"File could not be open !! Press any Key..."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cin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ignore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cin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get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"\n\n\t\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tALL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STUDENTS RESULT \n\n"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"==========================================================\n"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R.No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   Name        P   C   M   E   CS   %age   Grade"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endl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"==========================================================\n"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while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inFile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read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reinterpret_cast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char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*&gt;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(&amp;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),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sizeof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student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)))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st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show_tabular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cin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ignore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cin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get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inFile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close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-343972"/>
            <a:ext cx="9144000" cy="720197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//    	function to display result menu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result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char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rno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system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cls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"\n\n\n\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tRESULT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MENU"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"\n\n\n\t1. Class Result"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"\n\n\t2. Student Report Card"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"\n\n\t3. Back to Main Menu"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"\n\n\n\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tEnter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Choice (1/2/3)?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&gt;&gt;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system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cls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switch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ch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case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'1'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class_result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break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case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'2'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"\n\n\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tEnter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Roll Number Of Student : 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&gt;&gt;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rno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	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display_sp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rno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break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case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'3'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break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default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"\a"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//    	INTRODUCTION FUNCTION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intro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"\n\n\n\t\t  STUDENT"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"\n\n\t\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tREPORT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CARD"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"\n\n\t\t  PROJECT"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"\n\n\n\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tMADE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BY : PRABHAV KUMAR SINGH"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"\n\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tSCHOOL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: CCET"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cin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get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0" y="-867192"/>
            <a:ext cx="9144000" cy="77251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//    	ENTRY / EDIT MENU FUNCTION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entry_menu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char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num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system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cls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"\n\n\n\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tENTRY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MENU"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"\n\n\t1.CREATE STUDENT RECORD"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"\n\n\t2.DISPLAY ALL STUDENTS RECORDS"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"\n\n\t3.SEARCH STUDENT RECORD 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"\n\n\t4.MODIFY STUDENT RECORD"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"\n\n\t5.DELETE STUDENT RECORD"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"\n\n\t6.BACK TO MAIN MENU"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"\n\n\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tPlease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Enter Your Choice (1-6) 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&gt;&gt;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system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cls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switch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case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'1'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write_student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break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case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'2'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display_all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break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case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'3'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"\n\n\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tPlease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Enter The roll number 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&gt;&gt;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num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display_sp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num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break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case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'4'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"\n\n\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tPlease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Enter The roll number 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&gt;&gt;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num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modify_student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num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break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case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'5'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"\n\n\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tPlease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Enter The roll number 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&gt;&gt;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num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delete_student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num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break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case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'6'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break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default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"\a"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entry_menu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//    			END OF PROJECT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15436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7200" dirty="0" smtClean="0"/>
              <a:t>THANK YOU</a:t>
            </a:r>
            <a:endParaRPr lang="en-US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0" y="151179"/>
            <a:ext cx="9144000" cy="65556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//                   HEADER FILE USED IN PROJECT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#include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iostream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&gt;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#include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fstream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&gt;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#include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iomanip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&gt;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using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namespace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std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//                   CLASS USED IN PROJECT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class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student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rollno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char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name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[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50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];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p_marks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c_marks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m_marks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e_marks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cs_marks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double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per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char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grade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calculate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//function to calculate grade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public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getdata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//function to accept data from user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showdata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const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//function to show data on screen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show_tabular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const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retrollno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const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};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//class ends here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609600"/>
            <a:ext cx="7965642" cy="409342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student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::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calculate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per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=(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p_marks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c_marks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m_marks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e_marks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+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cs_marks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)/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5.0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per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&gt;=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60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grade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'A'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else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per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&gt;=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50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grade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'B'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else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per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&gt;=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33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grade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'C'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else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grade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'F'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0" y="227112"/>
            <a:ext cx="8763000" cy="624786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student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::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getdata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nEnter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The roll number of student 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&gt;&gt;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rollno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"\n\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nEnter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The Name of student 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cin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ignore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cin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getline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50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nEnter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The marks in physics out of 100 : 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&gt;&gt;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p_marks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nEnter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The marks in chemistry out of 100 : 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&gt;&gt;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c_marks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nEnter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The marks in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maths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out of 100 : 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&gt;&gt;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m_marks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nEnter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The marks in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english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out of 100 : 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&gt;&gt;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e_marks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nEnter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The marks in computer science out of 100 : 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cin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&gt;&gt;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cs_marks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calculate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70247"/>
            <a:ext cx="9144000" cy="778674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student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::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showdata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const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nRoll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number of student : 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rollno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nName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of student : 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nMarks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in Physics : 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p_marks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nMarks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in Chemistry : 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c_marks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nMarks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in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Maths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: 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m_marks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nMarks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in English : 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e_marks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nMarks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in Computer Science :"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cs_marks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nPercentage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of student is  :"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per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nGrade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of student is :"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grade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}			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student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::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show_tabular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const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rollno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setw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6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)&lt;&lt;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 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setw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10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)&lt;&lt;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p_marks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setw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4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)&lt;&lt;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c_marks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setw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4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)&lt;&lt;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m_marks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setw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4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e_marks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setw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4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)&lt;&lt;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cs_marks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setw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8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)&lt;&lt;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per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setw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6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)&lt;&lt;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grade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endl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 student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::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retrollno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const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rollno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457200"/>
            <a:ext cx="9144000" cy="470898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//    	function declaration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write_student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//write the record in binary file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display_all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//read all records from binary file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display_sp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//accept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rollno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and read record from binary file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modify_student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//accept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rollno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and update record of binary file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delete_student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//accept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rollno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and delete selected records from binary file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class_result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//display all records in tabular format from binary file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result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//display result menu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intro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//display welcome screen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entry_menu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//display entry menu on screen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-1344246"/>
            <a:ext cx="9144000" cy="772519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//    	THE MAIN FUNCTION OF PROGRAM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main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char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setf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ios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::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fixed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|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ios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::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showpoint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setprecision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2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// program outputs decimal number to two decimal places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intro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do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system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cls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"\n\n\n\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tMAIN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MENU"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"\n\n\t01. RESULT MENU"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"\n\n\t02. ENTRY/EDIT MENU"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"\n\n\t03. EXIT"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"\n\n\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tPlease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Select Your Option (1-3) 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cin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&gt;&gt;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switch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case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'1'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result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	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break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case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'2'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entry_menu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	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break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case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'3'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	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break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default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: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"\a"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}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while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ch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!=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'3'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6666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0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0" y="457200"/>
            <a:ext cx="8305800" cy="440120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//    	function to write in file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write_student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student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ofstream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outFile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outFile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open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student.dat"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ios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::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binary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|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ios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::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app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st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getdata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outFile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write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reinterpret_cast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char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*&gt;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(&amp;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),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sizeof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student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outFile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close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   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"\n\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nStudent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record Has Been Created "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cin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ignore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cin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get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0" y="-390138"/>
            <a:ext cx="9144000" cy="72481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//    	function to read all records from file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void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display_all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student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ifstream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inFile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inFile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open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student.dat"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,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ios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::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binary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(!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inFile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{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"File could not be open !! Press any Key..."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cin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ignore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cin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get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return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"\n\n\n\t\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tDISPLAY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ALL RECORD !!!\n\n"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while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inFile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read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reinterpret_cast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char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*&gt;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(&amp;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),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sizeof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student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)))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{			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st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showdata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	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&lt;&lt;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"\n\n====================================\n"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inFile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close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cin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ignore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	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cin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.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get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();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Consolas" pitchFamily="49" charset="0"/>
                <a:ea typeface="Times New Roman" pitchFamily="18" charset="0"/>
                <a:cs typeface="Courier New" pitchFamily="49" charset="0"/>
              </a:rPr>
              <a:t>}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68</Words>
  <Application>Microsoft Office PowerPoint</Application>
  <PresentationFormat>On-screen Show (4:3)</PresentationFormat>
  <Paragraphs>333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OPPS’  PROJECT STUDENT  REPOT CARD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priya</dc:creator>
  <cp:lastModifiedBy>priya</cp:lastModifiedBy>
  <cp:revision>8</cp:revision>
  <dcterms:created xsi:type="dcterms:W3CDTF">2020-05-13T20:34:54Z</dcterms:created>
  <dcterms:modified xsi:type="dcterms:W3CDTF">2020-05-14T10:04:40Z</dcterms:modified>
</cp:coreProperties>
</file>