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8157-8B0D-4094-BEF2-475EAAF9B24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714A1-3914-41FB-BB02-C0AC90CF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0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Maps… show us where we are… but only in two dimensions…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714A1-3914-41FB-BB02-C0AC90CFB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6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Travellers and scientists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714A1-3914-41FB-BB02-C0AC90CFB7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this data</a:t>
            </a:r>
            <a:r>
              <a:rPr lang="en-US" baseline="0" dirty="0" smtClean="0"/>
              <a:t> is not available easily for everyone…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714A1-3914-41FB-BB02-C0AC90CFB7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9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our pic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714A1-3914-41FB-BB02-C0AC90CFB7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1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ushn Dayshmookh\Desktop\Untitle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85800"/>
            <a:ext cx="46291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0975" y="6147652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MAPS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0" y="2819400"/>
            <a:ext cx="4629150" cy="0"/>
          </a:xfrm>
          <a:prstGeom prst="line">
            <a:avLst/>
          </a:prstGeom>
          <a:ln w="57150">
            <a:solidFill>
              <a:schemeClr val="bg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2600" y="685800"/>
            <a:ext cx="0" cy="45624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1600200"/>
            <a:ext cx="121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Maps show </a:t>
            </a:r>
            <a:r>
              <a:rPr lang="en-US" dirty="0"/>
              <a:t>us where we </a:t>
            </a:r>
            <a:r>
              <a:rPr lang="en-US" dirty="0" smtClean="0"/>
              <a:t>are.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only </a:t>
            </a:r>
            <a:r>
              <a:rPr lang="en-US" dirty="0"/>
              <a:t>in two </a:t>
            </a:r>
            <a:r>
              <a:rPr lang="en-US" dirty="0" smtClean="0"/>
              <a:t>dimensions.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3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590800"/>
            <a:ext cx="3962400" cy="1143000"/>
          </a:xfrm>
        </p:spPr>
        <p:txBody>
          <a:bodyPr/>
          <a:lstStyle/>
          <a:p>
            <a:pPr algn="ctr"/>
            <a:r>
              <a:rPr lang="en-US" dirty="0" smtClean="0"/>
              <a:t>Presenting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 rot="21042312">
            <a:off x="-8148946" y="4409259"/>
            <a:ext cx="7551601" cy="1612607"/>
          </a:xfrm>
        </p:spPr>
        <p:txBody>
          <a:bodyPr/>
          <a:lstStyle/>
          <a:p>
            <a:pPr algn="ctr"/>
            <a:r>
              <a:rPr lang="en-US" sz="8000" dirty="0" err="1" smtClean="0"/>
              <a:t>dLimiter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Break the Barriers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4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flip dir="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2014 L 1.43855 -0.34931 L 0.6948 -0.14931 L 1.30417 -0.28681 L 1.00105 -0.1993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88" y="-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 that…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Is a 3D map</a:t>
            </a:r>
          </a:p>
          <a:p>
            <a:r>
              <a:rPr lang="en-US" sz="4000" dirty="0" smtClean="0"/>
              <a:t>Shows altitude</a:t>
            </a:r>
          </a:p>
          <a:p>
            <a:r>
              <a:rPr lang="en-US" sz="4000" dirty="0" smtClean="0"/>
              <a:t>Tracks you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0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prism isInverted="1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1981200"/>
            <a:ext cx="21717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95461"/>
      </p:ext>
    </p:extLst>
  </p:cSld>
  <p:clrMapOvr>
    <a:masterClrMapping/>
  </p:clrMapOvr>
  <p:transition spd="slow" advTm="265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0064" y="1981200"/>
            <a:ext cx="2161972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0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Along with…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Pressure</a:t>
            </a:r>
          </a:p>
          <a:p>
            <a:r>
              <a:rPr lang="en-US" sz="4000" dirty="0" smtClean="0"/>
              <a:t>Temperature</a:t>
            </a:r>
          </a:p>
          <a:p>
            <a:r>
              <a:rPr lang="en-US" sz="4000" dirty="0" smtClean="0"/>
              <a:t>Weather</a:t>
            </a:r>
          </a:p>
          <a:p>
            <a:r>
              <a:rPr lang="en-US" sz="4000" dirty="0" smtClean="0"/>
              <a:t>Wind velocity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3031266"/>
      </p:ext>
    </p:extLst>
  </p:cSld>
  <p:clrMapOvr>
    <a:masterClrMapping/>
  </p:clrMapOvr>
  <p:transition spd="slow" advTm="6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suggest…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453013"/>
            <a:ext cx="7716838" cy="338865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Suitable crops to farmers</a:t>
            </a:r>
          </a:p>
          <a:p>
            <a:r>
              <a:rPr lang="en-US" sz="4000" dirty="0" smtClean="0"/>
              <a:t>Required equipment to tourists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499048"/>
      </p:ext>
    </p:extLst>
  </p:cSld>
  <p:clrMapOvr>
    <a:masterClrMapping/>
  </p:clrMapOvr>
  <p:transition spd="slow" advTm="4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16837" cy="1447800"/>
          </a:xfrm>
        </p:spPr>
        <p:txBody>
          <a:bodyPr/>
          <a:lstStyle/>
          <a:p>
            <a:r>
              <a:rPr lang="en-US" dirty="0" smtClean="0"/>
              <a:t>With…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657600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Detailed </a:t>
            </a:r>
            <a:r>
              <a:rPr lang="en-US" sz="4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about a region for research.</a:t>
            </a:r>
          </a:p>
        </p:txBody>
      </p:sp>
    </p:spTree>
    <p:extLst>
      <p:ext uri="{BB962C8B-B14F-4D97-AF65-F5344CB8AC3E}">
        <p14:creationId xmlns:p14="http://schemas.microsoft.com/office/powerpoint/2010/main" val="3047749390"/>
      </p:ext>
    </p:extLst>
  </p:cSld>
  <p:clrMapOvr>
    <a:masterClrMapping/>
  </p:clrMapOvr>
  <p:transition spd="slow" advTm="6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046">
            <a:off x="1686964" y="1539394"/>
            <a:ext cx="6096000" cy="238159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B72 Krushn Dayshmookh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watching!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2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885113" cy="1362075"/>
          </a:xfrm>
        </p:spPr>
        <p:txBody>
          <a:bodyPr/>
          <a:lstStyle/>
          <a:p>
            <a:pPr algn="ctr"/>
            <a:r>
              <a:rPr lang="en-US" dirty="0" smtClean="0"/>
              <a:t>WHAT ABOUT HEIGHT?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7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rushn Dayshmookh\Desktop\Untitle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49287"/>
            <a:ext cx="6096000" cy="296227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 fov="6900000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cxnSp>
        <p:nvCxnSpPr>
          <p:cNvPr id="7" name="Straight Connector 6"/>
          <p:cNvCxnSpPr/>
          <p:nvPr/>
        </p:nvCxnSpPr>
        <p:spPr>
          <a:xfrm flipV="1">
            <a:off x="5638800" y="983973"/>
            <a:ext cx="0" cy="208742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62000" y="5334000"/>
            <a:ext cx="7885113" cy="1362075"/>
          </a:xfrm>
        </p:spPr>
        <p:txBody>
          <a:bodyPr/>
          <a:lstStyle/>
          <a:p>
            <a:pPr algn="ctr"/>
            <a:r>
              <a:rPr lang="en-US" dirty="0" smtClean="0"/>
              <a:t>Altitude does matter.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0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62000" y="5334000"/>
            <a:ext cx="7885113" cy="1362075"/>
          </a:xfrm>
        </p:spPr>
        <p:txBody>
          <a:bodyPr/>
          <a:lstStyle/>
          <a:p>
            <a:pPr algn="ctr"/>
            <a:r>
              <a:rPr lang="en-US" dirty="0" smtClean="0"/>
              <a:t>Atmosphere changes</a:t>
            </a:r>
            <a:endParaRPr lang="en-US" dirty="0"/>
          </a:p>
        </p:txBody>
      </p:sp>
      <p:pic>
        <p:nvPicPr>
          <p:cNvPr id="2050" name="Picture 2" descr="C:\Users\Krushn Dayshmookh\Desktop\Untitled picddtur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248401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0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00"/>
    </mc:Choice>
    <mc:Fallback xmlns="">
      <p:transition advTm="1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62000" y="5334000"/>
            <a:ext cx="7885113" cy="1362075"/>
          </a:xfrm>
        </p:spPr>
        <p:txBody>
          <a:bodyPr/>
          <a:lstStyle/>
          <a:p>
            <a:pPr algn="ctr"/>
            <a:r>
              <a:rPr lang="en-US" dirty="0" smtClean="0"/>
              <a:t>Atmosphere changes</a:t>
            </a:r>
            <a:endParaRPr lang="en-US" dirty="0"/>
          </a:p>
        </p:txBody>
      </p:sp>
      <p:pic>
        <p:nvPicPr>
          <p:cNvPr id="3074" name="Picture 2" descr="C:\Users\Krushn Dayshmookh\Desktop\Untitled picdd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16" y="356315"/>
            <a:ext cx="62484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2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62000" y="5334000"/>
            <a:ext cx="7885113" cy="1362075"/>
          </a:xfrm>
        </p:spPr>
        <p:txBody>
          <a:bodyPr/>
          <a:lstStyle/>
          <a:p>
            <a:pPr algn="ctr"/>
            <a:r>
              <a:rPr lang="en-US" dirty="0" smtClean="0"/>
              <a:t>So do temperature and pressure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9316" y="356315"/>
            <a:ext cx="6248399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7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prism dir="u" isInverted="1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matters a lot for…</a:t>
            </a:r>
            <a:endParaRPr lang="en-US" dirty="0"/>
          </a:p>
        </p:txBody>
      </p:sp>
      <p:pic>
        <p:nvPicPr>
          <p:cNvPr id="4099" name="Picture 3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554" y="2362200"/>
            <a:ext cx="3447783" cy="294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Program Files (x86)\Microsoft Office\MEDIA\CAGCAT10\j0183328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97" y="2362201"/>
            <a:ext cx="2935508" cy="294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42796" y="60843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Travellers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6084332"/>
            <a:ext cx="141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Scientists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5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5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Scroll 2"/>
          <p:cNvSpPr/>
          <p:nvPr/>
        </p:nvSpPr>
        <p:spPr>
          <a:xfrm>
            <a:off x="2362200" y="1143000"/>
            <a:ext cx="4343400" cy="3962400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n w="24500" cmpd="dbl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Data not found!!</a:t>
            </a:r>
            <a:endParaRPr lang="en-US" sz="6600" b="1" dirty="0">
              <a:ln w="24500" cmpd="dbl">
                <a:solidFill>
                  <a:srgbClr val="FF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3200" y="620072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 this data is not available easily for everyone…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667000"/>
            <a:ext cx="3276600" cy="1143000"/>
          </a:xfrm>
        </p:spPr>
        <p:txBody>
          <a:bodyPr/>
          <a:lstStyle/>
          <a:p>
            <a:r>
              <a:rPr lang="en-US" dirty="0" smtClean="0"/>
              <a:t>Not anymore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4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ir Weather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264</TotalTime>
  <Words>149</Words>
  <Application>Microsoft Office PowerPoint</Application>
  <PresentationFormat>On-screen Show (4:3)</PresentationFormat>
  <Paragraphs>44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Horizon</vt:lpstr>
      <vt:lpstr>Fair Weather</vt:lpstr>
      <vt:lpstr>PowerPoint Presentation</vt:lpstr>
      <vt:lpstr>WHAT ABOUT HEIGHT?</vt:lpstr>
      <vt:lpstr>Altitude does matter.</vt:lpstr>
      <vt:lpstr>Atmosphere changes</vt:lpstr>
      <vt:lpstr>Atmosphere changes</vt:lpstr>
      <vt:lpstr>So do temperature and pressure</vt:lpstr>
      <vt:lpstr>And It matters a lot for…</vt:lpstr>
      <vt:lpstr>PowerPoint Presentation</vt:lpstr>
      <vt:lpstr>Not anymore </vt:lpstr>
      <vt:lpstr>Presenting</vt:lpstr>
      <vt:lpstr>dLimiter</vt:lpstr>
      <vt:lpstr>An app that…</vt:lpstr>
      <vt:lpstr>PowerPoint Presentation</vt:lpstr>
      <vt:lpstr>PowerPoint Presentation</vt:lpstr>
      <vt:lpstr>Along with…</vt:lpstr>
      <vt:lpstr>And suggest…</vt:lpstr>
      <vt:lpstr>With…</vt:lpstr>
      <vt:lpstr>Thank you for watching!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Krushn Dayshmookh</dc:creator>
  <cp:lastModifiedBy>Krushn Dayshmookh</cp:lastModifiedBy>
  <cp:revision>22</cp:revision>
  <dcterms:created xsi:type="dcterms:W3CDTF">2006-08-16T00:00:00Z</dcterms:created>
  <dcterms:modified xsi:type="dcterms:W3CDTF">2016-10-13T18:45:41Z</dcterms:modified>
</cp:coreProperties>
</file>