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FBCFF"/>
    <a:srgbClr val="0066FF"/>
    <a:srgbClr val="00255C"/>
    <a:srgbClr val="003736"/>
    <a:srgbClr val="008080"/>
    <a:srgbClr val="A4D0CD"/>
    <a:srgbClr val="6DB3AE"/>
    <a:srgbClr val="00A8A4"/>
    <a:srgbClr val="35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4793B-25CB-4332-AC3C-D4D2ECCFC4D9}" type="doc">
      <dgm:prSet loTypeId="urn:microsoft.com/office/officeart/2005/8/layout/radial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8915E-FD56-409D-A892-F18865B44EC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6D5BD53B-2C80-4777-A437-6EC228B6CCF2}" type="parTrans" cxnId="{3EA16E9E-F21D-4A78-871F-547356EB4F4A}">
      <dgm:prSet/>
      <dgm:spPr/>
      <dgm:t>
        <a:bodyPr/>
        <a:lstStyle/>
        <a:p>
          <a:endParaRPr lang="en-US"/>
        </a:p>
      </dgm:t>
    </dgm:pt>
    <dgm:pt modelId="{C3180020-E6E0-4076-8EBF-281CA3C2C2D8}" type="sibTrans" cxnId="{3EA16E9E-F21D-4A78-871F-547356EB4F4A}">
      <dgm:prSet/>
      <dgm:spPr/>
      <dgm:t>
        <a:bodyPr/>
        <a:lstStyle/>
        <a:p>
          <a:endParaRPr lang="en-US"/>
        </a:p>
      </dgm:t>
    </dgm:pt>
    <dgm:pt modelId="{0DADEFCC-BCF7-42AF-8329-9BA7D38EFFE5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EE2111B7-A3F4-4B86-8B02-33CB0AF95494}" type="parTrans" cxnId="{E6CCB56B-70C7-4F29-B31E-F96824D965E5}">
      <dgm:prSet/>
      <dgm:spPr/>
      <dgm:t>
        <a:bodyPr/>
        <a:lstStyle/>
        <a:p>
          <a:endParaRPr lang="en-US"/>
        </a:p>
      </dgm:t>
    </dgm:pt>
    <dgm:pt modelId="{76F8FE77-42B5-4F6D-BA5B-B2D21AA4F06B}" type="sibTrans" cxnId="{E6CCB56B-70C7-4F29-B31E-F96824D965E5}">
      <dgm:prSet/>
      <dgm:spPr/>
      <dgm:t>
        <a:bodyPr/>
        <a:lstStyle/>
        <a:p>
          <a:endParaRPr lang="en-US"/>
        </a:p>
      </dgm:t>
    </dgm:pt>
    <dgm:pt modelId="{8730649E-6F3F-4656-BC4A-36B75B86CB54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99BF7BBC-C8BA-4366-AAF1-B9865E012392}" type="parTrans" cxnId="{D216A2B7-1124-4313-999A-E51E213EEDE3}">
      <dgm:prSet/>
      <dgm:spPr/>
      <dgm:t>
        <a:bodyPr/>
        <a:lstStyle/>
        <a:p>
          <a:endParaRPr lang="en-US"/>
        </a:p>
      </dgm:t>
    </dgm:pt>
    <dgm:pt modelId="{32468EEB-BB3A-47D2-AE5F-EF8D2CE881F2}" type="sibTrans" cxnId="{D216A2B7-1124-4313-999A-E51E213EEDE3}">
      <dgm:prSet/>
      <dgm:spPr/>
      <dgm:t>
        <a:bodyPr/>
        <a:lstStyle/>
        <a:p>
          <a:endParaRPr lang="en-US"/>
        </a:p>
      </dgm:t>
    </dgm:pt>
    <dgm:pt modelId="{5AA599AA-2F7D-4ABB-9F47-CACA72B28831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7568CC4-D8FA-4806-9958-7CA159F72ED3}" type="parTrans" cxnId="{7B2A14E3-570F-425A-8AAC-8C547F99DAF1}">
      <dgm:prSet/>
      <dgm:spPr/>
      <dgm:t>
        <a:bodyPr/>
        <a:lstStyle/>
        <a:p>
          <a:endParaRPr lang="en-US"/>
        </a:p>
      </dgm:t>
    </dgm:pt>
    <dgm:pt modelId="{88FA4A1E-47C4-4067-A2BE-0489975E89C2}" type="sibTrans" cxnId="{7B2A14E3-570F-425A-8AAC-8C547F99DAF1}">
      <dgm:prSet/>
      <dgm:spPr/>
      <dgm:t>
        <a:bodyPr/>
        <a:lstStyle/>
        <a:p>
          <a:endParaRPr lang="en-US"/>
        </a:p>
      </dgm:t>
    </dgm:pt>
    <dgm:pt modelId="{1B31AACD-EAF8-40A3-9D17-5348E1C8D25E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74AA81C-6586-4C6A-973A-E7818E48C38B}" type="parTrans" cxnId="{E2ED32F7-244A-4AC4-9B25-D9534DDD1B4C}">
      <dgm:prSet/>
      <dgm:spPr/>
      <dgm:t>
        <a:bodyPr/>
        <a:lstStyle/>
        <a:p>
          <a:endParaRPr lang="en-US"/>
        </a:p>
      </dgm:t>
    </dgm:pt>
    <dgm:pt modelId="{359EB5D1-4D59-4DF6-B295-7E46DF575F30}" type="sibTrans" cxnId="{E2ED32F7-244A-4AC4-9B25-D9534DDD1B4C}">
      <dgm:prSet/>
      <dgm:spPr/>
      <dgm:t>
        <a:bodyPr/>
        <a:lstStyle/>
        <a:p>
          <a:endParaRPr lang="en-US"/>
        </a:p>
      </dgm:t>
    </dgm:pt>
    <dgm:pt modelId="{687FA7AA-9832-4E72-BCF6-5D8927483E9C}">
      <dgm:prSet phldrT="[Text]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91A3C7E9-F332-4F07-90F3-889A3585CA27}" type="parTrans" cxnId="{AA42E2B9-9C33-4FCE-BE66-05CD6832F514}">
      <dgm:prSet/>
      <dgm:spPr/>
      <dgm:t>
        <a:bodyPr/>
        <a:lstStyle/>
        <a:p>
          <a:endParaRPr lang="en-US"/>
        </a:p>
      </dgm:t>
    </dgm:pt>
    <dgm:pt modelId="{9508E849-3399-4173-AC0C-79DF0C3400B5}" type="sibTrans" cxnId="{AA42E2B9-9C33-4FCE-BE66-05CD6832F514}">
      <dgm:prSet/>
      <dgm:spPr/>
      <dgm:t>
        <a:bodyPr/>
        <a:lstStyle/>
        <a:p>
          <a:endParaRPr lang="en-US"/>
        </a:p>
      </dgm:t>
    </dgm:pt>
    <dgm:pt modelId="{9A635958-96EB-4CA8-8104-739D9C02464C}">
      <dgm:prSet phldrT="[Text]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08D2ED0-91DA-439A-926A-8622653964F4}" type="parTrans" cxnId="{F1222FA4-1F74-41B2-B885-4D36BA0CFE97}">
      <dgm:prSet/>
      <dgm:spPr/>
      <dgm:t>
        <a:bodyPr/>
        <a:lstStyle/>
        <a:p>
          <a:endParaRPr lang="en-US"/>
        </a:p>
      </dgm:t>
    </dgm:pt>
    <dgm:pt modelId="{2D5A7BCE-501A-4C48-80DA-50269CF9CDE3}" type="sibTrans" cxnId="{F1222FA4-1F74-41B2-B885-4D36BA0CFE97}">
      <dgm:prSet/>
      <dgm:spPr/>
      <dgm:t>
        <a:bodyPr/>
        <a:lstStyle/>
        <a:p>
          <a:endParaRPr lang="en-US"/>
        </a:p>
      </dgm:t>
    </dgm:pt>
    <dgm:pt modelId="{4E8F59CC-D08B-4BC5-A9F8-54977C4278E5}">
      <dgm:prSet phldrT="[Text]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B60BC277-35AA-472A-B49B-CA31DE90D026}" type="parTrans" cxnId="{B351BEAE-92DA-46DE-B103-5B34DD383659}">
      <dgm:prSet/>
      <dgm:spPr/>
      <dgm:t>
        <a:bodyPr/>
        <a:lstStyle/>
        <a:p>
          <a:endParaRPr lang="en-US"/>
        </a:p>
      </dgm:t>
    </dgm:pt>
    <dgm:pt modelId="{77564DA8-7C2A-4899-BFB0-8E8F8EB7974B}" type="sibTrans" cxnId="{B351BEAE-92DA-46DE-B103-5B34DD383659}">
      <dgm:prSet/>
      <dgm:spPr/>
      <dgm:t>
        <a:bodyPr/>
        <a:lstStyle/>
        <a:p>
          <a:endParaRPr lang="en-US"/>
        </a:p>
      </dgm:t>
    </dgm:pt>
    <dgm:pt modelId="{C5FC8C41-6774-40F9-A510-9651AE3EC6A7}">
      <dgm:prSet phldrT="[Text]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C005FC2D-2FEF-4128-A1CB-266101C4EB18}" type="parTrans" cxnId="{8D78F488-5EC6-43E0-9D7B-DFABC666D0B2}">
      <dgm:prSet/>
      <dgm:spPr/>
      <dgm:t>
        <a:bodyPr/>
        <a:lstStyle/>
        <a:p>
          <a:endParaRPr lang="en-US"/>
        </a:p>
      </dgm:t>
    </dgm:pt>
    <dgm:pt modelId="{0B9E7255-3767-4175-BE6B-CDFD8B99CB22}" type="sibTrans" cxnId="{8D78F488-5EC6-43E0-9D7B-DFABC666D0B2}">
      <dgm:prSet/>
      <dgm:spPr/>
      <dgm:t>
        <a:bodyPr/>
        <a:lstStyle/>
        <a:p>
          <a:endParaRPr lang="en-US"/>
        </a:p>
      </dgm:t>
    </dgm:pt>
    <dgm:pt modelId="{5278AA24-063A-45A0-88D4-E81FF5198569}" type="pres">
      <dgm:prSet presAssocID="{3E54793B-25CB-4332-AC3C-D4D2ECCFC4D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0F2B92-E924-4E21-9A61-A76C429707F1}" type="pres">
      <dgm:prSet presAssocID="{8DF8915E-FD56-409D-A892-F18865B44EC6}" presName="centerShape" presStyleLbl="node0" presStyleIdx="0" presStyleCnt="1"/>
      <dgm:spPr/>
    </dgm:pt>
    <dgm:pt modelId="{AE2A86E4-0B38-4DE1-9B01-2CDE87094C8D}" type="pres">
      <dgm:prSet presAssocID="{EE2111B7-A3F4-4B86-8B02-33CB0AF95494}" presName="Name9" presStyleLbl="parChTrans1D2" presStyleIdx="0" presStyleCnt="8"/>
      <dgm:spPr/>
    </dgm:pt>
    <dgm:pt modelId="{FD52EA52-AE93-4E7E-89BC-FD487C33A443}" type="pres">
      <dgm:prSet presAssocID="{EE2111B7-A3F4-4B86-8B02-33CB0AF95494}" presName="connTx" presStyleLbl="parChTrans1D2" presStyleIdx="0" presStyleCnt="8"/>
      <dgm:spPr/>
    </dgm:pt>
    <dgm:pt modelId="{AE1CDD02-BB9D-42C6-9F90-A33C40FE2C33}" type="pres">
      <dgm:prSet presAssocID="{0DADEFCC-BCF7-42AF-8329-9BA7D38EFFE5}" presName="node" presStyleLbl="node1" presStyleIdx="0" presStyleCnt="8">
        <dgm:presLayoutVars>
          <dgm:bulletEnabled val="1"/>
        </dgm:presLayoutVars>
      </dgm:prSet>
      <dgm:spPr/>
    </dgm:pt>
    <dgm:pt modelId="{4807ECE4-E893-4E45-B55C-D6B96E670888}" type="pres">
      <dgm:prSet presAssocID="{99BF7BBC-C8BA-4366-AAF1-B9865E012392}" presName="Name9" presStyleLbl="parChTrans1D2" presStyleIdx="1" presStyleCnt="8"/>
      <dgm:spPr/>
    </dgm:pt>
    <dgm:pt modelId="{8687FF43-7EB3-4C8D-B80F-8839CA84579A}" type="pres">
      <dgm:prSet presAssocID="{99BF7BBC-C8BA-4366-AAF1-B9865E012392}" presName="connTx" presStyleLbl="parChTrans1D2" presStyleIdx="1" presStyleCnt="8"/>
      <dgm:spPr/>
    </dgm:pt>
    <dgm:pt modelId="{6118333E-1645-40F4-BD6C-2FD34C8B2744}" type="pres">
      <dgm:prSet presAssocID="{8730649E-6F3F-4656-BC4A-36B75B86CB54}" presName="node" presStyleLbl="node1" presStyleIdx="1" presStyleCnt="8">
        <dgm:presLayoutVars>
          <dgm:bulletEnabled val="1"/>
        </dgm:presLayoutVars>
      </dgm:prSet>
      <dgm:spPr/>
    </dgm:pt>
    <dgm:pt modelId="{F2241B68-A93E-4DD8-BBA1-27D9FDDAABD6}" type="pres">
      <dgm:prSet presAssocID="{E7568CC4-D8FA-4806-9958-7CA159F72ED3}" presName="Name9" presStyleLbl="parChTrans1D2" presStyleIdx="2" presStyleCnt="8"/>
      <dgm:spPr/>
    </dgm:pt>
    <dgm:pt modelId="{6BCC54CE-4094-40F1-AD67-7B4E04A60039}" type="pres">
      <dgm:prSet presAssocID="{E7568CC4-D8FA-4806-9958-7CA159F72ED3}" presName="connTx" presStyleLbl="parChTrans1D2" presStyleIdx="2" presStyleCnt="8"/>
      <dgm:spPr/>
    </dgm:pt>
    <dgm:pt modelId="{877D4A1B-146F-450E-A4DB-59001A93960B}" type="pres">
      <dgm:prSet presAssocID="{5AA599AA-2F7D-4ABB-9F47-CACA72B28831}" presName="node" presStyleLbl="node1" presStyleIdx="2" presStyleCnt="8">
        <dgm:presLayoutVars>
          <dgm:bulletEnabled val="1"/>
        </dgm:presLayoutVars>
      </dgm:prSet>
      <dgm:spPr/>
    </dgm:pt>
    <dgm:pt modelId="{B5E694BA-281E-4AC4-ABED-B141D9F46788}" type="pres">
      <dgm:prSet presAssocID="{774AA81C-6586-4C6A-973A-E7818E48C38B}" presName="Name9" presStyleLbl="parChTrans1D2" presStyleIdx="3" presStyleCnt="8"/>
      <dgm:spPr/>
    </dgm:pt>
    <dgm:pt modelId="{41B21340-B0CC-4726-A42C-661465F39E88}" type="pres">
      <dgm:prSet presAssocID="{774AA81C-6586-4C6A-973A-E7818E48C38B}" presName="connTx" presStyleLbl="parChTrans1D2" presStyleIdx="3" presStyleCnt="8"/>
      <dgm:spPr/>
    </dgm:pt>
    <dgm:pt modelId="{4B08E6CF-C28D-4B5D-9AFA-1FD1DCF50094}" type="pres">
      <dgm:prSet presAssocID="{1B31AACD-EAF8-40A3-9D17-5348E1C8D25E}" presName="node" presStyleLbl="node1" presStyleIdx="3" presStyleCnt="8">
        <dgm:presLayoutVars>
          <dgm:bulletEnabled val="1"/>
        </dgm:presLayoutVars>
      </dgm:prSet>
      <dgm:spPr/>
    </dgm:pt>
    <dgm:pt modelId="{A691FBD8-C2E9-4B81-B5D1-5F8193DE9C90}" type="pres">
      <dgm:prSet presAssocID="{91A3C7E9-F332-4F07-90F3-889A3585CA27}" presName="Name9" presStyleLbl="parChTrans1D2" presStyleIdx="4" presStyleCnt="8"/>
      <dgm:spPr/>
    </dgm:pt>
    <dgm:pt modelId="{149F2E4B-752B-4A8D-AAEB-FEF48B989BB4}" type="pres">
      <dgm:prSet presAssocID="{91A3C7E9-F332-4F07-90F3-889A3585CA27}" presName="connTx" presStyleLbl="parChTrans1D2" presStyleIdx="4" presStyleCnt="8"/>
      <dgm:spPr/>
    </dgm:pt>
    <dgm:pt modelId="{1F00D4A1-F256-4CB7-B481-C441D0FB68E4}" type="pres">
      <dgm:prSet presAssocID="{687FA7AA-9832-4E72-BCF6-5D8927483E9C}" presName="node" presStyleLbl="node1" presStyleIdx="4" presStyleCnt="8">
        <dgm:presLayoutVars>
          <dgm:bulletEnabled val="1"/>
        </dgm:presLayoutVars>
      </dgm:prSet>
      <dgm:spPr/>
    </dgm:pt>
    <dgm:pt modelId="{32EE66DC-2918-4B64-9607-4EB04EF06FA7}" type="pres">
      <dgm:prSet presAssocID="{308D2ED0-91DA-439A-926A-8622653964F4}" presName="Name9" presStyleLbl="parChTrans1D2" presStyleIdx="5" presStyleCnt="8"/>
      <dgm:spPr/>
    </dgm:pt>
    <dgm:pt modelId="{25E1C55E-415F-4737-B47E-708B8E27A575}" type="pres">
      <dgm:prSet presAssocID="{308D2ED0-91DA-439A-926A-8622653964F4}" presName="connTx" presStyleLbl="parChTrans1D2" presStyleIdx="5" presStyleCnt="8"/>
      <dgm:spPr/>
    </dgm:pt>
    <dgm:pt modelId="{01B417B3-F27E-4A5C-B54C-2B02FE984F46}" type="pres">
      <dgm:prSet presAssocID="{9A635958-96EB-4CA8-8104-739D9C02464C}" presName="node" presStyleLbl="node1" presStyleIdx="5" presStyleCnt="8">
        <dgm:presLayoutVars>
          <dgm:bulletEnabled val="1"/>
        </dgm:presLayoutVars>
      </dgm:prSet>
      <dgm:spPr/>
    </dgm:pt>
    <dgm:pt modelId="{200AEE13-785F-4F0B-BBFF-73C1775D08F2}" type="pres">
      <dgm:prSet presAssocID="{B60BC277-35AA-472A-B49B-CA31DE90D026}" presName="Name9" presStyleLbl="parChTrans1D2" presStyleIdx="6" presStyleCnt="8"/>
      <dgm:spPr/>
    </dgm:pt>
    <dgm:pt modelId="{A7B0D6D1-679A-4C51-A20A-30EC84DF0565}" type="pres">
      <dgm:prSet presAssocID="{B60BC277-35AA-472A-B49B-CA31DE90D026}" presName="connTx" presStyleLbl="parChTrans1D2" presStyleIdx="6" presStyleCnt="8"/>
      <dgm:spPr/>
    </dgm:pt>
    <dgm:pt modelId="{CEDD34DD-9E6E-4C43-9C6A-BFD259156B78}" type="pres">
      <dgm:prSet presAssocID="{4E8F59CC-D08B-4BC5-A9F8-54977C4278E5}" presName="node" presStyleLbl="node1" presStyleIdx="6" presStyleCnt="8">
        <dgm:presLayoutVars>
          <dgm:bulletEnabled val="1"/>
        </dgm:presLayoutVars>
      </dgm:prSet>
      <dgm:spPr/>
    </dgm:pt>
    <dgm:pt modelId="{C63752E3-8125-4F8A-A308-541715ED914C}" type="pres">
      <dgm:prSet presAssocID="{C005FC2D-2FEF-4128-A1CB-266101C4EB18}" presName="Name9" presStyleLbl="parChTrans1D2" presStyleIdx="7" presStyleCnt="8"/>
      <dgm:spPr/>
    </dgm:pt>
    <dgm:pt modelId="{4CAE42CA-2D1F-45D7-BF55-AFB99B79C3B0}" type="pres">
      <dgm:prSet presAssocID="{C005FC2D-2FEF-4128-A1CB-266101C4EB18}" presName="connTx" presStyleLbl="parChTrans1D2" presStyleIdx="7" presStyleCnt="8"/>
      <dgm:spPr/>
    </dgm:pt>
    <dgm:pt modelId="{25F9E882-34FE-4B68-B156-B3B76C508A2B}" type="pres">
      <dgm:prSet presAssocID="{C5FC8C41-6774-40F9-A510-9651AE3EC6A7}" presName="node" presStyleLbl="node1" presStyleIdx="7" presStyleCnt="8">
        <dgm:presLayoutVars>
          <dgm:bulletEnabled val="1"/>
        </dgm:presLayoutVars>
      </dgm:prSet>
      <dgm:spPr/>
    </dgm:pt>
  </dgm:ptLst>
  <dgm:cxnLst>
    <dgm:cxn modelId="{E2ED32F7-244A-4AC4-9B25-D9534DDD1B4C}" srcId="{8DF8915E-FD56-409D-A892-F18865B44EC6}" destId="{1B31AACD-EAF8-40A3-9D17-5348E1C8D25E}" srcOrd="3" destOrd="0" parTransId="{774AA81C-6586-4C6A-973A-E7818E48C38B}" sibTransId="{359EB5D1-4D59-4DF6-B295-7E46DF575F30}"/>
    <dgm:cxn modelId="{55683913-B768-4FDD-B041-C03B4AD1FA7E}" type="presOf" srcId="{EE2111B7-A3F4-4B86-8B02-33CB0AF95494}" destId="{FD52EA52-AE93-4E7E-89BC-FD487C33A443}" srcOrd="1" destOrd="0" presId="urn:microsoft.com/office/officeart/2005/8/layout/radial1"/>
    <dgm:cxn modelId="{B92AC443-3697-45A5-990B-A6CFFD93D37E}" type="presOf" srcId="{E7568CC4-D8FA-4806-9958-7CA159F72ED3}" destId="{6BCC54CE-4094-40F1-AD67-7B4E04A60039}" srcOrd="1" destOrd="0" presId="urn:microsoft.com/office/officeart/2005/8/layout/radial1"/>
    <dgm:cxn modelId="{EE21FDC5-594C-4415-BA71-6064AEBAA440}" type="presOf" srcId="{8730649E-6F3F-4656-BC4A-36B75B86CB54}" destId="{6118333E-1645-40F4-BD6C-2FD34C8B2744}" srcOrd="0" destOrd="0" presId="urn:microsoft.com/office/officeart/2005/8/layout/radial1"/>
    <dgm:cxn modelId="{F5F411E6-0191-463D-8163-D0F8A4D5250F}" type="presOf" srcId="{3E54793B-25CB-4332-AC3C-D4D2ECCFC4D9}" destId="{5278AA24-063A-45A0-88D4-E81FF5198569}" srcOrd="0" destOrd="0" presId="urn:microsoft.com/office/officeart/2005/8/layout/radial1"/>
    <dgm:cxn modelId="{B351BEAE-92DA-46DE-B103-5B34DD383659}" srcId="{8DF8915E-FD56-409D-A892-F18865B44EC6}" destId="{4E8F59CC-D08B-4BC5-A9F8-54977C4278E5}" srcOrd="6" destOrd="0" parTransId="{B60BC277-35AA-472A-B49B-CA31DE90D026}" sibTransId="{77564DA8-7C2A-4899-BFB0-8E8F8EB7974B}"/>
    <dgm:cxn modelId="{6B480C33-7FC5-40CA-97CB-A1CD93CFE0E4}" type="presOf" srcId="{1B31AACD-EAF8-40A3-9D17-5348E1C8D25E}" destId="{4B08E6CF-C28D-4B5D-9AFA-1FD1DCF50094}" srcOrd="0" destOrd="0" presId="urn:microsoft.com/office/officeart/2005/8/layout/radial1"/>
    <dgm:cxn modelId="{67A9CCAD-E2D2-4C48-AE45-8DED04782D7C}" type="presOf" srcId="{308D2ED0-91DA-439A-926A-8622653964F4}" destId="{32EE66DC-2918-4B64-9607-4EB04EF06FA7}" srcOrd="0" destOrd="0" presId="urn:microsoft.com/office/officeart/2005/8/layout/radial1"/>
    <dgm:cxn modelId="{8CCA92ED-78E8-431E-8042-787A10422AB7}" type="presOf" srcId="{99BF7BBC-C8BA-4366-AAF1-B9865E012392}" destId="{4807ECE4-E893-4E45-B55C-D6B96E670888}" srcOrd="0" destOrd="0" presId="urn:microsoft.com/office/officeart/2005/8/layout/radial1"/>
    <dgm:cxn modelId="{99F25026-3393-42BE-B910-C5B537AB97F8}" type="presOf" srcId="{9A635958-96EB-4CA8-8104-739D9C02464C}" destId="{01B417B3-F27E-4A5C-B54C-2B02FE984F46}" srcOrd="0" destOrd="0" presId="urn:microsoft.com/office/officeart/2005/8/layout/radial1"/>
    <dgm:cxn modelId="{D216A2B7-1124-4313-999A-E51E213EEDE3}" srcId="{8DF8915E-FD56-409D-A892-F18865B44EC6}" destId="{8730649E-6F3F-4656-BC4A-36B75B86CB54}" srcOrd="1" destOrd="0" parTransId="{99BF7BBC-C8BA-4366-AAF1-B9865E012392}" sibTransId="{32468EEB-BB3A-47D2-AE5F-EF8D2CE881F2}"/>
    <dgm:cxn modelId="{8D78F488-5EC6-43E0-9D7B-DFABC666D0B2}" srcId="{8DF8915E-FD56-409D-A892-F18865B44EC6}" destId="{C5FC8C41-6774-40F9-A510-9651AE3EC6A7}" srcOrd="7" destOrd="0" parTransId="{C005FC2D-2FEF-4128-A1CB-266101C4EB18}" sibTransId="{0B9E7255-3767-4175-BE6B-CDFD8B99CB22}"/>
    <dgm:cxn modelId="{22E76749-3732-440D-9BDF-CE72A9D1F04E}" type="presOf" srcId="{B60BC277-35AA-472A-B49B-CA31DE90D026}" destId="{A7B0D6D1-679A-4C51-A20A-30EC84DF0565}" srcOrd="1" destOrd="0" presId="urn:microsoft.com/office/officeart/2005/8/layout/radial1"/>
    <dgm:cxn modelId="{3EA16E9E-F21D-4A78-871F-547356EB4F4A}" srcId="{3E54793B-25CB-4332-AC3C-D4D2ECCFC4D9}" destId="{8DF8915E-FD56-409D-A892-F18865B44EC6}" srcOrd="0" destOrd="0" parTransId="{6D5BD53B-2C80-4777-A437-6EC228B6CCF2}" sibTransId="{C3180020-E6E0-4076-8EBF-281CA3C2C2D8}"/>
    <dgm:cxn modelId="{AA42E2B9-9C33-4FCE-BE66-05CD6832F514}" srcId="{8DF8915E-FD56-409D-A892-F18865B44EC6}" destId="{687FA7AA-9832-4E72-BCF6-5D8927483E9C}" srcOrd="4" destOrd="0" parTransId="{91A3C7E9-F332-4F07-90F3-889A3585CA27}" sibTransId="{9508E849-3399-4173-AC0C-79DF0C3400B5}"/>
    <dgm:cxn modelId="{B15FCAEA-BC22-4D24-8A05-FFC0FC6FF908}" type="presOf" srcId="{4E8F59CC-D08B-4BC5-A9F8-54977C4278E5}" destId="{CEDD34DD-9E6E-4C43-9C6A-BFD259156B78}" srcOrd="0" destOrd="0" presId="urn:microsoft.com/office/officeart/2005/8/layout/radial1"/>
    <dgm:cxn modelId="{C037769A-C804-44E0-8F43-D6686E64D839}" type="presOf" srcId="{91A3C7E9-F332-4F07-90F3-889A3585CA27}" destId="{149F2E4B-752B-4A8D-AAEB-FEF48B989BB4}" srcOrd="1" destOrd="0" presId="urn:microsoft.com/office/officeart/2005/8/layout/radial1"/>
    <dgm:cxn modelId="{0300D4D7-21D3-4B5D-8543-9501C5937ACC}" type="presOf" srcId="{91A3C7E9-F332-4F07-90F3-889A3585CA27}" destId="{A691FBD8-C2E9-4B81-B5D1-5F8193DE9C90}" srcOrd="0" destOrd="0" presId="urn:microsoft.com/office/officeart/2005/8/layout/radial1"/>
    <dgm:cxn modelId="{FB54880C-A989-41D7-A1E7-065CAEA9BCBD}" type="presOf" srcId="{774AA81C-6586-4C6A-973A-E7818E48C38B}" destId="{41B21340-B0CC-4726-A42C-661465F39E88}" srcOrd="1" destOrd="0" presId="urn:microsoft.com/office/officeart/2005/8/layout/radial1"/>
    <dgm:cxn modelId="{81D450DD-BADA-4098-942B-7C7AD4A06BD6}" type="presOf" srcId="{E7568CC4-D8FA-4806-9958-7CA159F72ED3}" destId="{F2241B68-A93E-4DD8-BBA1-27D9FDDAABD6}" srcOrd="0" destOrd="0" presId="urn:microsoft.com/office/officeart/2005/8/layout/radial1"/>
    <dgm:cxn modelId="{04E4CB9D-1E7C-4609-980D-49ACE21CB94B}" type="presOf" srcId="{C5FC8C41-6774-40F9-A510-9651AE3EC6A7}" destId="{25F9E882-34FE-4B68-B156-B3B76C508A2B}" srcOrd="0" destOrd="0" presId="urn:microsoft.com/office/officeart/2005/8/layout/radial1"/>
    <dgm:cxn modelId="{6DF1E553-A485-4BC3-99E3-D229B89C04A4}" type="presOf" srcId="{0DADEFCC-BCF7-42AF-8329-9BA7D38EFFE5}" destId="{AE1CDD02-BB9D-42C6-9F90-A33C40FE2C33}" srcOrd="0" destOrd="0" presId="urn:microsoft.com/office/officeart/2005/8/layout/radial1"/>
    <dgm:cxn modelId="{F1222FA4-1F74-41B2-B885-4D36BA0CFE97}" srcId="{8DF8915E-FD56-409D-A892-F18865B44EC6}" destId="{9A635958-96EB-4CA8-8104-739D9C02464C}" srcOrd="5" destOrd="0" parTransId="{308D2ED0-91DA-439A-926A-8622653964F4}" sibTransId="{2D5A7BCE-501A-4C48-80DA-50269CF9CDE3}"/>
    <dgm:cxn modelId="{393052B3-7C13-494B-B54D-720E67EC6B34}" type="presOf" srcId="{C005FC2D-2FEF-4128-A1CB-266101C4EB18}" destId="{C63752E3-8125-4F8A-A308-541715ED914C}" srcOrd="0" destOrd="0" presId="urn:microsoft.com/office/officeart/2005/8/layout/radial1"/>
    <dgm:cxn modelId="{6FF17711-CADE-4A0E-ACE5-520CE3599C63}" type="presOf" srcId="{8DF8915E-FD56-409D-A892-F18865B44EC6}" destId="{4B0F2B92-E924-4E21-9A61-A76C429707F1}" srcOrd="0" destOrd="0" presId="urn:microsoft.com/office/officeart/2005/8/layout/radial1"/>
    <dgm:cxn modelId="{E83CE446-3F03-4F42-A5FB-B5E923CB8CC9}" type="presOf" srcId="{99BF7BBC-C8BA-4366-AAF1-B9865E012392}" destId="{8687FF43-7EB3-4C8D-B80F-8839CA84579A}" srcOrd="1" destOrd="0" presId="urn:microsoft.com/office/officeart/2005/8/layout/radial1"/>
    <dgm:cxn modelId="{336966B5-2F80-490D-BADE-A0EDA5556B7A}" type="presOf" srcId="{EE2111B7-A3F4-4B86-8B02-33CB0AF95494}" destId="{AE2A86E4-0B38-4DE1-9B01-2CDE87094C8D}" srcOrd="0" destOrd="0" presId="urn:microsoft.com/office/officeart/2005/8/layout/radial1"/>
    <dgm:cxn modelId="{E6CCB56B-70C7-4F29-B31E-F96824D965E5}" srcId="{8DF8915E-FD56-409D-A892-F18865B44EC6}" destId="{0DADEFCC-BCF7-42AF-8329-9BA7D38EFFE5}" srcOrd="0" destOrd="0" parTransId="{EE2111B7-A3F4-4B86-8B02-33CB0AF95494}" sibTransId="{76F8FE77-42B5-4F6D-BA5B-B2D21AA4F06B}"/>
    <dgm:cxn modelId="{2F632CDD-9AFC-4B01-8BAD-2B38617B1658}" type="presOf" srcId="{774AA81C-6586-4C6A-973A-E7818E48C38B}" destId="{B5E694BA-281E-4AC4-ABED-B141D9F46788}" srcOrd="0" destOrd="0" presId="urn:microsoft.com/office/officeart/2005/8/layout/radial1"/>
    <dgm:cxn modelId="{84706386-3C10-4CEB-A617-455A0D5ECFF6}" type="presOf" srcId="{5AA599AA-2F7D-4ABB-9F47-CACA72B28831}" destId="{877D4A1B-146F-450E-A4DB-59001A93960B}" srcOrd="0" destOrd="0" presId="urn:microsoft.com/office/officeart/2005/8/layout/radial1"/>
    <dgm:cxn modelId="{21031E6D-6EAD-493C-9A2B-E47FA3BBA735}" type="presOf" srcId="{687FA7AA-9832-4E72-BCF6-5D8927483E9C}" destId="{1F00D4A1-F256-4CB7-B481-C441D0FB68E4}" srcOrd="0" destOrd="0" presId="urn:microsoft.com/office/officeart/2005/8/layout/radial1"/>
    <dgm:cxn modelId="{E26B1622-6677-4419-850D-BEFB030E6D5F}" type="presOf" srcId="{B60BC277-35AA-472A-B49B-CA31DE90D026}" destId="{200AEE13-785F-4F0B-BBFF-73C1775D08F2}" srcOrd="0" destOrd="0" presId="urn:microsoft.com/office/officeart/2005/8/layout/radial1"/>
    <dgm:cxn modelId="{AD484FBC-9A5F-4EDB-AC5F-16A10A441E2F}" type="presOf" srcId="{C005FC2D-2FEF-4128-A1CB-266101C4EB18}" destId="{4CAE42CA-2D1F-45D7-BF55-AFB99B79C3B0}" srcOrd="1" destOrd="0" presId="urn:microsoft.com/office/officeart/2005/8/layout/radial1"/>
    <dgm:cxn modelId="{9FF7801E-7FC4-4228-AB8A-BF14621E8A2B}" type="presOf" srcId="{308D2ED0-91DA-439A-926A-8622653964F4}" destId="{25E1C55E-415F-4737-B47E-708B8E27A575}" srcOrd="1" destOrd="0" presId="urn:microsoft.com/office/officeart/2005/8/layout/radial1"/>
    <dgm:cxn modelId="{7B2A14E3-570F-425A-8AAC-8C547F99DAF1}" srcId="{8DF8915E-FD56-409D-A892-F18865B44EC6}" destId="{5AA599AA-2F7D-4ABB-9F47-CACA72B28831}" srcOrd="2" destOrd="0" parTransId="{E7568CC4-D8FA-4806-9958-7CA159F72ED3}" sibTransId="{88FA4A1E-47C4-4067-A2BE-0489975E89C2}"/>
    <dgm:cxn modelId="{56705BD2-20D6-4FBF-8FA5-7EDB2BC89B4F}" type="presParOf" srcId="{5278AA24-063A-45A0-88D4-E81FF5198569}" destId="{4B0F2B92-E924-4E21-9A61-A76C429707F1}" srcOrd="0" destOrd="0" presId="urn:microsoft.com/office/officeart/2005/8/layout/radial1"/>
    <dgm:cxn modelId="{5BD7C069-46E5-4680-9E6C-D63466A99B2F}" type="presParOf" srcId="{5278AA24-063A-45A0-88D4-E81FF5198569}" destId="{AE2A86E4-0B38-4DE1-9B01-2CDE87094C8D}" srcOrd="1" destOrd="0" presId="urn:microsoft.com/office/officeart/2005/8/layout/radial1"/>
    <dgm:cxn modelId="{EABF70A4-A6A0-4B2E-B7CB-0CDFA0F032FF}" type="presParOf" srcId="{AE2A86E4-0B38-4DE1-9B01-2CDE87094C8D}" destId="{FD52EA52-AE93-4E7E-89BC-FD487C33A443}" srcOrd="0" destOrd="0" presId="urn:microsoft.com/office/officeart/2005/8/layout/radial1"/>
    <dgm:cxn modelId="{F256AE0C-AEDD-43D7-B909-1BAC17341CB1}" type="presParOf" srcId="{5278AA24-063A-45A0-88D4-E81FF5198569}" destId="{AE1CDD02-BB9D-42C6-9F90-A33C40FE2C33}" srcOrd="2" destOrd="0" presId="urn:microsoft.com/office/officeart/2005/8/layout/radial1"/>
    <dgm:cxn modelId="{7663BAE2-D46A-4617-97A2-28EFBF9A8C23}" type="presParOf" srcId="{5278AA24-063A-45A0-88D4-E81FF5198569}" destId="{4807ECE4-E893-4E45-B55C-D6B96E670888}" srcOrd="3" destOrd="0" presId="urn:microsoft.com/office/officeart/2005/8/layout/radial1"/>
    <dgm:cxn modelId="{AF660596-77C8-4B99-BE14-7514564D8FE0}" type="presParOf" srcId="{4807ECE4-E893-4E45-B55C-D6B96E670888}" destId="{8687FF43-7EB3-4C8D-B80F-8839CA84579A}" srcOrd="0" destOrd="0" presId="urn:microsoft.com/office/officeart/2005/8/layout/radial1"/>
    <dgm:cxn modelId="{4E252CD6-8AA4-4095-A754-1B66208A7D8C}" type="presParOf" srcId="{5278AA24-063A-45A0-88D4-E81FF5198569}" destId="{6118333E-1645-40F4-BD6C-2FD34C8B2744}" srcOrd="4" destOrd="0" presId="urn:microsoft.com/office/officeart/2005/8/layout/radial1"/>
    <dgm:cxn modelId="{75E7B167-95D8-4AC3-ACDD-C666618D846B}" type="presParOf" srcId="{5278AA24-063A-45A0-88D4-E81FF5198569}" destId="{F2241B68-A93E-4DD8-BBA1-27D9FDDAABD6}" srcOrd="5" destOrd="0" presId="urn:microsoft.com/office/officeart/2005/8/layout/radial1"/>
    <dgm:cxn modelId="{EDD51F2B-31C5-4424-8530-EE5FD0B1B591}" type="presParOf" srcId="{F2241B68-A93E-4DD8-BBA1-27D9FDDAABD6}" destId="{6BCC54CE-4094-40F1-AD67-7B4E04A60039}" srcOrd="0" destOrd="0" presId="urn:microsoft.com/office/officeart/2005/8/layout/radial1"/>
    <dgm:cxn modelId="{A20D5DF6-4C3A-436C-B113-E3DC732ADFF6}" type="presParOf" srcId="{5278AA24-063A-45A0-88D4-E81FF5198569}" destId="{877D4A1B-146F-450E-A4DB-59001A93960B}" srcOrd="6" destOrd="0" presId="urn:microsoft.com/office/officeart/2005/8/layout/radial1"/>
    <dgm:cxn modelId="{84793BCB-12DF-4364-97E3-765006E45C65}" type="presParOf" srcId="{5278AA24-063A-45A0-88D4-E81FF5198569}" destId="{B5E694BA-281E-4AC4-ABED-B141D9F46788}" srcOrd="7" destOrd="0" presId="urn:microsoft.com/office/officeart/2005/8/layout/radial1"/>
    <dgm:cxn modelId="{6D44A0D3-5556-4417-9FA7-0CF70DC794B2}" type="presParOf" srcId="{B5E694BA-281E-4AC4-ABED-B141D9F46788}" destId="{41B21340-B0CC-4726-A42C-661465F39E88}" srcOrd="0" destOrd="0" presId="urn:microsoft.com/office/officeart/2005/8/layout/radial1"/>
    <dgm:cxn modelId="{C5C30286-C01E-4A79-B085-78A7D7AACA8A}" type="presParOf" srcId="{5278AA24-063A-45A0-88D4-E81FF5198569}" destId="{4B08E6CF-C28D-4B5D-9AFA-1FD1DCF50094}" srcOrd="8" destOrd="0" presId="urn:microsoft.com/office/officeart/2005/8/layout/radial1"/>
    <dgm:cxn modelId="{338A2A1A-53CB-4A43-A7F2-31D2E69C9B2B}" type="presParOf" srcId="{5278AA24-063A-45A0-88D4-E81FF5198569}" destId="{A691FBD8-C2E9-4B81-B5D1-5F8193DE9C90}" srcOrd="9" destOrd="0" presId="urn:microsoft.com/office/officeart/2005/8/layout/radial1"/>
    <dgm:cxn modelId="{DFD42958-9FAC-4CE0-9563-FA3CD8A4589A}" type="presParOf" srcId="{A691FBD8-C2E9-4B81-B5D1-5F8193DE9C90}" destId="{149F2E4B-752B-4A8D-AAEB-FEF48B989BB4}" srcOrd="0" destOrd="0" presId="urn:microsoft.com/office/officeart/2005/8/layout/radial1"/>
    <dgm:cxn modelId="{85D554A2-94DE-4788-822C-B2E6E13D8492}" type="presParOf" srcId="{5278AA24-063A-45A0-88D4-E81FF5198569}" destId="{1F00D4A1-F256-4CB7-B481-C441D0FB68E4}" srcOrd="10" destOrd="0" presId="urn:microsoft.com/office/officeart/2005/8/layout/radial1"/>
    <dgm:cxn modelId="{E5F489B1-5B58-40FE-8778-EA15D161E102}" type="presParOf" srcId="{5278AA24-063A-45A0-88D4-E81FF5198569}" destId="{32EE66DC-2918-4B64-9607-4EB04EF06FA7}" srcOrd="11" destOrd="0" presId="urn:microsoft.com/office/officeart/2005/8/layout/radial1"/>
    <dgm:cxn modelId="{C08C7061-650D-4E29-8DB2-FE2FAB0FADC4}" type="presParOf" srcId="{32EE66DC-2918-4B64-9607-4EB04EF06FA7}" destId="{25E1C55E-415F-4737-B47E-708B8E27A575}" srcOrd="0" destOrd="0" presId="urn:microsoft.com/office/officeart/2005/8/layout/radial1"/>
    <dgm:cxn modelId="{09FDD592-32A5-443D-A697-D8313241F1A7}" type="presParOf" srcId="{5278AA24-063A-45A0-88D4-E81FF5198569}" destId="{01B417B3-F27E-4A5C-B54C-2B02FE984F46}" srcOrd="12" destOrd="0" presId="urn:microsoft.com/office/officeart/2005/8/layout/radial1"/>
    <dgm:cxn modelId="{CC30F487-CF61-49C3-83B6-486CF13F1346}" type="presParOf" srcId="{5278AA24-063A-45A0-88D4-E81FF5198569}" destId="{200AEE13-785F-4F0B-BBFF-73C1775D08F2}" srcOrd="13" destOrd="0" presId="urn:microsoft.com/office/officeart/2005/8/layout/radial1"/>
    <dgm:cxn modelId="{36912A86-B723-4F80-9CE7-7C53FBECEEAD}" type="presParOf" srcId="{200AEE13-785F-4F0B-BBFF-73C1775D08F2}" destId="{A7B0D6D1-679A-4C51-A20A-30EC84DF0565}" srcOrd="0" destOrd="0" presId="urn:microsoft.com/office/officeart/2005/8/layout/radial1"/>
    <dgm:cxn modelId="{B7500E92-7B33-4B53-817B-4BDABAB603D7}" type="presParOf" srcId="{5278AA24-063A-45A0-88D4-E81FF5198569}" destId="{CEDD34DD-9E6E-4C43-9C6A-BFD259156B78}" srcOrd="14" destOrd="0" presId="urn:microsoft.com/office/officeart/2005/8/layout/radial1"/>
    <dgm:cxn modelId="{E32B93EC-CCC2-46D3-AFDE-85A3CC9EB498}" type="presParOf" srcId="{5278AA24-063A-45A0-88D4-E81FF5198569}" destId="{C63752E3-8125-4F8A-A308-541715ED914C}" srcOrd="15" destOrd="0" presId="urn:microsoft.com/office/officeart/2005/8/layout/radial1"/>
    <dgm:cxn modelId="{7548283B-FDD0-4C0E-86A9-83F8EB51806E}" type="presParOf" srcId="{C63752E3-8125-4F8A-A308-541715ED914C}" destId="{4CAE42CA-2D1F-45D7-BF55-AFB99B79C3B0}" srcOrd="0" destOrd="0" presId="urn:microsoft.com/office/officeart/2005/8/layout/radial1"/>
    <dgm:cxn modelId="{1C9EA6F6-345E-4A1B-871B-AEA5EB27AC34}" type="presParOf" srcId="{5278AA24-063A-45A0-88D4-E81FF5198569}" destId="{25F9E882-34FE-4B68-B156-B3B76C508A2B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F2B92-E924-4E21-9A61-A76C429707F1}">
      <dsp:nvSpPr>
        <dsp:cNvPr id="0" name=""/>
        <dsp:cNvSpPr/>
      </dsp:nvSpPr>
      <dsp:spPr>
        <a:xfrm>
          <a:off x="3604468" y="1752649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 </a:t>
          </a:r>
          <a:endParaRPr lang="en-US" sz="4700" kern="1200" dirty="0"/>
        </a:p>
      </dsp:txBody>
      <dsp:txXfrm>
        <a:off x="3753941" y="1902122"/>
        <a:ext cx="721717" cy="721717"/>
      </dsp:txXfrm>
    </dsp:sp>
    <dsp:sp modelId="{AE2A86E4-0B38-4DE1-9B01-2CDE87094C8D}">
      <dsp:nvSpPr>
        <dsp:cNvPr id="0" name=""/>
        <dsp:cNvSpPr/>
      </dsp:nvSpPr>
      <dsp:spPr>
        <a:xfrm rot="16200000">
          <a:off x="3757056" y="1383744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912" y="1377019"/>
        <a:ext cx="35774" cy="35774"/>
      </dsp:txXfrm>
    </dsp:sp>
    <dsp:sp modelId="{AE1CDD02-BB9D-42C6-9F90-A33C40FE2C33}">
      <dsp:nvSpPr>
        <dsp:cNvPr id="0" name=""/>
        <dsp:cNvSpPr/>
      </dsp:nvSpPr>
      <dsp:spPr>
        <a:xfrm>
          <a:off x="3604468" y="16499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 </a:t>
          </a:r>
          <a:endParaRPr lang="en-US" sz="4700" kern="1200" dirty="0"/>
        </a:p>
      </dsp:txBody>
      <dsp:txXfrm>
        <a:off x="3753941" y="165972"/>
        <a:ext cx="721717" cy="721717"/>
      </dsp:txXfrm>
    </dsp:sp>
    <dsp:sp modelId="{4807ECE4-E893-4E45-B55C-D6B96E670888}">
      <dsp:nvSpPr>
        <dsp:cNvPr id="0" name=""/>
        <dsp:cNvSpPr/>
      </dsp:nvSpPr>
      <dsp:spPr>
        <a:xfrm rot="18900000">
          <a:off x="4370878" y="1637997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0734" y="1631272"/>
        <a:ext cx="35774" cy="35774"/>
      </dsp:txXfrm>
    </dsp:sp>
    <dsp:sp modelId="{6118333E-1645-40F4-BD6C-2FD34C8B2744}">
      <dsp:nvSpPr>
        <dsp:cNvPr id="0" name=""/>
        <dsp:cNvSpPr/>
      </dsp:nvSpPr>
      <dsp:spPr>
        <a:xfrm>
          <a:off x="4832111" y="525006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 </a:t>
          </a:r>
          <a:endParaRPr lang="en-US" sz="4700" kern="1200" dirty="0"/>
        </a:p>
      </dsp:txBody>
      <dsp:txXfrm>
        <a:off x="4981584" y="674479"/>
        <a:ext cx="721717" cy="721717"/>
      </dsp:txXfrm>
    </dsp:sp>
    <dsp:sp modelId="{F2241B68-A93E-4DD8-BBA1-27D9FDDAABD6}">
      <dsp:nvSpPr>
        <dsp:cNvPr id="0" name=""/>
        <dsp:cNvSpPr/>
      </dsp:nvSpPr>
      <dsp:spPr>
        <a:xfrm>
          <a:off x="4625131" y="2251819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4987" y="2245094"/>
        <a:ext cx="35774" cy="35774"/>
      </dsp:txXfrm>
    </dsp:sp>
    <dsp:sp modelId="{877D4A1B-146F-450E-A4DB-59001A93960B}">
      <dsp:nvSpPr>
        <dsp:cNvPr id="0" name=""/>
        <dsp:cNvSpPr/>
      </dsp:nvSpPr>
      <dsp:spPr>
        <a:xfrm>
          <a:off x="5340618" y="1752649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</a:t>
          </a:r>
          <a:endParaRPr lang="en-US" sz="4700" kern="1200" dirty="0"/>
        </a:p>
      </dsp:txBody>
      <dsp:txXfrm>
        <a:off x="5490091" y="1902122"/>
        <a:ext cx="721717" cy="721717"/>
      </dsp:txXfrm>
    </dsp:sp>
    <dsp:sp modelId="{B5E694BA-281E-4AC4-ABED-B141D9F46788}">
      <dsp:nvSpPr>
        <dsp:cNvPr id="0" name=""/>
        <dsp:cNvSpPr/>
      </dsp:nvSpPr>
      <dsp:spPr>
        <a:xfrm rot="2700000">
          <a:off x="4370878" y="2865641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10734" y="2858916"/>
        <a:ext cx="35774" cy="35774"/>
      </dsp:txXfrm>
    </dsp:sp>
    <dsp:sp modelId="{4B08E6CF-C28D-4B5D-9AFA-1FD1DCF50094}">
      <dsp:nvSpPr>
        <dsp:cNvPr id="0" name=""/>
        <dsp:cNvSpPr/>
      </dsp:nvSpPr>
      <dsp:spPr>
        <a:xfrm>
          <a:off x="4832111" y="2980293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</a:t>
          </a:r>
          <a:endParaRPr lang="en-US" sz="4700" kern="1200" dirty="0"/>
        </a:p>
      </dsp:txBody>
      <dsp:txXfrm>
        <a:off x="4981584" y="3129766"/>
        <a:ext cx="721717" cy="721717"/>
      </dsp:txXfrm>
    </dsp:sp>
    <dsp:sp modelId="{A691FBD8-C2E9-4B81-B5D1-5F8193DE9C90}">
      <dsp:nvSpPr>
        <dsp:cNvPr id="0" name=""/>
        <dsp:cNvSpPr/>
      </dsp:nvSpPr>
      <dsp:spPr>
        <a:xfrm rot="5400000">
          <a:off x="3757056" y="3119894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6912" y="3113169"/>
        <a:ext cx="35774" cy="35774"/>
      </dsp:txXfrm>
    </dsp:sp>
    <dsp:sp modelId="{1F00D4A1-F256-4CB7-B481-C441D0FB68E4}">
      <dsp:nvSpPr>
        <dsp:cNvPr id="0" name=""/>
        <dsp:cNvSpPr/>
      </dsp:nvSpPr>
      <dsp:spPr>
        <a:xfrm>
          <a:off x="3604468" y="3488799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</a:t>
          </a:r>
          <a:endParaRPr lang="en-US" sz="4700" kern="1200" dirty="0"/>
        </a:p>
      </dsp:txBody>
      <dsp:txXfrm>
        <a:off x="3753941" y="3638272"/>
        <a:ext cx="721717" cy="721717"/>
      </dsp:txXfrm>
    </dsp:sp>
    <dsp:sp modelId="{32EE66DC-2918-4B64-9607-4EB04EF06FA7}">
      <dsp:nvSpPr>
        <dsp:cNvPr id="0" name=""/>
        <dsp:cNvSpPr/>
      </dsp:nvSpPr>
      <dsp:spPr>
        <a:xfrm rot="8100000">
          <a:off x="3143234" y="2865641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83091" y="2858916"/>
        <a:ext cx="35774" cy="35774"/>
      </dsp:txXfrm>
    </dsp:sp>
    <dsp:sp modelId="{01B417B3-F27E-4A5C-B54C-2B02FE984F46}">
      <dsp:nvSpPr>
        <dsp:cNvPr id="0" name=""/>
        <dsp:cNvSpPr/>
      </dsp:nvSpPr>
      <dsp:spPr>
        <a:xfrm>
          <a:off x="2376824" y="2980293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</a:t>
          </a:r>
          <a:endParaRPr lang="en-US" sz="4700" kern="1200" dirty="0"/>
        </a:p>
      </dsp:txBody>
      <dsp:txXfrm>
        <a:off x="2526297" y="3129766"/>
        <a:ext cx="721717" cy="721717"/>
      </dsp:txXfrm>
    </dsp:sp>
    <dsp:sp modelId="{200AEE13-785F-4F0B-BBFF-73C1775D08F2}">
      <dsp:nvSpPr>
        <dsp:cNvPr id="0" name=""/>
        <dsp:cNvSpPr/>
      </dsp:nvSpPr>
      <dsp:spPr>
        <a:xfrm rot="10800000">
          <a:off x="2888981" y="2251819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28837" y="2245094"/>
        <a:ext cx="35774" cy="35774"/>
      </dsp:txXfrm>
    </dsp:sp>
    <dsp:sp modelId="{CEDD34DD-9E6E-4C43-9C6A-BFD259156B78}">
      <dsp:nvSpPr>
        <dsp:cNvPr id="0" name=""/>
        <dsp:cNvSpPr/>
      </dsp:nvSpPr>
      <dsp:spPr>
        <a:xfrm>
          <a:off x="1868318" y="1752649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</a:t>
          </a:r>
          <a:endParaRPr lang="en-US" sz="4700" kern="1200" dirty="0"/>
        </a:p>
      </dsp:txBody>
      <dsp:txXfrm>
        <a:off x="2017791" y="1902122"/>
        <a:ext cx="721717" cy="721717"/>
      </dsp:txXfrm>
    </dsp:sp>
    <dsp:sp modelId="{C63752E3-8125-4F8A-A308-541715ED914C}">
      <dsp:nvSpPr>
        <dsp:cNvPr id="0" name=""/>
        <dsp:cNvSpPr/>
      </dsp:nvSpPr>
      <dsp:spPr>
        <a:xfrm rot="13500000">
          <a:off x="3143234" y="1637997"/>
          <a:ext cx="715486" cy="22324"/>
        </a:xfrm>
        <a:custGeom>
          <a:avLst/>
          <a:gdLst/>
          <a:ahLst/>
          <a:cxnLst/>
          <a:rect l="0" t="0" r="0" b="0"/>
          <a:pathLst>
            <a:path>
              <a:moveTo>
                <a:pt x="0" y="11162"/>
              </a:moveTo>
              <a:lnTo>
                <a:pt x="715486" y="111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83091" y="1631272"/>
        <a:ext cx="35774" cy="35774"/>
      </dsp:txXfrm>
    </dsp:sp>
    <dsp:sp modelId="{25F9E882-34FE-4B68-B156-B3B76C508A2B}">
      <dsp:nvSpPr>
        <dsp:cNvPr id="0" name=""/>
        <dsp:cNvSpPr/>
      </dsp:nvSpPr>
      <dsp:spPr>
        <a:xfrm>
          <a:off x="2376824" y="525006"/>
          <a:ext cx="1020663" cy="1020663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 </a:t>
          </a:r>
          <a:endParaRPr lang="en-US" sz="4700" kern="1200" dirty="0"/>
        </a:p>
      </dsp:txBody>
      <dsp:txXfrm>
        <a:off x="2526297" y="674479"/>
        <a:ext cx="721717" cy="72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609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Roboto" pitchFamily="2" charset="0"/>
                <a:ea typeface="Roboto" pitchFamily="2" charset="0"/>
              </a:rPr>
              <a:t>Made with &lt;3 and code at GHRCE</a:t>
            </a:r>
            <a:endParaRPr lang="en-US" sz="1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fertility advisor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6576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Roboto" pitchFamily="2" charset="0"/>
                <a:ea typeface="Roboto" pitchFamily="2" charset="0"/>
              </a:rPr>
              <a:t>Your friendly farm manager</a:t>
            </a:r>
            <a:endParaRPr lang="en-U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4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/>
          </a:bodyPr>
          <a:lstStyle/>
          <a:p>
            <a:r>
              <a:rPr lang="en-US" sz="66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Timer</a:t>
            </a:r>
            <a:endParaRPr lang="en-US" sz="6600" b="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Our unique timer would notify you when its time to sow and when to harvest.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Add-on: also shows expected harvest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quanitity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523734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 smtClean="0">
                <a:latin typeface="Roboto" pitchFamily="2" charset="0"/>
                <a:ea typeface="Roboto" pitchFamily="2" charset="0"/>
              </a:rPr>
              <a:t>Krushn Dayshmookh</a:t>
            </a:r>
            <a:endParaRPr lang="en-US" sz="2800" b="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62000" y="41910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0" dirty="0" smtClean="0">
                <a:latin typeface="Roboto" pitchFamily="2" charset="0"/>
                <a:ea typeface="Roboto" pitchFamily="2" charset="0"/>
              </a:rPr>
              <a:t>Made by</a:t>
            </a:r>
            <a:endParaRPr lang="en-US" sz="1400" b="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C:\Users\Krushn Dayshmookh\Desktop\Unsorted Desktop Items\GH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762000" y="995362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dirty="0" smtClean="0">
                <a:latin typeface="Roboto" pitchFamily="2" charset="0"/>
                <a:ea typeface="Roboto" pitchFamily="2" charset="0"/>
              </a:rPr>
              <a:t>G. h. </a:t>
            </a:r>
            <a:r>
              <a:rPr lang="en-US" sz="2800" b="0" dirty="0" err="1" smtClean="0">
                <a:latin typeface="Roboto" pitchFamily="2" charset="0"/>
                <a:ea typeface="Roboto" pitchFamily="2" charset="0"/>
              </a:rPr>
              <a:t>raisoni</a:t>
            </a:r>
            <a:r>
              <a:rPr lang="en-US" sz="2800" b="0" dirty="0" smtClean="0">
                <a:latin typeface="Roboto" pitchFamily="2" charset="0"/>
                <a:ea typeface="Roboto" pitchFamily="2" charset="0"/>
              </a:rPr>
              <a:t> College of engineering</a:t>
            </a:r>
            <a:endParaRPr lang="en-US" sz="2800" b="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441"/>
            <a:ext cx="9144000" cy="60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4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2400" y="-152400"/>
            <a:ext cx="9448800" cy="71628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56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226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8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4343400" cy="1162050"/>
          </a:xfrm>
        </p:spPr>
        <p:txBody>
          <a:bodyPr>
            <a:normAutofit fontScale="90000"/>
          </a:bodyPr>
          <a:lstStyle/>
          <a:p>
            <a:r>
              <a:rPr lang="en-US" sz="6600" b="0" dirty="0" smtClean="0">
                <a:solidFill>
                  <a:srgbClr val="FFED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Water now!!</a:t>
            </a:r>
            <a:endParaRPr lang="en-US" sz="6600" b="0" dirty="0">
              <a:solidFill>
                <a:srgbClr val="FFED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44C00"/>
                </a:solidFill>
                <a:latin typeface="Roboto" pitchFamily="2" charset="0"/>
                <a:ea typeface="Roboto" pitchFamily="2" charset="0"/>
              </a:rPr>
              <a:t>Water your crops,</a:t>
            </a:r>
          </a:p>
          <a:p>
            <a:r>
              <a:rPr lang="en-US" sz="3200" dirty="0" smtClean="0">
                <a:solidFill>
                  <a:srgbClr val="644C00"/>
                </a:solidFill>
                <a:latin typeface="Roboto" pitchFamily="2" charset="0"/>
                <a:ea typeface="Roboto" pitchFamily="2" charset="0"/>
              </a:rPr>
              <a:t>Maintain water record</a:t>
            </a:r>
          </a:p>
          <a:p>
            <a:r>
              <a:rPr lang="en-US" sz="3200" dirty="0" smtClean="0">
                <a:solidFill>
                  <a:srgbClr val="644C00"/>
                </a:solidFill>
                <a:latin typeface="Roboto" pitchFamily="2" charset="0"/>
                <a:ea typeface="Roboto" pitchFamily="2" charset="0"/>
              </a:rPr>
              <a:t>and get reminder for next watering time.</a:t>
            </a:r>
          </a:p>
          <a:p>
            <a:endParaRPr lang="en-US" sz="3200" dirty="0">
              <a:solidFill>
                <a:srgbClr val="644C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dirty="0" smtClean="0">
                <a:solidFill>
                  <a:srgbClr val="644C00"/>
                </a:solidFill>
                <a:latin typeface="Roboto" pitchFamily="2" charset="0"/>
                <a:ea typeface="Roboto" pitchFamily="2" charset="0"/>
              </a:rPr>
              <a:t>All from a single unified interface!</a:t>
            </a:r>
            <a:endParaRPr lang="en-US" sz="3200" dirty="0">
              <a:solidFill>
                <a:srgbClr val="644C0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676400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 fontScale="90000"/>
          </a:bodyPr>
          <a:lstStyle/>
          <a:p>
            <a:r>
              <a:rPr lang="en-US" sz="6600" b="0" dirty="0" smtClean="0">
                <a:solidFill>
                  <a:srgbClr val="A3FF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Manage expenses</a:t>
            </a:r>
            <a:endParaRPr lang="en-US" sz="6600" b="0" dirty="0">
              <a:solidFill>
                <a:srgbClr val="A3FFA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Keep track of expenses on the farm with this nifty tool.</a:t>
            </a:r>
          </a:p>
          <a:p>
            <a:endParaRPr lang="en-US" sz="3200" dirty="0">
              <a:solidFill>
                <a:srgbClr val="00421E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dirty="0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Also includes an inbuilt store to spend money.</a:t>
            </a:r>
            <a:endParaRPr lang="en-US" sz="3200" dirty="0">
              <a:solidFill>
                <a:srgbClr val="00421E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57288"/>
            <a:ext cx="381053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9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/>
          </a:bodyPr>
          <a:lstStyle/>
          <a:p>
            <a:r>
              <a:rPr lang="en-US" sz="6600" b="0" dirty="0" smtClean="0">
                <a:solidFill>
                  <a:srgbClr val="A3FF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Organizer</a:t>
            </a:r>
            <a:endParaRPr lang="en-US" sz="6600" b="0" dirty="0">
              <a:solidFill>
                <a:srgbClr val="A3FFA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Also lists and tracks all the activities like tilling, </a:t>
            </a:r>
            <a:r>
              <a:rPr lang="en-US" sz="3200" dirty="0" err="1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ploughing</a:t>
            </a:r>
            <a:r>
              <a:rPr lang="en-US" sz="3200" dirty="0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 and sowing.</a:t>
            </a:r>
          </a:p>
          <a:p>
            <a:endParaRPr lang="en-US" sz="3200" dirty="0">
              <a:solidFill>
                <a:srgbClr val="00421E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dirty="0" smtClean="0">
                <a:solidFill>
                  <a:srgbClr val="00421E"/>
                </a:solidFill>
                <a:latin typeface="Roboto" pitchFamily="2" charset="0"/>
                <a:ea typeface="Roboto" pitchFamily="2" charset="0"/>
              </a:rPr>
              <a:t>Also get suggestions and reminders for upcoming</a:t>
            </a:r>
            <a:endParaRPr lang="en-US" sz="3200" dirty="0">
              <a:solidFill>
                <a:srgbClr val="00421E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523734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6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/>
          </a:bodyPr>
          <a:lstStyle/>
          <a:p>
            <a:r>
              <a:rPr lang="en-US" sz="6600" b="0" dirty="0" smtClean="0">
                <a:solidFill>
                  <a:srgbClr val="6DB3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Dashboard</a:t>
            </a:r>
            <a:endParaRPr lang="en-US" sz="6600" b="0" dirty="0">
              <a:solidFill>
                <a:srgbClr val="6DB3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4D0CD"/>
                </a:solidFill>
                <a:latin typeface="Roboto" pitchFamily="2" charset="0"/>
                <a:ea typeface="Roboto" pitchFamily="2" charset="0"/>
              </a:rPr>
              <a:t>A single unified interface for all your daily activities.</a:t>
            </a:r>
            <a:endParaRPr lang="en-US" sz="3200" dirty="0">
              <a:solidFill>
                <a:srgbClr val="A4D0CD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523734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/>
          </a:bodyPr>
          <a:lstStyle/>
          <a:p>
            <a:r>
              <a:rPr lang="en-US" sz="6600" b="0" dirty="0" smtClean="0">
                <a:solidFill>
                  <a:srgbClr val="A4D0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Store</a:t>
            </a:r>
            <a:endParaRPr lang="en-US" sz="6600" b="0" dirty="0">
              <a:solidFill>
                <a:srgbClr val="A4D0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736"/>
                </a:solidFill>
                <a:latin typeface="Roboto" pitchFamily="2" charset="0"/>
                <a:ea typeface="Roboto" pitchFamily="2" charset="0"/>
              </a:rPr>
              <a:t>Get fertilizers and equipment with real-time suggestions and manage inventory from one single app.</a:t>
            </a:r>
            <a:endParaRPr lang="en-US" sz="3200" dirty="0">
              <a:solidFill>
                <a:srgbClr val="003736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523734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/>
          </a:bodyPr>
          <a:lstStyle/>
          <a:p>
            <a:r>
              <a:rPr lang="en-US" sz="6600" b="0" dirty="0" smtClean="0">
                <a:solidFill>
                  <a:srgbClr val="8FB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Crop suggestions</a:t>
            </a:r>
            <a:endParaRPr lang="en-US" sz="6600" b="0" dirty="0">
              <a:solidFill>
                <a:srgbClr val="8FB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55C"/>
                </a:solidFill>
                <a:latin typeface="Roboto" pitchFamily="2" charset="0"/>
                <a:ea typeface="Roboto" pitchFamily="2" charset="0"/>
              </a:rPr>
              <a:t>Based on geography of your location, this tool can suggest best crops for maximum profit </a:t>
            </a:r>
            <a:endParaRPr lang="en-US" sz="3200" dirty="0">
              <a:solidFill>
                <a:srgbClr val="00255C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54" y="1523734"/>
            <a:ext cx="21434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6934732" cy="1162050"/>
          </a:xfrm>
        </p:spPr>
        <p:txBody>
          <a:bodyPr>
            <a:normAutofit fontScale="90000"/>
          </a:bodyPr>
          <a:lstStyle/>
          <a:p>
            <a:r>
              <a:rPr lang="en-US" sz="6600" b="0" dirty="0" smtClean="0">
                <a:solidFill>
                  <a:srgbClr val="8FB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Crop Encyclopedia</a:t>
            </a:r>
            <a:endParaRPr lang="en-US" sz="6600" b="0" dirty="0">
              <a:solidFill>
                <a:srgbClr val="8FB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11430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4343400" cy="4144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55C"/>
                </a:solidFill>
                <a:latin typeface="Roboto" pitchFamily="2" charset="0"/>
                <a:ea typeface="Roboto" pitchFamily="2" charset="0"/>
              </a:rPr>
              <a:t>Get all the information about your plant with an in-built off-line encyclopedia powered by Wikipedia.</a:t>
            </a:r>
            <a:endParaRPr lang="en-US" sz="3200" dirty="0">
              <a:solidFill>
                <a:srgbClr val="00255C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3734"/>
            <a:ext cx="2143424" cy="3810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362200"/>
            <a:ext cx="2143424" cy="38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Horizon</vt:lpstr>
      <vt:lpstr>fertility advisor</vt:lpstr>
      <vt:lpstr>Features</vt:lpstr>
      <vt:lpstr>Water now!!</vt:lpstr>
      <vt:lpstr>Manage expenses</vt:lpstr>
      <vt:lpstr>Organizer</vt:lpstr>
      <vt:lpstr>Dashboard</vt:lpstr>
      <vt:lpstr>Store</vt:lpstr>
      <vt:lpstr>Crop suggestions</vt:lpstr>
      <vt:lpstr>Crop Encyclopedia</vt:lpstr>
      <vt:lpstr>Timer</vt:lpstr>
      <vt:lpstr>Krushn Dayshmookh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feritilty advisor</dc:title>
  <dc:creator>Krushn Dayshmookh</dc:creator>
  <cp:lastModifiedBy>Krushn Dayshmookh</cp:lastModifiedBy>
  <cp:revision>8</cp:revision>
  <dcterms:created xsi:type="dcterms:W3CDTF">2006-08-16T00:00:00Z</dcterms:created>
  <dcterms:modified xsi:type="dcterms:W3CDTF">2017-03-04T03:41:25Z</dcterms:modified>
</cp:coreProperties>
</file>