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E452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63050" y="6305550"/>
            <a:ext cx="0" cy="3981450"/>
          </a:xfrm>
          <a:custGeom>
            <a:avLst/>
            <a:gdLst/>
            <a:ahLst/>
            <a:cxnLst/>
            <a:rect l="l" t="t" r="r" b="b"/>
            <a:pathLst>
              <a:path h="3981450">
                <a:moveTo>
                  <a:pt x="0" y="0"/>
                </a:moveTo>
                <a:lnTo>
                  <a:pt x="0" y="3981449"/>
                </a:lnTo>
              </a:path>
            </a:pathLst>
          </a:custGeom>
          <a:ln w="38100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63050" y="0"/>
            <a:ext cx="0" cy="6229985"/>
          </a:xfrm>
          <a:custGeom>
            <a:avLst/>
            <a:gdLst/>
            <a:ahLst/>
            <a:cxnLst/>
            <a:rect l="l" t="t" r="r" b="b"/>
            <a:pathLst>
              <a:path h="6229985">
                <a:moveTo>
                  <a:pt x="0" y="0"/>
                </a:moveTo>
                <a:lnTo>
                  <a:pt x="0" y="6229626"/>
                </a:lnTo>
              </a:path>
            </a:pathLst>
          </a:custGeom>
          <a:ln w="38100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4325" y="2914650"/>
            <a:ext cx="8724900" cy="3267075"/>
          </a:xfrm>
          <a:custGeom>
            <a:avLst/>
            <a:gdLst/>
            <a:ahLst/>
            <a:cxnLst/>
            <a:rect l="l" t="t" r="r" b="b"/>
            <a:pathLst>
              <a:path w="8724900" h="3267075">
                <a:moveTo>
                  <a:pt x="8724900" y="0"/>
                </a:moveTo>
                <a:lnTo>
                  <a:pt x="0" y="0"/>
                </a:lnTo>
                <a:lnTo>
                  <a:pt x="0" y="3267075"/>
                </a:lnTo>
                <a:lnTo>
                  <a:pt x="8724900" y="3267075"/>
                </a:lnTo>
                <a:lnTo>
                  <a:pt x="872490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3955" y="3249139"/>
            <a:ext cx="583565" cy="683895"/>
          </a:xfrm>
          <a:custGeom>
            <a:avLst/>
            <a:gdLst/>
            <a:ahLst/>
            <a:cxnLst/>
            <a:rect l="l" t="t" r="r" b="b"/>
            <a:pathLst>
              <a:path w="583565" h="683895">
                <a:moveTo>
                  <a:pt x="0" y="0"/>
                </a:moveTo>
                <a:lnTo>
                  <a:pt x="0" y="683694"/>
                </a:lnTo>
                <a:lnTo>
                  <a:pt x="583413" y="341854"/>
                </a:lnTo>
                <a:lnTo>
                  <a:pt x="0" y="0"/>
                </a:lnTo>
                <a:close/>
              </a:path>
            </a:pathLst>
          </a:custGeom>
          <a:solidFill>
            <a:srgbClr val="AD2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01518" y="3383447"/>
            <a:ext cx="409575" cy="415290"/>
          </a:xfrm>
          <a:custGeom>
            <a:avLst/>
            <a:gdLst/>
            <a:ahLst/>
            <a:cxnLst/>
            <a:rect l="l" t="t" r="r" b="b"/>
            <a:pathLst>
              <a:path w="409575" h="415289">
                <a:moveTo>
                  <a:pt x="204480" y="0"/>
                </a:moveTo>
                <a:lnTo>
                  <a:pt x="157594" y="5481"/>
                </a:lnTo>
                <a:lnTo>
                  <a:pt x="114555" y="21095"/>
                </a:lnTo>
                <a:lnTo>
                  <a:pt x="76588" y="45595"/>
                </a:lnTo>
                <a:lnTo>
                  <a:pt x="44922" y="77736"/>
                </a:lnTo>
                <a:lnTo>
                  <a:pt x="20783" y="116272"/>
                </a:lnTo>
                <a:lnTo>
                  <a:pt x="5400" y="159957"/>
                </a:lnTo>
                <a:lnTo>
                  <a:pt x="0" y="207544"/>
                </a:lnTo>
                <a:lnTo>
                  <a:pt x="5400" y="255123"/>
                </a:lnTo>
                <a:lnTo>
                  <a:pt x="20783" y="298800"/>
                </a:lnTo>
                <a:lnTo>
                  <a:pt x="44922" y="337330"/>
                </a:lnTo>
                <a:lnTo>
                  <a:pt x="76588" y="369466"/>
                </a:lnTo>
                <a:lnTo>
                  <a:pt x="114555" y="393963"/>
                </a:lnTo>
                <a:lnTo>
                  <a:pt x="157594" y="409575"/>
                </a:lnTo>
                <a:lnTo>
                  <a:pt x="204480" y="415056"/>
                </a:lnTo>
                <a:lnTo>
                  <a:pt x="251364" y="409575"/>
                </a:lnTo>
                <a:lnTo>
                  <a:pt x="294405" y="393963"/>
                </a:lnTo>
                <a:lnTo>
                  <a:pt x="332373" y="369467"/>
                </a:lnTo>
                <a:lnTo>
                  <a:pt x="364041" y="337330"/>
                </a:lnTo>
                <a:lnTo>
                  <a:pt x="388182" y="298801"/>
                </a:lnTo>
                <a:lnTo>
                  <a:pt x="403566" y="255123"/>
                </a:lnTo>
                <a:lnTo>
                  <a:pt x="408968" y="207545"/>
                </a:lnTo>
                <a:lnTo>
                  <a:pt x="403566" y="159957"/>
                </a:lnTo>
                <a:lnTo>
                  <a:pt x="388182" y="116272"/>
                </a:lnTo>
                <a:lnTo>
                  <a:pt x="364041" y="77737"/>
                </a:lnTo>
                <a:lnTo>
                  <a:pt x="332373" y="45595"/>
                </a:lnTo>
                <a:lnTo>
                  <a:pt x="294405" y="21095"/>
                </a:lnTo>
                <a:lnTo>
                  <a:pt x="251364" y="5481"/>
                </a:lnTo>
                <a:lnTo>
                  <a:pt x="204480" y="0"/>
                </a:lnTo>
                <a:close/>
              </a:path>
            </a:pathLst>
          </a:custGeom>
          <a:solidFill>
            <a:srgbClr val="F7BB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3955" y="4211151"/>
            <a:ext cx="583565" cy="674370"/>
          </a:xfrm>
          <a:custGeom>
            <a:avLst/>
            <a:gdLst/>
            <a:ahLst/>
            <a:cxnLst/>
            <a:rect l="l" t="t" r="r" b="b"/>
            <a:pathLst>
              <a:path w="583565" h="674370">
                <a:moveTo>
                  <a:pt x="0" y="0"/>
                </a:moveTo>
                <a:lnTo>
                  <a:pt x="0" y="674195"/>
                </a:lnTo>
                <a:lnTo>
                  <a:pt x="583413" y="337104"/>
                </a:lnTo>
                <a:lnTo>
                  <a:pt x="0" y="0"/>
                </a:lnTo>
                <a:close/>
              </a:path>
            </a:pathLst>
          </a:custGeom>
          <a:solidFill>
            <a:srgbClr val="AD2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01518" y="4343594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204480" y="0"/>
                </a:moveTo>
                <a:lnTo>
                  <a:pt x="157594" y="5405"/>
                </a:lnTo>
                <a:lnTo>
                  <a:pt x="114555" y="20802"/>
                </a:lnTo>
                <a:lnTo>
                  <a:pt x="76588" y="44962"/>
                </a:lnTo>
                <a:lnTo>
                  <a:pt x="44922" y="76656"/>
                </a:lnTo>
                <a:lnTo>
                  <a:pt x="20783" y="114657"/>
                </a:lnTo>
                <a:lnTo>
                  <a:pt x="5400" y="157734"/>
                </a:lnTo>
                <a:lnTo>
                  <a:pt x="0" y="204661"/>
                </a:lnTo>
                <a:lnTo>
                  <a:pt x="5400" y="251579"/>
                </a:lnTo>
                <a:lnTo>
                  <a:pt x="20783" y="294649"/>
                </a:lnTo>
                <a:lnTo>
                  <a:pt x="44922" y="332643"/>
                </a:lnTo>
                <a:lnTo>
                  <a:pt x="76588" y="364333"/>
                </a:lnTo>
                <a:lnTo>
                  <a:pt x="114555" y="388490"/>
                </a:lnTo>
                <a:lnTo>
                  <a:pt x="157594" y="403885"/>
                </a:lnTo>
                <a:lnTo>
                  <a:pt x="204480" y="409290"/>
                </a:lnTo>
                <a:lnTo>
                  <a:pt x="251364" y="403885"/>
                </a:lnTo>
                <a:lnTo>
                  <a:pt x="294405" y="388490"/>
                </a:lnTo>
                <a:lnTo>
                  <a:pt x="332373" y="364333"/>
                </a:lnTo>
                <a:lnTo>
                  <a:pt x="364041" y="332644"/>
                </a:lnTo>
                <a:lnTo>
                  <a:pt x="388182" y="294649"/>
                </a:lnTo>
                <a:lnTo>
                  <a:pt x="403566" y="251579"/>
                </a:lnTo>
                <a:lnTo>
                  <a:pt x="408968" y="204661"/>
                </a:lnTo>
                <a:lnTo>
                  <a:pt x="403566" y="157735"/>
                </a:lnTo>
                <a:lnTo>
                  <a:pt x="388182" y="114657"/>
                </a:lnTo>
                <a:lnTo>
                  <a:pt x="364041" y="76656"/>
                </a:lnTo>
                <a:lnTo>
                  <a:pt x="332373" y="44962"/>
                </a:lnTo>
                <a:lnTo>
                  <a:pt x="294405" y="20802"/>
                </a:lnTo>
                <a:lnTo>
                  <a:pt x="251364" y="5405"/>
                </a:lnTo>
                <a:lnTo>
                  <a:pt x="204480" y="0"/>
                </a:lnTo>
                <a:close/>
              </a:path>
            </a:pathLst>
          </a:custGeom>
          <a:solidFill>
            <a:srgbClr val="F7BB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43955" y="5116026"/>
            <a:ext cx="583565" cy="674370"/>
          </a:xfrm>
          <a:custGeom>
            <a:avLst/>
            <a:gdLst/>
            <a:ahLst/>
            <a:cxnLst/>
            <a:rect l="l" t="t" r="r" b="b"/>
            <a:pathLst>
              <a:path w="583565" h="674370">
                <a:moveTo>
                  <a:pt x="0" y="0"/>
                </a:moveTo>
                <a:lnTo>
                  <a:pt x="0" y="674195"/>
                </a:lnTo>
                <a:lnTo>
                  <a:pt x="583413" y="337104"/>
                </a:lnTo>
                <a:lnTo>
                  <a:pt x="0" y="0"/>
                </a:lnTo>
                <a:close/>
              </a:path>
            </a:pathLst>
          </a:custGeom>
          <a:solidFill>
            <a:srgbClr val="AD2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01518" y="5248469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204480" y="0"/>
                </a:moveTo>
                <a:lnTo>
                  <a:pt x="157594" y="5405"/>
                </a:lnTo>
                <a:lnTo>
                  <a:pt x="114555" y="20802"/>
                </a:lnTo>
                <a:lnTo>
                  <a:pt x="76588" y="44962"/>
                </a:lnTo>
                <a:lnTo>
                  <a:pt x="44922" y="76656"/>
                </a:lnTo>
                <a:lnTo>
                  <a:pt x="20783" y="114657"/>
                </a:lnTo>
                <a:lnTo>
                  <a:pt x="5400" y="157734"/>
                </a:lnTo>
                <a:lnTo>
                  <a:pt x="0" y="204661"/>
                </a:lnTo>
                <a:lnTo>
                  <a:pt x="5400" y="251579"/>
                </a:lnTo>
                <a:lnTo>
                  <a:pt x="20783" y="294649"/>
                </a:lnTo>
                <a:lnTo>
                  <a:pt x="44922" y="332643"/>
                </a:lnTo>
                <a:lnTo>
                  <a:pt x="76588" y="364333"/>
                </a:lnTo>
                <a:lnTo>
                  <a:pt x="114555" y="388490"/>
                </a:lnTo>
                <a:lnTo>
                  <a:pt x="157594" y="403885"/>
                </a:lnTo>
                <a:lnTo>
                  <a:pt x="204480" y="409290"/>
                </a:lnTo>
                <a:lnTo>
                  <a:pt x="251364" y="403885"/>
                </a:lnTo>
                <a:lnTo>
                  <a:pt x="294405" y="388490"/>
                </a:lnTo>
                <a:lnTo>
                  <a:pt x="332373" y="364333"/>
                </a:lnTo>
                <a:lnTo>
                  <a:pt x="364041" y="332644"/>
                </a:lnTo>
                <a:lnTo>
                  <a:pt x="388182" y="294649"/>
                </a:lnTo>
                <a:lnTo>
                  <a:pt x="403566" y="251579"/>
                </a:lnTo>
                <a:lnTo>
                  <a:pt x="408968" y="204661"/>
                </a:lnTo>
                <a:lnTo>
                  <a:pt x="403566" y="157735"/>
                </a:lnTo>
                <a:lnTo>
                  <a:pt x="388182" y="114657"/>
                </a:lnTo>
                <a:lnTo>
                  <a:pt x="364041" y="76656"/>
                </a:lnTo>
                <a:lnTo>
                  <a:pt x="332373" y="44962"/>
                </a:lnTo>
                <a:lnTo>
                  <a:pt x="294405" y="20802"/>
                </a:lnTo>
                <a:lnTo>
                  <a:pt x="251364" y="5405"/>
                </a:lnTo>
                <a:lnTo>
                  <a:pt x="204480" y="0"/>
                </a:lnTo>
                <a:close/>
              </a:path>
            </a:pathLst>
          </a:custGeom>
          <a:solidFill>
            <a:srgbClr val="F7BB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6267450"/>
            <a:ext cx="9096375" cy="38100"/>
          </a:xfrm>
          <a:custGeom>
            <a:avLst/>
            <a:gdLst/>
            <a:ahLst/>
            <a:cxnLst/>
            <a:rect l="l" t="t" r="r" b="b"/>
            <a:pathLst>
              <a:path w="9096375" h="38100">
                <a:moveTo>
                  <a:pt x="0" y="37705"/>
                </a:moveTo>
                <a:lnTo>
                  <a:pt x="9096375" y="0"/>
                </a:lnTo>
              </a:path>
            </a:pathLst>
          </a:custGeom>
          <a:ln w="38100">
            <a:solidFill>
              <a:srgbClr val="73737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7440" y="6934070"/>
            <a:ext cx="325953" cy="324709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400050" y="7715250"/>
            <a:ext cx="819150" cy="762000"/>
          </a:xfrm>
          <a:custGeom>
            <a:avLst/>
            <a:gdLst/>
            <a:ahLst/>
            <a:cxnLst/>
            <a:rect l="l" t="t" r="r" b="b"/>
            <a:pathLst>
              <a:path w="819150" h="762000">
                <a:moveTo>
                  <a:pt x="409575" y="0"/>
                </a:moveTo>
                <a:lnTo>
                  <a:pt x="361810" y="2563"/>
                </a:lnTo>
                <a:lnTo>
                  <a:pt x="315663" y="10061"/>
                </a:lnTo>
                <a:lnTo>
                  <a:pt x="271443" y="22209"/>
                </a:lnTo>
                <a:lnTo>
                  <a:pt x="229455" y="38722"/>
                </a:lnTo>
                <a:lnTo>
                  <a:pt x="190007" y="59312"/>
                </a:lnTo>
                <a:lnTo>
                  <a:pt x="153407" y="83695"/>
                </a:lnTo>
                <a:lnTo>
                  <a:pt x="119962" y="111585"/>
                </a:lnTo>
                <a:lnTo>
                  <a:pt x="89979" y="142696"/>
                </a:lnTo>
                <a:lnTo>
                  <a:pt x="63766" y="176742"/>
                </a:lnTo>
                <a:lnTo>
                  <a:pt x="41630" y="213437"/>
                </a:lnTo>
                <a:lnTo>
                  <a:pt x="23877" y="252497"/>
                </a:lnTo>
                <a:lnTo>
                  <a:pt x="10817" y="293634"/>
                </a:lnTo>
                <a:lnTo>
                  <a:pt x="2755" y="336563"/>
                </a:lnTo>
                <a:lnTo>
                  <a:pt x="0" y="381000"/>
                </a:lnTo>
                <a:lnTo>
                  <a:pt x="2755" y="425436"/>
                </a:lnTo>
                <a:lnTo>
                  <a:pt x="10817" y="468365"/>
                </a:lnTo>
                <a:lnTo>
                  <a:pt x="23877" y="509502"/>
                </a:lnTo>
                <a:lnTo>
                  <a:pt x="41630" y="548562"/>
                </a:lnTo>
                <a:lnTo>
                  <a:pt x="63766" y="585257"/>
                </a:lnTo>
                <a:lnTo>
                  <a:pt x="89979" y="619303"/>
                </a:lnTo>
                <a:lnTo>
                  <a:pt x="119962" y="650414"/>
                </a:lnTo>
                <a:lnTo>
                  <a:pt x="153407" y="678304"/>
                </a:lnTo>
                <a:lnTo>
                  <a:pt x="190007" y="702687"/>
                </a:lnTo>
                <a:lnTo>
                  <a:pt x="229455" y="723277"/>
                </a:lnTo>
                <a:lnTo>
                  <a:pt x="271443" y="739790"/>
                </a:lnTo>
                <a:lnTo>
                  <a:pt x="315663" y="751938"/>
                </a:lnTo>
                <a:lnTo>
                  <a:pt x="361810" y="759436"/>
                </a:lnTo>
                <a:lnTo>
                  <a:pt x="409575" y="762000"/>
                </a:lnTo>
                <a:lnTo>
                  <a:pt x="457339" y="759436"/>
                </a:lnTo>
                <a:lnTo>
                  <a:pt x="503486" y="751938"/>
                </a:lnTo>
                <a:lnTo>
                  <a:pt x="547706" y="739790"/>
                </a:lnTo>
                <a:lnTo>
                  <a:pt x="589694" y="723277"/>
                </a:lnTo>
                <a:lnTo>
                  <a:pt x="629142" y="702687"/>
                </a:lnTo>
                <a:lnTo>
                  <a:pt x="665742" y="678304"/>
                </a:lnTo>
                <a:lnTo>
                  <a:pt x="699187" y="650414"/>
                </a:lnTo>
                <a:lnTo>
                  <a:pt x="729170" y="619303"/>
                </a:lnTo>
                <a:lnTo>
                  <a:pt x="755383" y="585257"/>
                </a:lnTo>
                <a:lnTo>
                  <a:pt x="777519" y="548562"/>
                </a:lnTo>
                <a:lnTo>
                  <a:pt x="795272" y="509502"/>
                </a:lnTo>
                <a:lnTo>
                  <a:pt x="808332" y="468365"/>
                </a:lnTo>
                <a:lnTo>
                  <a:pt x="816394" y="425436"/>
                </a:lnTo>
                <a:lnTo>
                  <a:pt x="819150" y="381000"/>
                </a:lnTo>
                <a:lnTo>
                  <a:pt x="816394" y="336563"/>
                </a:lnTo>
                <a:lnTo>
                  <a:pt x="808332" y="293634"/>
                </a:lnTo>
                <a:lnTo>
                  <a:pt x="795272" y="252497"/>
                </a:lnTo>
                <a:lnTo>
                  <a:pt x="777519" y="213437"/>
                </a:lnTo>
                <a:lnTo>
                  <a:pt x="755383" y="176742"/>
                </a:lnTo>
                <a:lnTo>
                  <a:pt x="729170" y="142696"/>
                </a:lnTo>
                <a:lnTo>
                  <a:pt x="699187" y="111585"/>
                </a:lnTo>
                <a:lnTo>
                  <a:pt x="665742" y="83695"/>
                </a:lnTo>
                <a:lnTo>
                  <a:pt x="629142" y="59312"/>
                </a:lnTo>
                <a:lnTo>
                  <a:pt x="589694" y="38722"/>
                </a:lnTo>
                <a:lnTo>
                  <a:pt x="547706" y="22209"/>
                </a:lnTo>
                <a:lnTo>
                  <a:pt x="503486" y="10061"/>
                </a:lnTo>
                <a:lnTo>
                  <a:pt x="457339" y="2563"/>
                </a:lnTo>
                <a:lnTo>
                  <a:pt x="409575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E452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E452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8384" y="126047"/>
            <a:ext cx="7571231" cy="631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E4526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6970" y="3113087"/>
            <a:ext cx="3912235" cy="1774825"/>
          </a:xfrm>
          <a:custGeom>
            <a:avLst/>
            <a:gdLst/>
            <a:ahLst/>
            <a:cxnLst/>
            <a:rect l="l" t="t" r="r" b="b"/>
            <a:pathLst>
              <a:path w="3912234" h="1774825">
                <a:moveTo>
                  <a:pt x="0" y="804473"/>
                </a:moveTo>
                <a:lnTo>
                  <a:pt x="31221" y="767883"/>
                </a:lnTo>
                <a:lnTo>
                  <a:pt x="63056" y="732127"/>
                </a:lnTo>
                <a:lnTo>
                  <a:pt x="95489" y="697207"/>
                </a:lnTo>
                <a:lnTo>
                  <a:pt x="128507" y="663123"/>
                </a:lnTo>
                <a:lnTo>
                  <a:pt x="162095" y="629876"/>
                </a:lnTo>
                <a:lnTo>
                  <a:pt x="196239" y="597469"/>
                </a:lnTo>
                <a:lnTo>
                  <a:pt x="230925" y="565902"/>
                </a:lnTo>
                <a:lnTo>
                  <a:pt x="266139" y="535177"/>
                </a:lnTo>
                <a:lnTo>
                  <a:pt x="301865" y="505294"/>
                </a:lnTo>
                <a:lnTo>
                  <a:pt x="338091" y="476256"/>
                </a:lnTo>
                <a:lnTo>
                  <a:pt x="374802" y="448064"/>
                </a:lnTo>
                <a:lnTo>
                  <a:pt x="411983" y="420718"/>
                </a:lnTo>
                <a:lnTo>
                  <a:pt x="449621" y="394220"/>
                </a:lnTo>
                <a:lnTo>
                  <a:pt x="487701" y="368572"/>
                </a:lnTo>
                <a:lnTo>
                  <a:pt x="526209" y="343774"/>
                </a:lnTo>
                <a:lnTo>
                  <a:pt x="565130" y="319829"/>
                </a:lnTo>
                <a:lnTo>
                  <a:pt x="604451" y="296736"/>
                </a:lnTo>
                <a:lnTo>
                  <a:pt x="644158" y="274498"/>
                </a:lnTo>
                <a:lnTo>
                  <a:pt x="684235" y="253115"/>
                </a:lnTo>
                <a:lnTo>
                  <a:pt x="724669" y="232590"/>
                </a:lnTo>
                <a:lnTo>
                  <a:pt x="765445" y="212923"/>
                </a:lnTo>
                <a:lnTo>
                  <a:pt x="806550" y="194116"/>
                </a:lnTo>
                <a:lnTo>
                  <a:pt x="847969" y="176169"/>
                </a:lnTo>
                <a:lnTo>
                  <a:pt x="889688" y="159085"/>
                </a:lnTo>
                <a:lnTo>
                  <a:pt x="931692" y="142864"/>
                </a:lnTo>
                <a:lnTo>
                  <a:pt x="973968" y="127508"/>
                </a:lnTo>
                <a:lnTo>
                  <a:pt x="1016501" y="113018"/>
                </a:lnTo>
                <a:lnTo>
                  <a:pt x="1059276" y="99395"/>
                </a:lnTo>
                <a:lnTo>
                  <a:pt x="1102281" y="86641"/>
                </a:lnTo>
                <a:lnTo>
                  <a:pt x="1145500" y="74756"/>
                </a:lnTo>
                <a:lnTo>
                  <a:pt x="1188919" y="63743"/>
                </a:lnTo>
                <a:lnTo>
                  <a:pt x="1232524" y="53602"/>
                </a:lnTo>
                <a:lnTo>
                  <a:pt x="1276301" y="44335"/>
                </a:lnTo>
                <a:lnTo>
                  <a:pt x="1320235" y="35943"/>
                </a:lnTo>
                <a:lnTo>
                  <a:pt x="1364313" y="28427"/>
                </a:lnTo>
                <a:lnTo>
                  <a:pt x="1408519" y="21789"/>
                </a:lnTo>
                <a:lnTo>
                  <a:pt x="1452841" y="16029"/>
                </a:lnTo>
                <a:lnTo>
                  <a:pt x="1497263" y="11150"/>
                </a:lnTo>
                <a:lnTo>
                  <a:pt x="1541771" y="7152"/>
                </a:lnTo>
                <a:lnTo>
                  <a:pt x="1586351" y="4036"/>
                </a:lnTo>
                <a:lnTo>
                  <a:pt x="1630990" y="1805"/>
                </a:lnTo>
                <a:lnTo>
                  <a:pt x="1675672" y="459"/>
                </a:lnTo>
                <a:lnTo>
                  <a:pt x="1720383" y="0"/>
                </a:lnTo>
                <a:lnTo>
                  <a:pt x="1765110" y="428"/>
                </a:lnTo>
                <a:lnTo>
                  <a:pt x="1809838" y="1745"/>
                </a:lnTo>
                <a:lnTo>
                  <a:pt x="1854552" y="3953"/>
                </a:lnTo>
                <a:lnTo>
                  <a:pt x="1899239" y="7052"/>
                </a:lnTo>
                <a:lnTo>
                  <a:pt x="1943884" y="11044"/>
                </a:lnTo>
                <a:lnTo>
                  <a:pt x="1988473" y="15931"/>
                </a:lnTo>
                <a:lnTo>
                  <a:pt x="2032992" y="21713"/>
                </a:lnTo>
                <a:lnTo>
                  <a:pt x="2077426" y="28392"/>
                </a:lnTo>
                <a:lnTo>
                  <a:pt x="2121762" y="35969"/>
                </a:lnTo>
                <a:lnTo>
                  <a:pt x="2165985" y="44445"/>
                </a:lnTo>
                <a:lnTo>
                  <a:pt x="2210080" y="53822"/>
                </a:lnTo>
                <a:lnTo>
                  <a:pt x="2254035" y="64100"/>
                </a:lnTo>
                <a:lnTo>
                  <a:pt x="2297833" y="75282"/>
                </a:lnTo>
                <a:lnTo>
                  <a:pt x="2341462" y="87369"/>
                </a:lnTo>
                <a:lnTo>
                  <a:pt x="2384907" y="100361"/>
                </a:lnTo>
                <a:lnTo>
                  <a:pt x="2428154" y="114260"/>
                </a:lnTo>
                <a:lnTo>
                  <a:pt x="2471188" y="129067"/>
                </a:lnTo>
                <a:lnTo>
                  <a:pt x="2513995" y="144784"/>
                </a:lnTo>
                <a:lnTo>
                  <a:pt x="2556561" y="161412"/>
                </a:lnTo>
                <a:lnTo>
                  <a:pt x="2598872" y="178953"/>
                </a:lnTo>
                <a:lnTo>
                  <a:pt x="2640914" y="197406"/>
                </a:lnTo>
                <a:lnTo>
                  <a:pt x="2682672" y="216774"/>
                </a:lnTo>
                <a:lnTo>
                  <a:pt x="2724132" y="237059"/>
                </a:lnTo>
                <a:lnTo>
                  <a:pt x="2765280" y="258260"/>
                </a:lnTo>
                <a:lnTo>
                  <a:pt x="2806101" y="280381"/>
                </a:lnTo>
                <a:lnTo>
                  <a:pt x="2846582" y="303421"/>
                </a:lnTo>
                <a:lnTo>
                  <a:pt x="2886708" y="327382"/>
                </a:lnTo>
                <a:lnTo>
                  <a:pt x="2926464" y="352265"/>
                </a:lnTo>
                <a:lnTo>
                  <a:pt x="2965838" y="378073"/>
                </a:lnTo>
                <a:lnTo>
                  <a:pt x="3004814" y="404805"/>
                </a:lnTo>
                <a:lnTo>
                  <a:pt x="3043378" y="432463"/>
                </a:lnTo>
                <a:lnTo>
                  <a:pt x="3081516" y="461049"/>
                </a:lnTo>
                <a:lnTo>
                  <a:pt x="3119214" y="490564"/>
                </a:lnTo>
                <a:lnTo>
                  <a:pt x="3156458" y="521009"/>
                </a:lnTo>
                <a:lnTo>
                  <a:pt x="3194565" y="553563"/>
                </a:lnTo>
                <a:lnTo>
                  <a:pt x="3231869" y="586900"/>
                </a:lnTo>
                <a:lnTo>
                  <a:pt x="3268361" y="621004"/>
                </a:lnTo>
                <a:lnTo>
                  <a:pt x="3304029" y="655861"/>
                </a:lnTo>
                <a:lnTo>
                  <a:pt x="3338866" y="691454"/>
                </a:lnTo>
                <a:lnTo>
                  <a:pt x="3372861" y="727768"/>
                </a:lnTo>
                <a:lnTo>
                  <a:pt x="3406006" y="764787"/>
                </a:lnTo>
                <a:lnTo>
                  <a:pt x="3438291" y="802495"/>
                </a:lnTo>
                <a:lnTo>
                  <a:pt x="3469706" y="840877"/>
                </a:lnTo>
                <a:lnTo>
                  <a:pt x="3500242" y="879916"/>
                </a:lnTo>
                <a:lnTo>
                  <a:pt x="3529889" y="919597"/>
                </a:lnTo>
                <a:lnTo>
                  <a:pt x="3558639" y="959905"/>
                </a:lnTo>
                <a:lnTo>
                  <a:pt x="3586481" y="1000823"/>
                </a:lnTo>
                <a:lnTo>
                  <a:pt x="3613407" y="1042337"/>
                </a:lnTo>
                <a:lnTo>
                  <a:pt x="3639407" y="1084429"/>
                </a:lnTo>
                <a:lnTo>
                  <a:pt x="3664471" y="1127085"/>
                </a:lnTo>
                <a:lnTo>
                  <a:pt x="3688590" y="1170288"/>
                </a:lnTo>
                <a:lnTo>
                  <a:pt x="3711754" y="1214024"/>
                </a:lnTo>
                <a:lnTo>
                  <a:pt x="3733955" y="1258276"/>
                </a:lnTo>
                <a:lnTo>
                  <a:pt x="3755183" y="1303028"/>
                </a:lnTo>
                <a:lnTo>
                  <a:pt x="3775427" y="1348266"/>
                </a:lnTo>
                <a:lnTo>
                  <a:pt x="3794680" y="1393972"/>
                </a:lnTo>
                <a:lnTo>
                  <a:pt x="3812931" y="1440132"/>
                </a:lnTo>
                <a:lnTo>
                  <a:pt x="3830171" y="1486729"/>
                </a:lnTo>
                <a:lnTo>
                  <a:pt x="3846391" y="1533749"/>
                </a:lnTo>
                <a:lnTo>
                  <a:pt x="3861581" y="1581175"/>
                </a:lnTo>
                <a:lnTo>
                  <a:pt x="3875731" y="1628991"/>
                </a:lnTo>
                <a:lnTo>
                  <a:pt x="3888833" y="1677182"/>
                </a:lnTo>
                <a:lnTo>
                  <a:pt x="3900877" y="1725733"/>
                </a:lnTo>
                <a:lnTo>
                  <a:pt x="3911853" y="1774626"/>
                </a:lnTo>
              </a:path>
            </a:pathLst>
          </a:custGeom>
          <a:ln w="127000">
            <a:solidFill>
              <a:srgbClr val="8063A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3873500"/>
            <a:ext cx="11191875" cy="64135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0675" y="4000500"/>
            <a:ext cx="5029200" cy="27244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8800" b="0" spc="-15" dirty="0">
                <a:solidFill>
                  <a:srgbClr val="FF0000"/>
                </a:solidFill>
                <a:latin typeface="Calibri"/>
                <a:cs typeface="Calibri"/>
              </a:rPr>
              <a:t>Product</a:t>
            </a:r>
            <a:r>
              <a:rPr sz="8800" b="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8800" b="0" spc="-60" dirty="0">
                <a:solidFill>
                  <a:srgbClr val="FF0000"/>
                </a:solidFill>
                <a:latin typeface="Calibri"/>
                <a:cs typeface="Calibri"/>
              </a:rPr>
              <a:t>Teardown</a:t>
            </a:r>
            <a:endParaRPr sz="8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F8F835D-CFD8-E16D-ED20-5FF91BFD35A3}"/>
              </a:ext>
            </a:extLst>
          </p:cNvPr>
          <p:cNvSpPr/>
          <p:nvPr/>
        </p:nvSpPr>
        <p:spPr>
          <a:xfrm>
            <a:off x="0" y="0"/>
            <a:ext cx="2508250" cy="2352040"/>
          </a:xfrm>
          <a:custGeom>
            <a:avLst/>
            <a:gdLst/>
            <a:ahLst/>
            <a:cxnLst/>
            <a:rect l="l" t="t" r="r" b="b"/>
            <a:pathLst>
              <a:path w="2508250" h="2352040">
                <a:moveTo>
                  <a:pt x="2507742" y="413258"/>
                </a:moveTo>
                <a:lnTo>
                  <a:pt x="2094484" y="0"/>
                </a:lnTo>
                <a:lnTo>
                  <a:pt x="0" y="0"/>
                </a:lnTo>
                <a:lnTo>
                  <a:pt x="0" y="1782445"/>
                </a:lnTo>
                <a:lnTo>
                  <a:pt x="569277" y="2351786"/>
                </a:lnTo>
                <a:lnTo>
                  <a:pt x="1471256" y="1449781"/>
                </a:lnTo>
                <a:lnTo>
                  <a:pt x="1823212" y="1801749"/>
                </a:lnTo>
                <a:lnTo>
                  <a:pt x="2507742" y="1117219"/>
                </a:lnTo>
                <a:lnTo>
                  <a:pt x="2155761" y="765251"/>
                </a:lnTo>
                <a:lnTo>
                  <a:pt x="2507742" y="413258"/>
                </a:lnTo>
                <a:close/>
              </a:path>
            </a:pathLst>
          </a:custGeom>
          <a:solidFill>
            <a:srgbClr val="4F81BC">
              <a:alpha val="3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BC9D9E96-7807-A184-EA09-9B39644ECE8C}"/>
              </a:ext>
            </a:extLst>
          </p:cNvPr>
          <p:cNvSpPr/>
          <p:nvPr/>
        </p:nvSpPr>
        <p:spPr>
          <a:xfrm>
            <a:off x="14030325" y="0"/>
            <a:ext cx="4257675" cy="2227580"/>
          </a:xfrm>
          <a:custGeom>
            <a:avLst/>
            <a:gdLst/>
            <a:ahLst/>
            <a:cxnLst/>
            <a:rect l="l" t="t" r="r" b="b"/>
            <a:pathLst>
              <a:path w="4257675" h="2227580">
                <a:moveTo>
                  <a:pt x="4257675" y="0"/>
                </a:moveTo>
                <a:lnTo>
                  <a:pt x="0" y="0"/>
                </a:lnTo>
                <a:lnTo>
                  <a:pt x="1188427" y="1131227"/>
                </a:lnTo>
                <a:lnTo>
                  <a:pt x="821309" y="1498346"/>
                </a:lnTo>
                <a:lnTo>
                  <a:pt x="1550543" y="2227453"/>
                </a:lnTo>
                <a:lnTo>
                  <a:pt x="1935594" y="1842401"/>
                </a:lnTo>
                <a:lnTo>
                  <a:pt x="2331593" y="2219325"/>
                </a:lnTo>
                <a:lnTo>
                  <a:pt x="4257675" y="386080"/>
                </a:lnTo>
                <a:lnTo>
                  <a:pt x="4257675" y="0"/>
                </a:lnTo>
                <a:close/>
              </a:path>
            </a:pathLst>
          </a:custGeom>
          <a:solidFill>
            <a:srgbClr val="8063A1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7477322-05C5-156E-E795-AAEC6DB379D9}"/>
              </a:ext>
            </a:extLst>
          </p:cNvPr>
          <p:cNvSpPr/>
          <p:nvPr/>
        </p:nvSpPr>
        <p:spPr>
          <a:xfrm>
            <a:off x="2133600" y="9153525"/>
            <a:ext cx="2238375" cy="1114425"/>
          </a:xfrm>
          <a:custGeom>
            <a:avLst/>
            <a:gdLst/>
            <a:ahLst/>
            <a:cxnLst/>
            <a:rect l="l" t="t" r="r" b="b"/>
            <a:pathLst>
              <a:path w="2238375" h="1114425">
                <a:moveTo>
                  <a:pt x="1119251" y="0"/>
                </a:moveTo>
                <a:lnTo>
                  <a:pt x="0" y="1114425"/>
                </a:lnTo>
                <a:lnTo>
                  <a:pt x="2238375" y="1114425"/>
                </a:lnTo>
                <a:lnTo>
                  <a:pt x="1119251" y="0"/>
                </a:lnTo>
                <a:close/>
              </a:path>
            </a:pathLst>
          </a:custGeom>
          <a:solidFill>
            <a:srgbClr val="4F81BC">
              <a:alpha val="3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09D275D5-2C14-C033-2322-DC9C976297DA}"/>
              </a:ext>
            </a:extLst>
          </p:cNvPr>
          <p:cNvSpPr/>
          <p:nvPr/>
        </p:nvSpPr>
        <p:spPr>
          <a:xfrm>
            <a:off x="1571625" y="9658350"/>
            <a:ext cx="1228725" cy="609600"/>
          </a:xfrm>
          <a:custGeom>
            <a:avLst/>
            <a:gdLst/>
            <a:ahLst/>
            <a:cxnLst/>
            <a:rect l="l" t="t" r="r" b="b"/>
            <a:pathLst>
              <a:path w="1228725" h="609600">
                <a:moveTo>
                  <a:pt x="614426" y="0"/>
                </a:moveTo>
                <a:lnTo>
                  <a:pt x="0" y="609600"/>
                </a:lnTo>
                <a:lnTo>
                  <a:pt x="1228725" y="609600"/>
                </a:lnTo>
                <a:lnTo>
                  <a:pt x="614426" y="0"/>
                </a:lnTo>
                <a:close/>
              </a:path>
            </a:pathLst>
          </a:custGeom>
          <a:solidFill>
            <a:srgbClr val="4F81BC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21">
            <a:extLst>
              <a:ext uri="{FF2B5EF4-FFF2-40B4-BE49-F238E27FC236}">
                <a16:creationId xmlns:a16="http://schemas.microsoft.com/office/drawing/2014/main" id="{92FB923A-CEE3-4FFE-6C2F-6F9B020B059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9205" y="646770"/>
            <a:ext cx="730853" cy="740716"/>
          </a:xfrm>
          <a:prstGeom prst="rect">
            <a:avLst/>
          </a:prstGeom>
        </p:spPr>
      </p:pic>
      <p:pic>
        <p:nvPicPr>
          <p:cNvPr id="12" name="object 21">
            <a:extLst>
              <a:ext uri="{FF2B5EF4-FFF2-40B4-BE49-F238E27FC236}">
                <a16:creationId xmlns:a16="http://schemas.microsoft.com/office/drawing/2014/main" id="{CC17BF6A-8FFF-6E0A-7C3C-4AF5C40A17A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5932" y="2844012"/>
            <a:ext cx="730853" cy="740716"/>
          </a:xfrm>
          <a:prstGeom prst="rect">
            <a:avLst/>
          </a:prstGeom>
        </p:spPr>
      </p:pic>
      <p:pic>
        <p:nvPicPr>
          <p:cNvPr id="13" name="object 21">
            <a:extLst>
              <a:ext uri="{FF2B5EF4-FFF2-40B4-BE49-F238E27FC236}">
                <a16:creationId xmlns:a16="http://schemas.microsoft.com/office/drawing/2014/main" id="{11340135-3185-FE17-C18E-83703B196B9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200" y="4622016"/>
            <a:ext cx="730853" cy="740716"/>
          </a:xfrm>
          <a:prstGeom prst="rect">
            <a:avLst/>
          </a:prstGeom>
        </p:spPr>
      </p:pic>
      <p:pic>
        <p:nvPicPr>
          <p:cNvPr id="14" name="object 21">
            <a:extLst>
              <a:ext uri="{FF2B5EF4-FFF2-40B4-BE49-F238E27FC236}">
                <a16:creationId xmlns:a16="http://schemas.microsoft.com/office/drawing/2014/main" id="{7F78D00A-DABF-DAD0-1768-222B9ED49FC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6184" y="7450941"/>
            <a:ext cx="730853" cy="740716"/>
          </a:xfrm>
          <a:prstGeom prst="rect">
            <a:avLst/>
          </a:prstGeom>
        </p:spPr>
      </p:pic>
      <p:pic>
        <p:nvPicPr>
          <p:cNvPr id="15" name="object 21">
            <a:extLst>
              <a:ext uri="{FF2B5EF4-FFF2-40B4-BE49-F238E27FC236}">
                <a16:creationId xmlns:a16="http://schemas.microsoft.com/office/drawing/2014/main" id="{91A52AE0-1AE6-A5F9-3A12-CB5F465DF00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6191" y="2065196"/>
            <a:ext cx="730853" cy="740716"/>
          </a:xfrm>
          <a:prstGeom prst="rect">
            <a:avLst/>
          </a:prstGeom>
        </p:spPr>
      </p:pic>
      <p:pic>
        <p:nvPicPr>
          <p:cNvPr id="16" name="object 21">
            <a:extLst>
              <a:ext uri="{FF2B5EF4-FFF2-40B4-BE49-F238E27FC236}">
                <a16:creationId xmlns:a16="http://schemas.microsoft.com/office/drawing/2014/main" id="{F08D42A0-A4C3-115E-676C-85C8AA0B6C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702" y="4517554"/>
            <a:ext cx="730853" cy="740716"/>
          </a:xfrm>
          <a:prstGeom prst="rect">
            <a:avLst/>
          </a:prstGeom>
        </p:spPr>
      </p:pic>
      <p:pic>
        <p:nvPicPr>
          <p:cNvPr id="17" name="object 21">
            <a:extLst>
              <a:ext uri="{FF2B5EF4-FFF2-40B4-BE49-F238E27FC236}">
                <a16:creationId xmlns:a16="http://schemas.microsoft.com/office/drawing/2014/main" id="{DA06CE5B-AF14-57F9-994E-3DFD6A0FAD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0722" y="8412809"/>
            <a:ext cx="730853" cy="740716"/>
          </a:xfrm>
          <a:prstGeom prst="rect">
            <a:avLst/>
          </a:prstGeom>
        </p:spPr>
      </p:pic>
      <p:pic>
        <p:nvPicPr>
          <p:cNvPr id="18" name="object 21">
            <a:extLst>
              <a:ext uri="{FF2B5EF4-FFF2-40B4-BE49-F238E27FC236}">
                <a16:creationId xmlns:a16="http://schemas.microsoft.com/office/drawing/2014/main" id="{714959BA-30D2-D485-856D-49DBE13CC9D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62984" y="439749"/>
            <a:ext cx="730853" cy="7407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8700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80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755" y="324154"/>
            <a:ext cx="403860" cy="410209"/>
          </a:xfrm>
          <a:custGeom>
            <a:avLst/>
            <a:gdLst/>
            <a:ahLst/>
            <a:cxnLst/>
            <a:rect l="l" t="t" r="r" b="b"/>
            <a:pathLst>
              <a:path w="403860" h="410209">
                <a:moveTo>
                  <a:pt x="279057" y="177050"/>
                </a:moveTo>
                <a:lnTo>
                  <a:pt x="273456" y="166674"/>
                </a:lnTo>
                <a:lnTo>
                  <a:pt x="266890" y="156768"/>
                </a:lnTo>
                <a:lnTo>
                  <a:pt x="258178" y="146431"/>
                </a:lnTo>
                <a:lnTo>
                  <a:pt x="207695" y="116852"/>
                </a:lnTo>
                <a:lnTo>
                  <a:pt x="163652" y="120142"/>
                </a:lnTo>
                <a:lnTo>
                  <a:pt x="120675" y="146431"/>
                </a:lnTo>
                <a:lnTo>
                  <a:pt x="28994" y="239928"/>
                </a:lnTo>
                <a:lnTo>
                  <a:pt x="3213" y="283756"/>
                </a:lnTo>
                <a:lnTo>
                  <a:pt x="0" y="328676"/>
                </a:lnTo>
                <a:lnTo>
                  <a:pt x="28994" y="380161"/>
                </a:lnTo>
                <a:lnTo>
                  <a:pt x="79489" y="409740"/>
                </a:lnTo>
                <a:lnTo>
                  <a:pt x="123532" y="406450"/>
                </a:lnTo>
                <a:lnTo>
                  <a:pt x="166509" y="380161"/>
                </a:lnTo>
                <a:lnTo>
                  <a:pt x="235267" y="310045"/>
                </a:lnTo>
                <a:lnTo>
                  <a:pt x="211112" y="310769"/>
                </a:lnTo>
                <a:lnTo>
                  <a:pt x="190906" y="308711"/>
                </a:lnTo>
                <a:lnTo>
                  <a:pt x="178854" y="304088"/>
                </a:lnTo>
                <a:lnTo>
                  <a:pt x="174853" y="301523"/>
                </a:lnTo>
                <a:lnTo>
                  <a:pt x="132118" y="345109"/>
                </a:lnTo>
                <a:lnTo>
                  <a:pt x="126212" y="350037"/>
                </a:lnTo>
                <a:lnTo>
                  <a:pt x="110629" y="358254"/>
                </a:lnTo>
                <a:lnTo>
                  <a:pt x="88607" y="359892"/>
                </a:lnTo>
                <a:lnTo>
                  <a:pt x="63360" y="345109"/>
                </a:lnTo>
                <a:lnTo>
                  <a:pt x="48856" y="319354"/>
                </a:lnTo>
                <a:lnTo>
                  <a:pt x="50469" y="296900"/>
                </a:lnTo>
                <a:lnTo>
                  <a:pt x="58534" y="281012"/>
                </a:lnTo>
                <a:lnTo>
                  <a:pt x="63360" y="274980"/>
                </a:lnTo>
                <a:lnTo>
                  <a:pt x="155041" y="181495"/>
                </a:lnTo>
                <a:lnTo>
                  <a:pt x="180289" y="166700"/>
                </a:lnTo>
                <a:lnTo>
                  <a:pt x="202311" y="168351"/>
                </a:lnTo>
                <a:lnTo>
                  <a:pt x="234175" y="194830"/>
                </a:lnTo>
                <a:lnTo>
                  <a:pt x="240626" y="216192"/>
                </a:lnTo>
                <a:lnTo>
                  <a:pt x="279057" y="177050"/>
                </a:lnTo>
                <a:close/>
              </a:path>
              <a:path w="403860" h="410209">
                <a:moveTo>
                  <a:pt x="403555" y="81064"/>
                </a:moveTo>
                <a:lnTo>
                  <a:pt x="374548" y="29578"/>
                </a:lnTo>
                <a:lnTo>
                  <a:pt x="324053" y="0"/>
                </a:lnTo>
                <a:lnTo>
                  <a:pt x="280009" y="3276"/>
                </a:lnTo>
                <a:lnTo>
                  <a:pt x="248856" y="19710"/>
                </a:lnTo>
                <a:lnTo>
                  <a:pt x="237045" y="29578"/>
                </a:lnTo>
                <a:lnTo>
                  <a:pt x="168287" y="99695"/>
                </a:lnTo>
                <a:lnTo>
                  <a:pt x="163982" y="104076"/>
                </a:lnTo>
                <a:lnTo>
                  <a:pt x="192430" y="98971"/>
                </a:lnTo>
                <a:lnTo>
                  <a:pt x="212636" y="101028"/>
                </a:lnTo>
                <a:lnTo>
                  <a:pt x="224701" y="105651"/>
                </a:lnTo>
                <a:lnTo>
                  <a:pt x="228688" y="108216"/>
                </a:lnTo>
                <a:lnTo>
                  <a:pt x="271411" y="64630"/>
                </a:lnTo>
                <a:lnTo>
                  <a:pt x="277329" y="59702"/>
                </a:lnTo>
                <a:lnTo>
                  <a:pt x="292900" y="51485"/>
                </a:lnTo>
                <a:lnTo>
                  <a:pt x="314921" y="49847"/>
                </a:lnTo>
                <a:lnTo>
                  <a:pt x="340182" y="64630"/>
                </a:lnTo>
                <a:lnTo>
                  <a:pt x="354672" y="90385"/>
                </a:lnTo>
                <a:lnTo>
                  <a:pt x="353072" y="112839"/>
                </a:lnTo>
                <a:lnTo>
                  <a:pt x="345008" y="128727"/>
                </a:lnTo>
                <a:lnTo>
                  <a:pt x="340182" y="134747"/>
                </a:lnTo>
                <a:lnTo>
                  <a:pt x="248500" y="228244"/>
                </a:lnTo>
                <a:lnTo>
                  <a:pt x="223253" y="243039"/>
                </a:lnTo>
                <a:lnTo>
                  <a:pt x="201231" y="241388"/>
                </a:lnTo>
                <a:lnTo>
                  <a:pt x="169367" y="214909"/>
                </a:lnTo>
                <a:lnTo>
                  <a:pt x="162915" y="193560"/>
                </a:lnTo>
                <a:lnTo>
                  <a:pt x="124485" y="232676"/>
                </a:lnTo>
                <a:lnTo>
                  <a:pt x="130086" y="243065"/>
                </a:lnTo>
                <a:lnTo>
                  <a:pt x="136664" y="252971"/>
                </a:lnTo>
                <a:lnTo>
                  <a:pt x="145364" y="263296"/>
                </a:lnTo>
                <a:lnTo>
                  <a:pt x="195859" y="292887"/>
                </a:lnTo>
                <a:lnTo>
                  <a:pt x="239915" y="289598"/>
                </a:lnTo>
                <a:lnTo>
                  <a:pt x="282879" y="263296"/>
                </a:lnTo>
                <a:lnTo>
                  <a:pt x="374548" y="169811"/>
                </a:lnTo>
                <a:lnTo>
                  <a:pt x="400329" y="125984"/>
                </a:lnTo>
                <a:lnTo>
                  <a:pt x="403555" y="81064"/>
                </a:lnTo>
                <a:close/>
              </a:path>
            </a:pathLst>
          </a:custGeom>
          <a:solidFill>
            <a:srgbClr val="E4526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5250" y="1476375"/>
            <a:ext cx="18116550" cy="8724900"/>
            <a:chOff x="95250" y="1476375"/>
            <a:chExt cx="18116550" cy="8724900"/>
          </a:xfrm>
        </p:grpSpPr>
        <p:sp>
          <p:nvSpPr>
            <p:cNvPr id="5" name="object 5"/>
            <p:cNvSpPr/>
            <p:nvPr/>
          </p:nvSpPr>
          <p:spPr>
            <a:xfrm>
              <a:off x="95250" y="7639050"/>
              <a:ext cx="18116550" cy="2562225"/>
            </a:xfrm>
            <a:custGeom>
              <a:avLst/>
              <a:gdLst/>
              <a:ahLst/>
              <a:cxnLst/>
              <a:rect l="l" t="t" r="r" b="b"/>
              <a:pathLst>
                <a:path w="18116550" h="2562225">
                  <a:moveTo>
                    <a:pt x="18116550" y="167894"/>
                  </a:moveTo>
                  <a:lnTo>
                    <a:pt x="18102034" y="103670"/>
                  </a:lnTo>
                  <a:lnTo>
                    <a:pt x="18060670" y="49149"/>
                  </a:lnTo>
                  <a:lnTo>
                    <a:pt x="17998758" y="12763"/>
                  </a:lnTo>
                  <a:lnTo>
                    <a:pt x="17925796" y="0"/>
                  </a:lnTo>
                  <a:lnTo>
                    <a:pt x="8756904" y="0"/>
                  </a:lnTo>
                  <a:lnTo>
                    <a:pt x="8172704" y="0"/>
                  </a:lnTo>
                  <a:lnTo>
                    <a:pt x="167995" y="0"/>
                  </a:lnTo>
                  <a:lnTo>
                    <a:pt x="135051" y="3251"/>
                  </a:lnTo>
                  <a:lnTo>
                    <a:pt x="74777" y="28194"/>
                  </a:lnTo>
                  <a:lnTo>
                    <a:pt x="28219" y="74739"/>
                  </a:lnTo>
                  <a:lnTo>
                    <a:pt x="3251" y="135026"/>
                  </a:lnTo>
                  <a:lnTo>
                    <a:pt x="0" y="167894"/>
                  </a:lnTo>
                  <a:lnTo>
                    <a:pt x="0" y="2394293"/>
                  </a:lnTo>
                  <a:lnTo>
                    <a:pt x="12776" y="2458567"/>
                  </a:lnTo>
                  <a:lnTo>
                    <a:pt x="49199" y="2513038"/>
                  </a:lnTo>
                  <a:lnTo>
                    <a:pt x="103695" y="2549448"/>
                  </a:lnTo>
                  <a:lnTo>
                    <a:pt x="167995" y="2562225"/>
                  </a:lnTo>
                  <a:lnTo>
                    <a:pt x="8172704" y="2562225"/>
                  </a:lnTo>
                  <a:lnTo>
                    <a:pt x="8756904" y="2562225"/>
                  </a:lnTo>
                  <a:lnTo>
                    <a:pt x="17925796" y="2562225"/>
                  </a:lnTo>
                  <a:lnTo>
                    <a:pt x="17963147" y="2558973"/>
                  </a:lnTo>
                  <a:lnTo>
                    <a:pt x="18031587" y="2534018"/>
                  </a:lnTo>
                  <a:lnTo>
                    <a:pt x="18084508" y="2487472"/>
                  </a:lnTo>
                  <a:lnTo>
                    <a:pt x="18112855" y="2427211"/>
                  </a:lnTo>
                  <a:lnTo>
                    <a:pt x="18116550" y="2394293"/>
                  </a:lnTo>
                  <a:lnTo>
                    <a:pt x="18116550" y="167894"/>
                  </a:lnTo>
                  <a:close/>
                </a:path>
              </a:pathLst>
            </a:custGeom>
            <a:solidFill>
              <a:srgbClr val="6A13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175" y="1476375"/>
              <a:ext cx="17954625" cy="61626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125"/>
              </a:spcBef>
            </a:pPr>
            <a:r>
              <a:rPr spc="85" dirty="0"/>
              <a:t>Wireframing</a:t>
            </a:r>
            <a:r>
              <a:rPr spc="-120" dirty="0"/>
              <a:t> </a:t>
            </a:r>
            <a:r>
              <a:rPr spc="140" dirty="0"/>
              <a:t>of</a:t>
            </a:r>
            <a:r>
              <a:rPr spc="-180" dirty="0"/>
              <a:t> </a:t>
            </a:r>
            <a:r>
              <a:rPr spc="195" dirty="0"/>
              <a:t>the</a:t>
            </a:r>
            <a:r>
              <a:rPr spc="-140" dirty="0"/>
              <a:t> </a:t>
            </a:r>
            <a:r>
              <a:rPr spc="85" dirty="0"/>
              <a:t>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185" y="1085913"/>
            <a:ext cx="6844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5" dirty="0">
                <a:solidFill>
                  <a:srgbClr val="E45260"/>
                </a:solidFill>
                <a:latin typeface="Arial"/>
                <a:cs typeface="Arial"/>
              </a:rPr>
              <a:t>Solution</a:t>
            </a:r>
            <a:r>
              <a:rPr sz="2400" b="1" spc="-9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E45260"/>
                </a:solidFill>
                <a:latin typeface="Arial"/>
                <a:cs typeface="Arial"/>
              </a:rPr>
              <a:t>2</a:t>
            </a:r>
            <a:r>
              <a:rPr sz="2400" b="1" spc="-13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E45260"/>
                </a:solidFill>
                <a:latin typeface="Arial"/>
                <a:cs typeface="Arial"/>
              </a:rPr>
              <a:t>:</a:t>
            </a:r>
            <a:r>
              <a:rPr sz="2400" b="1" spc="-5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15" dirty="0">
                <a:solidFill>
                  <a:srgbClr val="E45260"/>
                </a:solidFill>
                <a:latin typeface="Arial"/>
                <a:cs typeface="Arial"/>
              </a:rPr>
              <a:t>Sorting</a:t>
            </a:r>
            <a:r>
              <a:rPr sz="2400" b="1" spc="-13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E45260"/>
                </a:solidFill>
                <a:latin typeface="Arial"/>
                <a:cs typeface="Arial"/>
              </a:rPr>
              <a:t>and</a:t>
            </a:r>
            <a:r>
              <a:rPr sz="2400" b="1" spc="-4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E45260"/>
                </a:solidFill>
                <a:latin typeface="Arial"/>
                <a:cs typeface="Arial"/>
              </a:rPr>
              <a:t>Quantity</a:t>
            </a:r>
            <a:r>
              <a:rPr sz="2400" b="1" spc="-10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E45260"/>
                </a:solidFill>
                <a:latin typeface="Arial"/>
                <a:cs typeface="Arial"/>
              </a:rPr>
              <a:t>Feature</a:t>
            </a:r>
            <a:r>
              <a:rPr sz="2400" b="1" spc="-12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E45260"/>
                </a:solidFill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602" y="7741602"/>
            <a:ext cx="2786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Home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Introduction: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230" y="8340534"/>
            <a:ext cx="4249420" cy="160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 marR="5080" indent="-194310">
              <a:lnSpc>
                <a:spcPct val="114700"/>
              </a:lnSpc>
              <a:spcBef>
                <a:spcPts val="95"/>
              </a:spcBef>
              <a:buFont typeface="Arial MT"/>
              <a:buChar char="•"/>
              <a:tabLst>
                <a:tab pos="207010" algn="l"/>
              </a:tabLst>
            </a:pP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Description: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Zepto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home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banner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introducing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Chef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Bot.</a:t>
            </a:r>
            <a:endParaRPr sz="1800">
              <a:latin typeface="Microsoft Sans Serif"/>
              <a:cs typeface="Microsoft Sans Serif"/>
            </a:endParaRPr>
          </a:p>
          <a:p>
            <a:pPr marL="207010" indent="-19431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07010" algn="l"/>
              </a:tabLst>
            </a:pP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Visual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Elements: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"Meet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Chef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Bot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endParaRPr sz="1800">
              <a:latin typeface="Microsoft Sans Serif"/>
              <a:cs typeface="Microsoft Sans Serif"/>
            </a:endParaRPr>
          </a:p>
          <a:p>
            <a:pPr marL="206375" marR="126364">
              <a:lnSpc>
                <a:spcPct val="114700"/>
              </a:lnSpc>
              <a:spcBef>
                <a:spcPts val="75"/>
              </a:spcBef>
            </a:pP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Cooking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Assistant!"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"Try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Now"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button.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3430" y="7752333"/>
            <a:ext cx="2569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Price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Adjustment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View: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7740" y="8351638"/>
            <a:ext cx="4266565" cy="12928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07645" algn="l"/>
              </a:tabLst>
            </a:pP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Description: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adjusted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prices</a:t>
            </a:r>
            <a:endParaRPr sz="1800">
              <a:latin typeface="Microsoft Sans Serif"/>
              <a:cs typeface="Microsoft Sans Serif"/>
            </a:endParaRPr>
          </a:p>
          <a:p>
            <a:pPr marL="207010">
              <a:lnSpc>
                <a:spcPct val="100000"/>
              </a:lnSpc>
              <a:spcBef>
                <a:spcPts val="315"/>
              </a:spcBef>
            </a:pP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quantities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increase.</a:t>
            </a:r>
            <a:endParaRPr sz="1800">
              <a:latin typeface="Microsoft Sans Serif"/>
              <a:cs typeface="Microsoft Sans Serif"/>
            </a:endParaRPr>
          </a:p>
          <a:p>
            <a:pPr marL="207010" marR="5080" indent="-194945">
              <a:lnSpc>
                <a:spcPts val="2550"/>
              </a:lnSpc>
              <a:spcBef>
                <a:spcPts val="30"/>
              </a:spcBef>
              <a:buFont typeface="Arial MT"/>
              <a:buChar char="•"/>
              <a:tabLst>
                <a:tab pos="207645" algn="l"/>
              </a:tabLst>
            </a:pP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"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kg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00" dirty="0">
                <a:solidFill>
                  <a:srgbClr val="FFFFFF"/>
                </a:solidFill>
                <a:latin typeface="Arial MT"/>
                <a:cs typeface="Arial MT"/>
              </a:rPr>
              <a:t>₹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3  (save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₹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10)"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next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quantity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selector.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68884" y="7719441"/>
            <a:ext cx="2573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Price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Adjustment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View: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63576" y="8317738"/>
            <a:ext cx="4186554" cy="192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 marR="67945" indent="-194310">
              <a:lnSpc>
                <a:spcPct val="114700"/>
              </a:lnSpc>
              <a:spcBef>
                <a:spcPts val="100"/>
              </a:spcBef>
              <a:buFont typeface="Arial MT"/>
              <a:buChar char="•"/>
              <a:tabLst>
                <a:tab pos="207010" algn="l"/>
              </a:tabLst>
            </a:pP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Description: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Shopping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cart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showing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selected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quantities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adjusted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prices.</a:t>
            </a:r>
            <a:endParaRPr sz="1800">
              <a:latin typeface="Microsoft Sans Serif"/>
              <a:cs typeface="Microsoft Sans Serif"/>
            </a:endParaRPr>
          </a:p>
          <a:p>
            <a:pPr marL="206375" marR="5080" indent="-194310">
              <a:lnSpc>
                <a:spcPct val="114700"/>
              </a:lnSpc>
              <a:spcBef>
                <a:spcPts val="75"/>
              </a:spcBef>
              <a:buFont typeface="Arial MT"/>
              <a:buChar char="•"/>
              <a:tabLst>
                <a:tab pos="207010" algn="l"/>
              </a:tabLst>
            </a:pP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Visual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Elements: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View </a:t>
            </a:r>
            <a:r>
              <a:rPr sz="1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cart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bulk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discounts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"Proceed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Checkout"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button..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78375" y="9524999"/>
            <a:ext cx="771525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24425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80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425" y="1400175"/>
            <a:ext cx="2676525" cy="676275"/>
          </a:xfrm>
          <a:custGeom>
            <a:avLst/>
            <a:gdLst/>
            <a:ahLst/>
            <a:cxnLst/>
            <a:rect l="l" t="t" r="r" b="b"/>
            <a:pathLst>
              <a:path w="2676525" h="676275">
                <a:moveTo>
                  <a:pt x="2007362" y="0"/>
                </a:moveTo>
                <a:lnTo>
                  <a:pt x="669137" y="0"/>
                </a:lnTo>
                <a:lnTo>
                  <a:pt x="608232" y="1381"/>
                </a:lnTo>
                <a:lnTo>
                  <a:pt x="548858" y="5447"/>
                </a:lnTo>
                <a:lnTo>
                  <a:pt x="491253" y="12077"/>
                </a:lnTo>
                <a:lnTo>
                  <a:pt x="435652" y="21153"/>
                </a:lnTo>
                <a:lnTo>
                  <a:pt x="382292" y="32554"/>
                </a:lnTo>
                <a:lnTo>
                  <a:pt x="331409" y="46162"/>
                </a:lnTo>
                <a:lnTo>
                  <a:pt x="283240" y="61856"/>
                </a:lnTo>
                <a:lnTo>
                  <a:pt x="238019" y="79518"/>
                </a:lnTo>
                <a:lnTo>
                  <a:pt x="195984" y="99028"/>
                </a:lnTo>
                <a:lnTo>
                  <a:pt x="157371" y="120266"/>
                </a:lnTo>
                <a:lnTo>
                  <a:pt x="122416" y="143114"/>
                </a:lnTo>
                <a:lnTo>
                  <a:pt x="91356" y="167451"/>
                </a:lnTo>
                <a:lnTo>
                  <a:pt x="41862" y="220118"/>
                </a:lnTo>
                <a:lnTo>
                  <a:pt x="10780" y="277310"/>
                </a:lnTo>
                <a:lnTo>
                  <a:pt x="0" y="338074"/>
                </a:lnTo>
                <a:lnTo>
                  <a:pt x="2734" y="368862"/>
                </a:lnTo>
                <a:lnTo>
                  <a:pt x="23902" y="427992"/>
                </a:lnTo>
                <a:lnTo>
                  <a:pt x="64426" y="483067"/>
                </a:lnTo>
                <a:lnTo>
                  <a:pt x="122416" y="533131"/>
                </a:lnTo>
                <a:lnTo>
                  <a:pt x="157371" y="555986"/>
                </a:lnTo>
                <a:lnTo>
                  <a:pt x="195984" y="577230"/>
                </a:lnTo>
                <a:lnTo>
                  <a:pt x="238019" y="596745"/>
                </a:lnTo>
                <a:lnTo>
                  <a:pt x="283240" y="614410"/>
                </a:lnTo>
                <a:lnTo>
                  <a:pt x="331409" y="630108"/>
                </a:lnTo>
                <a:lnTo>
                  <a:pt x="382292" y="643717"/>
                </a:lnTo>
                <a:lnTo>
                  <a:pt x="435652" y="655120"/>
                </a:lnTo>
                <a:lnTo>
                  <a:pt x="491253" y="664196"/>
                </a:lnTo>
                <a:lnTo>
                  <a:pt x="548858" y="670827"/>
                </a:lnTo>
                <a:lnTo>
                  <a:pt x="608232" y="674893"/>
                </a:lnTo>
                <a:lnTo>
                  <a:pt x="669137" y="676275"/>
                </a:lnTo>
                <a:lnTo>
                  <a:pt x="2007362" y="676275"/>
                </a:lnTo>
                <a:lnTo>
                  <a:pt x="2068269" y="674893"/>
                </a:lnTo>
                <a:lnTo>
                  <a:pt x="2127645" y="670827"/>
                </a:lnTo>
                <a:lnTo>
                  <a:pt x="2185252" y="664196"/>
                </a:lnTo>
                <a:lnTo>
                  <a:pt x="2240855" y="655120"/>
                </a:lnTo>
                <a:lnTo>
                  <a:pt x="2294217" y="643717"/>
                </a:lnTo>
                <a:lnTo>
                  <a:pt x="2345102" y="630108"/>
                </a:lnTo>
                <a:lnTo>
                  <a:pt x="2393273" y="614410"/>
                </a:lnTo>
                <a:lnTo>
                  <a:pt x="2438495" y="596745"/>
                </a:lnTo>
                <a:lnTo>
                  <a:pt x="2480532" y="577230"/>
                </a:lnTo>
                <a:lnTo>
                  <a:pt x="2519146" y="555986"/>
                </a:lnTo>
                <a:lnTo>
                  <a:pt x="2554103" y="533131"/>
                </a:lnTo>
                <a:lnTo>
                  <a:pt x="2585164" y="508785"/>
                </a:lnTo>
                <a:lnTo>
                  <a:pt x="2634660" y="456096"/>
                </a:lnTo>
                <a:lnTo>
                  <a:pt x="2665743" y="398874"/>
                </a:lnTo>
                <a:lnTo>
                  <a:pt x="2676525" y="338074"/>
                </a:lnTo>
                <a:lnTo>
                  <a:pt x="2673790" y="307305"/>
                </a:lnTo>
                <a:lnTo>
                  <a:pt x="2652621" y="248208"/>
                </a:lnTo>
                <a:lnTo>
                  <a:pt x="2612096" y="193159"/>
                </a:lnTo>
                <a:lnTo>
                  <a:pt x="2554103" y="143114"/>
                </a:lnTo>
                <a:lnTo>
                  <a:pt x="2519146" y="120266"/>
                </a:lnTo>
                <a:lnTo>
                  <a:pt x="2480532" y="99028"/>
                </a:lnTo>
                <a:lnTo>
                  <a:pt x="2438495" y="79518"/>
                </a:lnTo>
                <a:lnTo>
                  <a:pt x="2393273" y="61856"/>
                </a:lnTo>
                <a:lnTo>
                  <a:pt x="2345102" y="46162"/>
                </a:lnTo>
                <a:lnTo>
                  <a:pt x="2294217" y="32554"/>
                </a:lnTo>
                <a:lnTo>
                  <a:pt x="2240855" y="21153"/>
                </a:lnTo>
                <a:lnTo>
                  <a:pt x="2185252" y="12077"/>
                </a:lnTo>
                <a:lnTo>
                  <a:pt x="2127645" y="5447"/>
                </a:lnTo>
                <a:lnTo>
                  <a:pt x="2068269" y="1381"/>
                </a:lnTo>
                <a:lnTo>
                  <a:pt x="2007362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9205" y="1557908"/>
            <a:ext cx="86550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4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05175" y="1381125"/>
            <a:ext cx="2571750" cy="666750"/>
          </a:xfrm>
          <a:custGeom>
            <a:avLst/>
            <a:gdLst/>
            <a:ahLst/>
            <a:cxnLst/>
            <a:rect l="l" t="t" r="r" b="b"/>
            <a:pathLst>
              <a:path w="2571750" h="666750">
                <a:moveTo>
                  <a:pt x="1928876" y="0"/>
                </a:moveTo>
                <a:lnTo>
                  <a:pt x="643001" y="0"/>
                </a:lnTo>
                <a:lnTo>
                  <a:pt x="581080" y="1525"/>
                </a:lnTo>
                <a:lnTo>
                  <a:pt x="520823" y="6010"/>
                </a:lnTo>
                <a:lnTo>
                  <a:pt x="462500" y="13313"/>
                </a:lnTo>
                <a:lnTo>
                  <a:pt x="406381" y="23295"/>
                </a:lnTo>
                <a:lnTo>
                  <a:pt x="352735" y="35818"/>
                </a:lnTo>
                <a:lnTo>
                  <a:pt x="301831" y="50740"/>
                </a:lnTo>
                <a:lnTo>
                  <a:pt x="253940" y="67923"/>
                </a:lnTo>
                <a:lnTo>
                  <a:pt x="209330" y="87227"/>
                </a:lnTo>
                <a:lnTo>
                  <a:pt x="168272" y="108512"/>
                </a:lnTo>
                <a:lnTo>
                  <a:pt x="131035" y="131640"/>
                </a:lnTo>
                <a:lnTo>
                  <a:pt x="97888" y="156469"/>
                </a:lnTo>
                <a:lnTo>
                  <a:pt x="69101" y="182861"/>
                </a:lnTo>
                <a:lnTo>
                  <a:pt x="25685" y="239774"/>
                </a:lnTo>
                <a:lnTo>
                  <a:pt x="2943" y="301263"/>
                </a:lnTo>
                <a:lnTo>
                  <a:pt x="0" y="333375"/>
                </a:lnTo>
                <a:lnTo>
                  <a:pt x="2943" y="365486"/>
                </a:lnTo>
                <a:lnTo>
                  <a:pt x="25685" y="426975"/>
                </a:lnTo>
                <a:lnTo>
                  <a:pt x="69101" y="483888"/>
                </a:lnTo>
                <a:lnTo>
                  <a:pt x="97888" y="510280"/>
                </a:lnTo>
                <a:lnTo>
                  <a:pt x="131035" y="535109"/>
                </a:lnTo>
                <a:lnTo>
                  <a:pt x="168272" y="558237"/>
                </a:lnTo>
                <a:lnTo>
                  <a:pt x="209330" y="579522"/>
                </a:lnTo>
                <a:lnTo>
                  <a:pt x="253940" y="598826"/>
                </a:lnTo>
                <a:lnTo>
                  <a:pt x="301831" y="616009"/>
                </a:lnTo>
                <a:lnTo>
                  <a:pt x="352735" y="630931"/>
                </a:lnTo>
                <a:lnTo>
                  <a:pt x="406381" y="643454"/>
                </a:lnTo>
                <a:lnTo>
                  <a:pt x="462500" y="653436"/>
                </a:lnTo>
                <a:lnTo>
                  <a:pt x="520823" y="660739"/>
                </a:lnTo>
                <a:lnTo>
                  <a:pt x="581080" y="665224"/>
                </a:lnTo>
                <a:lnTo>
                  <a:pt x="643001" y="666750"/>
                </a:lnTo>
                <a:lnTo>
                  <a:pt x="1928876" y="666750"/>
                </a:lnTo>
                <a:lnTo>
                  <a:pt x="1990775" y="665224"/>
                </a:lnTo>
                <a:lnTo>
                  <a:pt x="2051013" y="660739"/>
                </a:lnTo>
                <a:lnTo>
                  <a:pt x="2109320" y="653436"/>
                </a:lnTo>
                <a:lnTo>
                  <a:pt x="2165425" y="643454"/>
                </a:lnTo>
                <a:lnTo>
                  <a:pt x="2219059" y="630931"/>
                </a:lnTo>
                <a:lnTo>
                  <a:pt x="2269952" y="616009"/>
                </a:lnTo>
                <a:lnTo>
                  <a:pt x="2317835" y="598826"/>
                </a:lnTo>
                <a:lnTo>
                  <a:pt x="2362437" y="579522"/>
                </a:lnTo>
                <a:lnTo>
                  <a:pt x="2403490" y="558237"/>
                </a:lnTo>
                <a:lnTo>
                  <a:pt x="2440723" y="535109"/>
                </a:lnTo>
                <a:lnTo>
                  <a:pt x="2473867" y="510280"/>
                </a:lnTo>
                <a:lnTo>
                  <a:pt x="2502652" y="483888"/>
                </a:lnTo>
                <a:lnTo>
                  <a:pt x="2546065" y="426975"/>
                </a:lnTo>
                <a:lnTo>
                  <a:pt x="2568806" y="365486"/>
                </a:lnTo>
                <a:lnTo>
                  <a:pt x="2571750" y="333375"/>
                </a:lnTo>
                <a:lnTo>
                  <a:pt x="2568806" y="301263"/>
                </a:lnTo>
                <a:lnTo>
                  <a:pt x="2546065" y="239774"/>
                </a:lnTo>
                <a:lnTo>
                  <a:pt x="2502652" y="182861"/>
                </a:lnTo>
                <a:lnTo>
                  <a:pt x="2473867" y="156469"/>
                </a:lnTo>
                <a:lnTo>
                  <a:pt x="2440723" y="131640"/>
                </a:lnTo>
                <a:lnTo>
                  <a:pt x="2403490" y="108512"/>
                </a:lnTo>
                <a:lnTo>
                  <a:pt x="2362437" y="87227"/>
                </a:lnTo>
                <a:lnTo>
                  <a:pt x="2317835" y="67923"/>
                </a:lnTo>
                <a:lnTo>
                  <a:pt x="2269952" y="50740"/>
                </a:lnTo>
                <a:lnTo>
                  <a:pt x="2219059" y="35818"/>
                </a:lnTo>
                <a:lnTo>
                  <a:pt x="2165425" y="23295"/>
                </a:lnTo>
                <a:lnTo>
                  <a:pt x="2109320" y="13313"/>
                </a:lnTo>
                <a:lnTo>
                  <a:pt x="2051013" y="6010"/>
                </a:lnTo>
                <a:lnTo>
                  <a:pt x="1990775" y="1525"/>
                </a:lnTo>
                <a:lnTo>
                  <a:pt x="1928876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57900" y="1371600"/>
            <a:ext cx="2562225" cy="666750"/>
          </a:xfrm>
          <a:custGeom>
            <a:avLst/>
            <a:gdLst/>
            <a:ahLst/>
            <a:cxnLst/>
            <a:rect l="l" t="t" r="r" b="b"/>
            <a:pathLst>
              <a:path w="2562225" h="666750">
                <a:moveTo>
                  <a:pt x="1921636" y="0"/>
                </a:moveTo>
                <a:lnTo>
                  <a:pt x="640588" y="0"/>
                </a:lnTo>
                <a:lnTo>
                  <a:pt x="578889" y="1525"/>
                </a:lnTo>
                <a:lnTo>
                  <a:pt x="518851" y="6010"/>
                </a:lnTo>
                <a:lnTo>
                  <a:pt x="460742" y="13313"/>
                </a:lnTo>
                <a:lnTo>
                  <a:pt x="404830" y="23295"/>
                </a:lnTo>
                <a:lnTo>
                  <a:pt x="351384" y="35818"/>
                </a:lnTo>
                <a:lnTo>
                  <a:pt x="300671" y="50740"/>
                </a:lnTo>
                <a:lnTo>
                  <a:pt x="252960" y="67923"/>
                </a:lnTo>
                <a:lnTo>
                  <a:pt x="208520" y="87227"/>
                </a:lnTo>
                <a:lnTo>
                  <a:pt x="167619" y="108512"/>
                </a:lnTo>
                <a:lnTo>
                  <a:pt x="130524" y="131640"/>
                </a:lnTo>
                <a:lnTo>
                  <a:pt x="97505" y="156469"/>
                </a:lnTo>
                <a:lnTo>
                  <a:pt x="68830" y="182861"/>
                </a:lnTo>
                <a:lnTo>
                  <a:pt x="25583" y="239774"/>
                </a:lnTo>
                <a:lnTo>
                  <a:pt x="2932" y="301263"/>
                </a:lnTo>
                <a:lnTo>
                  <a:pt x="0" y="333375"/>
                </a:lnTo>
                <a:lnTo>
                  <a:pt x="2932" y="365486"/>
                </a:lnTo>
                <a:lnTo>
                  <a:pt x="25583" y="426975"/>
                </a:lnTo>
                <a:lnTo>
                  <a:pt x="68830" y="483888"/>
                </a:lnTo>
                <a:lnTo>
                  <a:pt x="97505" y="510280"/>
                </a:lnTo>
                <a:lnTo>
                  <a:pt x="130524" y="535109"/>
                </a:lnTo>
                <a:lnTo>
                  <a:pt x="167619" y="558237"/>
                </a:lnTo>
                <a:lnTo>
                  <a:pt x="208520" y="579522"/>
                </a:lnTo>
                <a:lnTo>
                  <a:pt x="252960" y="598826"/>
                </a:lnTo>
                <a:lnTo>
                  <a:pt x="300671" y="616009"/>
                </a:lnTo>
                <a:lnTo>
                  <a:pt x="351384" y="630931"/>
                </a:lnTo>
                <a:lnTo>
                  <a:pt x="404830" y="643454"/>
                </a:lnTo>
                <a:lnTo>
                  <a:pt x="460742" y="653436"/>
                </a:lnTo>
                <a:lnTo>
                  <a:pt x="518851" y="660739"/>
                </a:lnTo>
                <a:lnTo>
                  <a:pt x="578889" y="665224"/>
                </a:lnTo>
                <a:lnTo>
                  <a:pt x="640588" y="666750"/>
                </a:lnTo>
                <a:lnTo>
                  <a:pt x="1921636" y="666750"/>
                </a:lnTo>
                <a:lnTo>
                  <a:pt x="1983335" y="665224"/>
                </a:lnTo>
                <a:lnTo>
                  <a:pt x="2043373" y="660739"/>
                </a:lnTo>
                <a:lnTo>
                  <a:pt x="2101482" y="653436"/>
                </a:lnTo>
                <a:lnTo>
                  <a:pt x="2157394" y="643454"/>
                </a:lnTo>
                <a:lnTo>
                  <a:pt x="2210840" y="630931"/>
                </a:lnTo>
                <a:lnTo>
                  <a:pt x="2261553" y="616009"/>
                </a:lnTo>
                <a:lnTo>
                  <a:pt x="2309264" y="598826"/>
                </a:lnTo>
                <a:lnTo>
                  <a:pt x="2353704" y="579522"/>
                </a:lnTo>
                <a:lnTo>
                  <a:pt x="2394605" y="558237"/>
                </a:lnTo>
                <a:lnTo>
                  <a:pt x="2431700" y="535109"/>
                </a:lnTo>
                <a:lnTo>
                  <a:pt x="2464719" y="510280"/>
                </a:lnTo>
                <a:lnTo>
                  <a:pt x="2493394" y="483888"/>
                </a:lnTo>
                <a:lnTo>
                  <a:pt x="2536641" y="426975"/>
                </a:lnTo>
                <a:lnTo>
                  <a:pt x="2559292" y="365486"/>
                </a:lnTo>
                <a:lnTo>
                  <a:pt x="2562225" y="333375"/>
                </a:lnTo>
                <a:lnTo>
                  <a:pt x="2559292" y="301263"/>
                </a:lnTo>
                <a:lnTo>
                  <a:pt x="2536641" y="239774"/>
                </a:lnTo>
                <a:lnTo>
                  <a:pt x="2493394" y="182861"/>
                </a:lnTo>
                <a:lnTo>
                  <a:pt x="2464719" y="156469"/>
                </a:lnTo>
                <a:lnTo>
                  <a:pt x="2431700" y="131640"/>
                </a:lnTo>
                <a:lnTo>
                  <a:pt x="2394605" y="108512"/>
                </a:lnTo>
                <a:lnTo>
                  <a:pt x="2353704" y="87227"/>
                </a:lnTo>
                <a:lnTo>
                  <a:pt x="2309264" y="67923"/>
                </a:lnTo>
                <a:lnTo>
                  <a:pt x="2261553" y="50740"/>
                </a:lnTo>
                <a:lnTo>
                  <a:pt x="2210840" y="35818"/>
                </a:lnTo>
                <a:lnTo>
                  <a:pt x="2157394" y="23295"/>
                </a:lnTo>
                <a:lnTo>
                  <a:pt x="2101482" y="13313"/>
                </a:lnTo>
                <a:lnTo>
                  <a:pt x="2043373" y="6010"/>
                </a:lnTo>
                <a:lnTo>
                  <a:pt x="1983335" y="1525"/>
                </a:lnTo>
                <a:lnTo>
                  <a:pt x="1921636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35501" y="1538541"/>
            <a:ext cx="36734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52090" algn="l"/>
              </a:tabLst>
            </a:pPr>
            <a:r>
              <a:rPr sz="1550" b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50" b="1" spc="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550" b="1" spc="7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550" b="1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325" b="1" spc="135" baseline="179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25" b="1" spc="172" baseline="179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325" b="1" spc="150" baseline="1792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325" b="1" spc="30" baseline="179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25" b="1" spc="67" baseline="1792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325" b="1" spc="225" baseline="179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325" b="1" spc="7" baseline="1792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325" b="1" spc="135" baseline="179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25" b="1" spc="60" baseline="1792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325" baseline="1792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77300" y="1362075"/>
            <a:ext cx="2571750" cy="666750"/>
          </a:xfrm>
          <a:custGeom>
            <a:avLst/>
            <a:gdLst/>
            <a:ahLst/>
            <a:cxnLst/>
            <a:rect l="l" t="t" r="r" b="b"/>
            <a:pathLst>
              <a:path w="2571750" h="666750">
                <a:moveTo>
                  <a:pt x="1928876" y="0"/>
                </a:moveTo>
                <a:lnTo>
                  <a:pt x="643001" y="0"/>
                </a:lnTo>
                <a:lnTo>
                  <a:pt x="581080" y="1525"/>
                </a:lnTo>
                <a:lnTo>
                  <a:pt x="520823" y="6010"/>
                </a:lnTo>
                <a:lnTo>
                  <a:pt x="462500" y="13313"/>
                </a:lnTo>
                <a:lnTo>
                  <a:pt x="406381" y="23295"/>
                </a:lnTo>
                <a:lnTo>
                  <a:pt x="352735" y="35818"/>
                </a:lnTo>
                <a:lnTo>
                  <a:pt x="301831" y="50740"/>
                </a:lnTo>
                <a:lnTo>
                  <a:pt x="253940" y="67923"/>
                </a:lnTo>
                <a:lnTo>
                  <a:pt x="209330" y="87227"/>
                </a:lnTo>
                <a:lnTo>
                  <a:pt x="168272" y="108512"/>
                </a:lnTo>
                <a:lnTo>
                  <a:pt x="131035" y="131640"/>
                </a:lnTo>
                <a:lnTo>
                  <a:pt x="97888" y="156469"/>
                </a:lnTo>
                <a:lnTo>
                  <a:pt x="69101" y="182861"/>
                </a:lnTo>
                <a:lnTo>
                  <a:pt x="25685" y="239774"/>
                </a:lnTo>
                <a:lnTo>
                  <a:pt x="2943" y="301263"/>
                </a:lnTo>
                <a:lnTo>
                  <a:pt x="0" y="333375"/>
                </a:lnTo>
                <a:lnTo>
                  <a:pt x="2943" y="365486"/>
                </a:lnTo>
                <a:lnTo>
                  <a:pt x="25685" y="426975"/>
                </a:lnTo>
                <a:lnTo>
                  <a:pt x="69101" y="483888"/>
                </a:lnTo>
                <a:lnTo>
                  <a:pt x="97888" y="510280"/>
                </a:lnTo>
                <a:lnTo>
                  <a:pt x="131035" y="535109"/>
                </a:lnTo>
                <a:lnTo>
                  <a:pt x="168272" y="558237"/>
                </a:lnTo>
                <a:lnTo>
                  <a:pt x="209330" y="579522"/>
                </a:lnTo>
                <a:lnTo>
                  <a:pt x="253940" y="598826"/>
                </a:lnTo>
                <a:lnTo>
                  <a:pt x="301831" y="616009"/>
                </a:lnTo>
                <a:lnTo>
                  <a:pt x="352735" y="630931"/>
                </a:lnTo>
                <a:lnTo>
                  <a:pt x="406381" y="643454"/>
                </a:lnTo>
                <a:lnTo>
                  <a:pt x="462500" y="653436"/>
                </a:lnTo>
                <a:lnTo>
                  <a:pt x="520823" y="660739"/>
                </a:lnTo>
                <a:lnTo>
                  <a:pt x="581080" y="665224"/>
                </a:lnTo>
                <a:lnTo>
                  <a:pt x="643001" y="666750"/>
                </a:lnTo>
                <a:lnTo>
                  <a:pt x="1928876" y="666750"/>
                </a:lnTo>
                <a:lnTo>
                  <a:pt x="1990775" y="665224"/>
                </a:lnTo>
                <a:lnTo>
                  <a:pt x="2051013" y="660739"/>
                </a:lnTo>
                <a:lnTo>
                  <a:pt x="2109320" y="653436"/>
                </a:lnTo>
                <a:lnTo>
                  <a:pt x="2165425" y="643454"/>
                </a:lnTo>
                <a:lnTo>
                  <a:pt x="2219059" y="630931"/>
                </a:lnTo>
                <a:lnTo>
                  <a:pt x="2269952" y="616009"/>
                </a:lnTo>
                <a:lnTo>
                  <a:pt x="2317835" y="598826"/>
                </a:lnTo>
                <a:lnTo>
                  <a:pt x="2362437" y="579522"/>
                </a:lnTo>
                <a:lnTo>
                  <a:pt x="2403490" y="558237"/>
                </a:lnTo>
                <a:lnTo>
                  <a:pt x="2440723" y="535109"/>
                </a:lnTo>
                <a:lnTo>
                  <a:pt x="2473867" y="510280"/>
                </a:lnTo>
                <a:lnTo>
                  <a:pt x="2502652" y="483888"/>
                </a:lnTo>
                <a:lnTo>
                  <a:pt x="2546065" y="426975"/>
                </a:lnTo>
                <a:lnTo>
                  <a:pt x="2568806" y="365486"/>
                </a:lnTo>
                <a:lnTo>
                  <a:pt x="2571750" y="333375"/>
                </a:lnTo>
                <a:lnTo>
                  <a:pt x="2568806" y="301263"/>
                </a:lnTo>
                <a:lnTo>
                  <a:pt x="2546065" y="239774"/>
                </a:lnTo>
                <a:lnTo>
                  <a:pt x="2502652" y="182861"/>
                </a:lnTo>
                <a:lnTo>
                  <a:pt x="2473867" y="156469"/>
                </a:lnTo>
                <a:lnTo>
                  <a:pt x="2440723" y="131640"/>
                </a:lnTo>
                <a:lnTo>
                  <a:pt x="2403490" y="108512"/>
                </a:lnTo>
                <a:lnTo>
                  <a:pt x="2362437" y="87227"/>
                </a:lnTo>
                <a:lnTo>
                  <a:pt x="2317835" y="67923"/>
                </a:lnTo>
                <a:lnTo>
                  <a:pt x="2269952" y="50740"/>
                </a:lnTo>
                <a:lnTo>
                  <a:pt x="2219059" y="35818"/>
                </a:lnTo>
                <a:lnTo>
                  <a:pt x="2165425" y="23295"/>
                </a:lnTo>
                <a:lnTo>
                  <a:pt x="2109320" y="13313"/>
                </a:lnTo>
                <a:lnTo>
                  <a:pt x="2051013" y="6010"/>
                </a:lnTo>
                <a:lnTo>
                  <a:pt x="1990775" y="1525"/>
                </a:lnTo>
                <a:lnTo>
                  <a:pt x="1928876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37369" y="1519491"/>
            <a:ext cx="145732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45" dirty="0">
                <a:solidFill>
                  <a:srgbClr val="FFFFFF"/>
                </a:solidFill>
                <a:latin typeface="Arial"/>
                <a:cs typeface="Arial"/>
              </a:rPr>
              <a:t>Confidence(C)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687175" y="1371600"/>
            <a:ext cx="2562225" cy="666750"/>
          </a:xfrm>
          <a:custGeom>
            <a:avLst/>
            <a:gdLst/>
            <a:ahLst/>
            <a:cxnLst/>
            <a:rect l="l" t="t" r="r" b="b"/>
            <a:pathLst>
              <a:path w="2562225" h="666750">
                <a:moveTo>
                  <a:pt x="1921636" y="0"/>
                </a:moveTo>
                <a:lnTo>
                  <a:pt x="640588" y="0"/>
                </a:lnTo>
                <a:lnTo>
                  <a:pt x="578889" y="1525"/>
                </a:lnTo>
                <a:lnTo>
                  <a:pt x="518851" y="6010"/>
                </a:lnTo>
                <a:lnTo>
                  <a:pt x="460742" y="13313"/>
                </a:lnTo>
                <a:lnTo>
                  <a:pt x="404830" y="23295"/>
                </a:lnTo>
                <a:lnTo>
                  <a:pt x="351384" y="35818"/>
                </a:lnTo>
                <a:lnTo>
                  <a:pt x="300671" y="50740"/>
                </a:lnTo>
                <a:lnTo>
                  <a:pt x="252960" y="67923"/>
                </a:lnTo>
                <a:lnTo>
                  <a:pt x="208520" y="87227"/>
                </a:lnTo>
                <a:lnTo>
                  <a:pt x="167619" y="108512"/>
                </a:lnTo>
                <a:lnTo>
                  <a:pt x="130524" y="131640"/>
                </a:lnTo>
                <a:lnTo>
                  <a:pt x="97505" y="156469"/>
                </a:lnTo>
                <a:lnTo>
                  <a:pt x="68830" y="182861"/>
                </a:lnTo>
                <a:lnTo>
                  <a:pt x="25583" y="239774"/>
                </a:lnTo>
                <a:lnTo>
                  <a:pt x="2932" y="301263"/>
                </a:lnTo>
                <a:lnTo>
                  <a:pt x="0" y="333375"/>
                </a:lnTo>
                <a:lnTo>
                  <a:pt x="2932" y="365486"/>
                </a:lnTo>
                <a:lnTo>
                  <a:pt x="25583" y="426975"/>
                </a:lnTo>
                <a:lnTo>
                  <a:pt x="68830" y="483888"/>
                </a:lnTo>
                <a:lnTo>
                  <a:pt x="97505" y="510280"/>
                </a:lnTo>
                <a:lnTo>
                  <a:pt x="130524" y="535109"/>
                </a:lnTo>
                <a:lnTo>
                  <a:pt x="167619" y="558237"/>
                </a:lnTo>
                <a:lnTo>
                  <a:pt x="208520" y="579522"/>
                </a:lnTo>
                <a:lnTo>
                  <a:pt x="252960" y="598826"/>
                </a:lnTo>
                <a:lnTo>
                  <a:pt x="300671" y="616009"/>
                </a:lnTo>
                <a:lnTo>
                  <a:pt x="351384" y="630931"/>
                </a:lnTo>
                <a:lnTo>
                  <a:pt x="404830" y="643454"/>
                </a:lnTo>
                <a:lnTo>
                  <a:pt x="460742" y="653436"/>
                </a:lnTo>
                <a:lnTo>
                  <a:pt x="518851" y="660739"/>
                </a:lnTo>
                <a:lnTo>
                  <a:pt x="578889" y="665224"/>
                </a:lnTo>
                <a:lnTo>
                  <a:pt x="640588" y="666750"/>
                </a:lnTo>
                <a:lnTo>
                  <a:pt x="1921636" y="666750"/>
                </a:lnTo>
                <a:lnTo>
                  <a:pt x="1983335" y="665224"/>
                </a:lnTo>
                <a:lnTo>
                  <a:pt x="2043373" y="660739"/>
                </a:lnTo>
                <a:lnTo>
                  <a:pt x="2101482" y="653436"/>
                </a:lnTo>
                <a:lnTo>
                  <a:pt x="2157394" y="643454"/>
                </a:lnTo>
                <a:lnTo>
                  <a:pt x="2210840" y="630931"/>
                </a:lnTo>
                <a:lnTo>
                  <a:pt x="2261553" y="616009"/>
                </a:lnTo>
                <a:lnTo>
                  <a:pt x="2309264" y="598826"/>
                </a:lnTo>
                <a:lnTo>
                  <a:pt x="2353704" y="579522"/>
                </a:lnTo>
                <a:lnTo>
                  <a:pt x="2394605" y="558237"/>
                </a:lnTo>
                <a:lnTo>
                  <a:pt x="2431700" y="535109"/>
                </a:lnTo>
                <a:lnTo>
                  <a:pt x="2464719" y="510280"/>
                </a:lnTo>
                <a:lnTo>
                  <a:pt x="2493394" y="483888"/>
                </a:lnTo>
                <a:lnTo>
                  <a:pt x="2536641" y="426975"/>
                </a:lnTo>
                <a:lnTo>
                  <a:pt x="2559292" y="365486"/>
                </a:lnTo>
                <a:lnTo>
                  <a:pt x="2562225" y="333375"/>
                </a:lnTo>
                <a:lnTo>
                  <a:pt x="2559292" y="301263"/>
                </a:lnTo>
                <a:lnTo>
                  <a:pt x="2536641" y="239774"/>
                </a:lnTo>
                <a:lnTo>
                  <a:pt x="2493394" y="182861"/>
                </a:lnTo>
                <a:lnTo>
                  <a:pt x="2464719" y="156469"/>
                </a:lnTo>
                <a:lnTo>
                  <a:pt x="2431700" y="131640"/>
                </a:lnTo>
                <a:lnTo>
                  <a:pt x="2394605" y="108512"/>
                </a:lnTo>
                <a:lnTo>
                  <a:pt x="2353704" y="87227"/>
                </a:lnTo>
                <a:lnTo>
                  <a:pt x="2309264" y="67923"/>
                </a:lnTo>
                <a:lnTo>
                  <a:pt x="2261553" y="50740"/>
                </a:lnTo>
                <a:lnTo>
                  <a:pt x="2210840" y="35818"/>
                </a:lnTo>
                <a:lnTo>
                  <a:pt x="2157394" y="23295"/>
                </a:lnTo>
                <a:lnTo>
                  <a:pt x="2101482" y="13313"/>
                </a:lnTo>
                <a:lnTo>
                  <a:pt x="2043373" y="6010"/>
                </a:lnTo>
                <a:lnTo>
                  <a:pt x="1983335" y="1525"/>
                </a:lnTo>
                <a:lnTo>
                  <a:pt x="1921636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36805" y="1529016"/>
            <a:ext cx="8763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Effort(E)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54200" y="1381125"/>
            <a:ext cx="2571750" cy="666750"/>
          </a:xfrm>
          <a:custGeom>
            <a:avLst/>
            <a:gdLst/>
            <a:ahLst/>
            <a:cxnLst/>
            <a:rect l="l" t="t" r="r" b="b"/>
            <a:pathLst>
              <a:path w="2571750" h="666750">
                <a:moveTo>
                  <a:pt x="1928876" y="0"/>
                </a:moveTo>
                <a:lnTo>
                  <a:pt x="643001" y="0"/>
                </a:lnTo>
                <a:lnTo>
                  <a:pt x="581080" y="1525"/>
                </a:lnTo>
                <a:lnTo>
                  <a:pt x="520823" y="6010"/>
                </a:lnTo>
                <a:lnTo>
                  <a:pt x="462500" y="13313"/>
                </a:lnTo>
                <a:lnTo>
                  <a:pt x="406381" y="23295"/>
                </a:lnTo>
                <a:lnTo>
                  <a:pt x="352735" y="35818"/>
                </a:lnTo>
                <a:lnTo>
                  <a:pt x="301831" y="50740"/>
                </a:lnTo>
                <a:lnTo>
                  <a:pt x="253940" y="67923"/>
                </a:lnTo>
                <a:lnTo>
                  <a:pt x="209330" y="87227"/>
                </a:lnTo>
                <a:lnTo>
                  <a:pt x="168272" y="108512"/>
                </a:lnTo>
                <a:lnTo>
                  <a:pt x="131035" y="131640"/>
                </a:lnTo>
                <a:lnTo>
                  <a:pt x="97888" y="156469"/>
                </a:lnTo>
                <a:lnTo>
                  <a:pt x="69101" y="182861"/>
                </a:lnTo>
                <a:lnTo>
                  <a:pt x="25685" y="239774"/>
                </a:lnTo>
                <a:lnTo>
                  <a:pt x="2943" y="301263"/>
                </a:lnTo>
                <a:lnTo>
                  <a:pt x="0" y="333375"/>
                </a:lnTo>
                <a:lnTo>
                  <a:pt x="2943" y="365486"/>
                </a:lnTo>
                <a:lnTo>
                  <a:pt x="25685" y="426975"/>
                </a:lnTo>
                <a:lnTo>
                  <a:pt x="69101" y="483888"/>
                </a:lnTo>
                <a:lnTo>
                  <a:pt x="97888" y="510280"/>
                </a:lnTo>
                <a:lnTo>
                  <a:pt x="131035" y="535109"/>
                </a:lnTo>
                <a:lnTo>
                  <a:pt x="168272" y="558237"/>
                </a:lnTo>
                <a:lnTo>
                  <a:pt x="209330" y="579522"/>
                </a:lnTo>
                <a:lnTo>
                  <a:pt x="253940" y="598826"/>
                </a:lnTo>
                <a:lnTo>
                  <a:pt x="301831" y="616009"/>
                </a:lnTo>
                <a:lnTo>
                  <a:pt x="352735" y="630931"/>
                </a:lnTo>
                <a:lnTo>
                  <a:pt x="406381" y="643454"/>
                </a:lnTo>
                <a:lnTo>
                  <a:pt x="462500" y="653436"/>
                </a:lnTo>
                <a:lnTo>
                  <a:pt x="520823" y="660739"/>
                </a:lnTo>
                <a:lnTo>
                  <a:pt x="581080" y="665224"/>
                </a:lnTo>
                <a:lnTo>
                  <a:pt x="643001" y="666750"/>
                </a:lnTo>
                <a:lnTo>
                  <a:pt x="1928876" y="666750"/>
                </a:lnTo>
                <a:lnTo>
                  <a:pt x="1990775" y="665224"/>
                </a:lnTo>
                <a:lnTo>
                  <a:pt x="2051013" y="660739"/>
                </a:lnTo>
                <a:lnTo>
                  <a:pt x="2109320" y="653436"/>
                </a:lnTo>
                <a:lnTo>
                  <a:pt x="2165425" y="643454"/>
                </a:lnTo>
                <a:lnTo>
                  <a:pt x="2219059" y="630931"/>
                </a:lnTo>
                <a:lnTo>
                  <a:pt x="2269952" y="616009"/>
                </a:lnTo>
                <a:lnTo>
                  <a:pt x="2317835" y="598826"/>
                </a:lnTo>
                <a:lnTo>
                  <a:pt x="2362437" y="579522"/>
                </a:lnTo>
                <a:lnTo>
                  <a:pt x="2403490" y="558237"/>
                </a:lnTo>
                <a:lnTo>
                  <a:pt x="2440723" y="535109"/>
                </a:lnTo>
                <a:lnTo>
                  <a:pt x="2473867" y="510280"/>
                </a:lnTo>
                <a:lnTo>
                  <a:pt x="2502652" y="483888"/>
                </a:lnTo>
                <a:lnTo>
                  <a:pt x="2546065" y="426975"/>
                </a:lnTo>
                <a:lnTo>
                  <a:pt x="2568806" y="365486"/>
                </a:lnTo>
                <a:lnTo>
                  <a:pt x="2571750" y="333375"/>
                </a:lnTo>
                <a:lnTo>
                  <a:pt x="2568806" y="301263"/>
                </a:lnTo>
                <a:lnTo>
                  <a:pt x="2546065" y="239774"/>
                </a:lnTo>
                <a:lnTo>
                  <a:pt x="2502652" y="182861"/>
                </a:lnTo>
                <a:lnTo>
                  <a:pt x="2473867" y="156469"/>
                </a:lnTo>
                <a:lnTo>
                  <a:pt x="2440723" y="131640"/>
                </a:lnTo>
                <a:lnTo>
                  <a:pt x="2403490" y="108512"/>
                </a:lnTo>
                <a:lnTo>
                  <a:pt x="2362437" y="87227"/>
                </a:lnTo>
                <a:lnTo>
                  <a:pt x="2317835" y="67923"/>
                </a:lnTo>
                <a:lnTo>
                  <a:pt x="2269952" y="50740"/>
                </a:lnTo>
                <a:lnTo>
                  <a:pt x="2219059" y="35818"/>
                </a:lnTo>
                <a:lnTo>
                  <a:pt x="2165425" y="23295"/>
                </a:lnTo>
                <a:lnTo>
                  <a:pt x="2109320" y="13313"/>
                </a:lnTo>
                <a:lnTo>
                  <a:pt x="2051013" y="6010"/>
                </a:lnTo>
                <a:lnTo>
                  <a:pt x="1990775" y="1525"/>
                </a:lnTo>
                <a:lnTo>
                  <a:pt x="1928876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293339" y="1538541"/>
            <a:ext cx="11131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b="1" spc="-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50" b="1" spc="-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b="1" spc="1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50" b="1" spc="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50" b="1" spc="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175" y="2162175"/>
            <a:ext cx="3086100" cy="866775"/>
          </a:xfrm>
          <a:custGeom>
            <a:avLst/>
            <a:gdLst/>
            <a:ahLst/>
            <a:cxnLst/>
            <a:rect l="l" t="t" r="r" b="b"/>
            <a:pathLst>
              <a:path w="3086100" h="866775">
                <a:moveTo>
                  <a:pt x="2314575" y="0"/>
                </a:moveTo>
                <a:lnTo>
                  <a:pt x="771525" y="0"/>
                </a:lnTo>
                <a:lnTo>
                  <a:pt x="711231" y="1304"/>
                </a:lnTo>
                <a:lnTo>
                  <a:pt x="652206" y="5151"/>
                </a:lnTo>
                <a:lnTo>
                  <a:pt x="594622" y="11447"/>
                </a:lnTo>
                <a:lnTo>
                  <a:pt x="538650" y="20093"/>
                </a:lnTo>
                <a:lnTo>
                  <a:pt x="484462" y="30993"/>
                </a:lnTo>
                <a:lnTo>
                  <a:pt x="432229" y="44052"/>
                </a:lnTo>
                <a:lnTo>
                  <a:pt x="382123" y="59172"/>
                </a:lnTo>
                <a:lnTo>
                  <a:pt x="334315" y="76258"/>
                </a:lnTo>
                <a:lnTo>
                  <a:pt x="288977" y="95212"/>
                </a:lnTo>
                <a:lnTo>
                  <a:pt x="246280" y="115938"/>
                </a:lnTo>
                <a:lnTo>
                  <a:pt x="206396" y="138341"/>
                </a:lnTo>
                <a:lnTo>
                  <a:pt x="169496" y="162323"/>
                </a:lnTo>
                <a:lnTo>
                  <a:pt x="135752" y="187787"/>
                </a:lnTo>
                <a:lnTo>
                  <a:pt x="105336" y="214639"/>
                </a:lnTo>
                <a:lnTo>
                  <a:pt x="78419" y="242781"/>
                </a:lnTo>
                <a:lnTo>
                  <a:pt x="35767" y="302549"/>
                </a:lnTo>
                <a:lnTo>
                  <a:pt x="9170" y="366320"/>
                </a:lnTo>
                <a:lnTo>
                  <a:pt x="0" y="433324"/>
                </a:lnTo>
                <a:lnTo>
                  <a:pt x="2321" y="467198"/>
                </a:lnTo>
                <a:lnTo>
                  <a:pt x="20376" y="532712"/>
                </a:lnTo>
                <a:lnTo>
                  <a:pt x="55172" y="594602"/>
                </a:lnTo>
                <a:lnTo>
                  <a:pt x="105336" y="652097"/>
                </a:lnTo>
                <a:lnTo>
                  <a:pt x="135752" y="678956"/>
                </a:lnTo>
                <a:lnTo>
                  <a:pt x="169496" y="704428"/>
                </a:lnTo>
                <a:lnTo>
                  <a:pt x="206396" y="728415"/>
                </a:lnTo>
                <a:lnTo>
                  <a:pt x="246280" y="750822"/>
                </a:lnTo>
                <a:lnTo>
                  <a:pt x="288977" y="771552"/>
                </a:lnTo>
                <a:lnTo>
                  <a:pt x="334315" y="790509"/>
                </a:lnTo>
                <a:lnTo>
                  <a:pt x="382123" y="807597"/>
                </a:lnTo>
                <a:lnTo>
                  <a:pt x="432229" y="822719"/>
                </a:lnTo>
                <a:lnTo>
                  <a:pt x="484462" y="835779"/>
                </a:lnTo>
                <a:lnTo>
                  <a:pt x="538650" y="846680"/>
                </a:lnTo>
                <a:lnTo>
                  <a:pt x="594622" y="855327"/>
                </a:lnTo>
                <a:lnTo>
                  <a:pt x="652206" y="861623"/>
                </a:lnTo>
                <a:lnTo>
                  <a:pt x="711231" y="865470"/>
                </a:lnTo>
                <a:lnTo>
                  <a:pt x="771525" y="866775"/>
                </a:lnTo>
                <a:lnTo>
                  <a:pt x="2314575" y="866775"/>
                </a:lnTo>
                <a:lnTo>
                  <a:pt x="2374867" y="865470"/>
                </a:lnTo>
                <a:lnTo>
                  <a:pt x="2433890" y="861623"/>
                </a:lnTo>
                <a:lnTo>
                  <a:pt x="2491473" y="855327"/>
                </a:lnTo>
                <a:lnTo>
                  <a:pt x="2547444" y="846680"/>
                </a:lnTo>
                <a:lnTo>
                  <a:pt x="2601632" y="835779"/>
                </a:lnTo>
                <a:lnTo>
                  <a:pt x="2653864" y="822719"/>
                </a:lnTo>
                <a:lnTo>
                  <a:pt x="2703971" y="807597"/>
                </a:lnTo>
                <a:lnTo>
                  <a:pt x="2751779" y="790509"/>
                </a:lnTo>
                <a:lnTo>
                  <a:pt x="2797117" y="771552"/>
                </a:lnTo>
                <a:lnTo>
                  <a:pt x="2839814" y="750822"/>
                </a:lnTo>
                <a:lnTo>
                  <a:pt x="2879699" y="728415"/>
                </a:lnTo>
                <a:lnTo>
                  <a:pt x="2916599" y="704428"/>
                </a:lnTo>
                <a:lnTo>
                  <a:pt x="2950343" y="678956"/>
                </a:lnTo>
                <a:lnTo>
                  <a:pt x="2980760" y="652097"/>
                </a:lnTo>
                <a:lnTo>
                  <a:pt x="3007678" y="623947"/>
                </a:lnTo>
                <a:lnTo>
                  <a:pt x="3050331" y="564158"/>
                </a:lnTo>
                <a:lnTo>
                  <a:pt x="3076929" y="500360"/>
                </a:lnTo>
                <a:lnTo>
                  <a:pt x="3086100" y="433324"/>
                </a:lnTo>
                <a:lnTo>
                  <a:pt x="3083778" y="399466"/>
                </a:lnTo>
                <a:lnTo>
                  <a:pt x="3065722" y="333982"/>
                </a:lnTo>
                <a:lnTo>
                  <a:pt x="3030925" y="272116"/>
                </a:lnTo>
                <a:lnTo>
                  <a:pt x="2980760" y="214639"/>
                </a:lnTo>
                <a:lnTo>
                  <a:pt x="2950343" y="187787"/>
                </a:lnTo>
                <a:lnTo>
                  <a:pt x="2916599" y="162323"/>
                </a:lnTo>
                <a:lnTo>
                  <a:pt x="2879699" y="138341"/>
                </a:lnTo>
                <a:lnTo>
                  <a:pt x="2839814" y="115938"/>
                </a:lnTo>
                <a:lnTo>
                  <a:pt x="2797117" y="95212"/>
                </a:lnTo>
                <a:lnTo>
                  <a:pt x="2751779" y="76258"/>
                </a:lnTo>
                <a:lnTo>
                  <a:pt x="2703971" y="59172"/>
                </a:lnTo>
                <a:lnTo>
                  <a:pt x="2653864" y="44052"/>
                </a:lnTo>
                <a:lnTo>
                  <a:pt x="2601632" y="30993"/>
                </a:lnTo>
                <a:lnTo>
                  <a:pt x="2547444" y="20093"/>
                </a:lnTo>
                <a:lnTo>
                  <a:pt x="2491473" y="11447"/>
                </a:lnTo>
                <a:lnTo>
                  <a:pt x="2433890" y="5151"/>
                </a:lnTo>
                <a:lnTo>
                  <a:pt x="2374867" y="1304"/>
                </a:lnTo>
                <a:lnTo>
                  <a:pt x="2314575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047" y="2231770"/>
            <a:ext cx="2837180" cy="57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985" marR="5080" indent="-883919">
              <a:lnSpc>
                <a:spcPct val="117000"/>
              </a:lnSpc>
              <a:spcBef>
                <a:spcPts val="95"/>
              </a:spcBef>
            </a:pPr>
            <a:r>
              <a:rPr sz="15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AI-Driven</a:t>
            </a:r>
            <a:r>
              <a:rPr sz="15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 </a:t>
            </a:r>
            <a:r>
              <a:rPr sz="1550" spc="-3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(Chef</a:t>
            </a:r>
            <a:r>
              <a:rPr sz="15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Bot):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175" y="3076575"/>
            <a:ext cx="3086100" cy="866775"/>
          </a:xfrm>
          <a:custGeom>
            <a:avLst/>
            <a:gdLst/>
            <a:ahLst/>
            <a:cxnLst/>
            <a:rect l="l" t="t" r="r" b="b"/>
            <a:pathLst>
              <a:path w="3086100" h="866775">
                <a:moveTo>
                  <a:pt x="2314575" y="0"/>
                </a:moveTo>
                <a:lnTo>
                  <a:pt x="771525" y="0"/>
                </a:lnTo>
                <a:lnTo>
                  <a:pt x="711231" y="1304"/>
                </a:lnTo>
                <a:lnTo>
                  <a:pt x="652206" y="5151"/>
                </a:lnTo>
                <a:lnTo>
                  <a:pt x="594622" y="11447"/>
                </a:lnTo>
                <a:lnTo>
                  <a:pt x="538650" y="20093"/>
                </a:lnTo>
                <a:lnTo>
                  <a:pt x="484462" y="30993"/>
                </a:lnTo>
                <a:lnTo>
                  <a:pt x="432229" y="44052"/>
                </a:lnTo>
                <a:lnTo>
                  <a:pt x="382123" y="59172"/>
                </a:lnTo>
                <a:lnTo>
                  <a:pt x="334315" y="76258"/>
                </a:lnTo>
                <a:lnTo>
                  <a:pt x="288977" y="95212"/>
                </a:lnTo>
                <a:lnTo>
                  <a:pt x="246280" y="115938"/>
                </a:lnTo>
                <a:lnTo>
                  <a:pt x="206396" y="138341"/>
                </a:lnTo>
                <a:lnTo>
                  <a:pt x="169496" y="162323"/>
                </a:lnTo>
                <a:lnTo>
                  <a:pt x="135752" y="187787"/>
                </a:lnTo>
                <a:lnTo>
                  <a:pt x="105336" y="214639"/>
                </a:lnTo>
                <a:lnTo>
                  <a:pt x="78419" y="242781"/>
                </a:lnTo>
                <a:lnTo>
                  <a:pt x="35767" y="302549"/>
                </a:lnTo>
                <a:lnTo>
                  <a:pt x="9170" y="366320"/>
                </a:lnTo>
                <a:lnTo>
                  <a:pt x="0" y="433324"/>
                </a:lnTo>
                <a:lnTo>
                  <a:pt x="2321" y="467198"/>
                </a:lnTo>
                <a:lnTo>
                  <a:pt x="20376" y="532712"/>
                </a:lnTo>
                <a:lnTo>
                  <a:pt x="55172" y="594602"/>
                </a:lnTo>
                <a:lnTo>
                  <a:pt x="105336" y="652097"/>
                </a:lnTo>
                <a:lnTo>
                  <a:pt x="135752" y="678956"/>
                </a:lnTo>
                <a:lnTo>
                  <a:pt x="169496" y="704428"/>
                </a:lnTo>
                <a:lnTo>
                  <a:pt x="206396" y="728415"/>
                </a:lnTo>
                <a:lnTo>
                  <a:pt x="246280" y="750822"/>
                </a:lnTo>
                <a:lnTo>
                  <a:pt x="288977" y="771552"/>
                </a:lnTo>
                <a:lnTo>
                  <a:pt x="334315" y="790509"/>
                </a:lnTo>
                <a:lnTo>
                  <a:pt x="382123" y="807597"/>
                </a:lnTo>
                <a:lnTo>
                  <a:pt x="432229" y="822719"/>
                </a:lnTo>
                <a:lnTo>
                  <a:pt x="484462" y="835779"/>
                </a:lnTo>
                <a:lnTo>
                  <a:pt x="538650" y="846680"/>
                </a:lnTo>
                <a:lnTo>
                  <a:pt x="594622" y="855327"/>
                </a:lnTo>
                <a:lnTo>
                  <a:pt x="652206" y="861623"/>
                </a:lnTo>
                <a:lnTo>
                  <a:pt x="711231" y="865470"/>
                </a:lnTo>
                <a:lnTo>
                  <a:pt x="771525" y="866775"/>
                </a:lnTo>
                <a:lnTo>
                  <a:pt x="2314575" y="866775"/>
                </a:lnTo>
                <a:lnTo>
                  <a:pt x="2374867" y="865470"/>
                </a:lnTo>
                <a:lnTo>
                  <a:pt x="2433890" y="861623"/>
                </a:lnTo>
                <a:lnTo>
                  <a:pt x="2491473" y="855327"/>
                </a:lnTo>
                <a:lnTo>
                  <a:pt x="2547444" y="846680"/>
                </a:lnTo>
                <a:lnTo>
                  <a:pt x="2601632" y="835779"/>
                </a:lnTo>
                <a:lnTo>
                  <a:pt x="2653864" y="822719"/>
                </a:lnTo>
                <a:lnTo>
                  <a:pt x="2703971" y="807597"/>
                </a:lnTo>
                <a:lnTo>
                  <a:pt x="2751779" y="790509"/>
                </a:lnTo>
                <a:lnTo>
                  <a:pt x="2797117" y="771552"/>
                </a:lnTo>
                <a:lnTo>
                  <a:pt x="2839814" y="750822"/>
                </a:lnTo>
                <a:lnTo>
                  <a:pt x="2879699" y="728415"/>
                </a:lnTo>
                <a:lnTo>
                  <a:pt x="2916599" y="704428"/>
                </a:lnTo>
                <a:lnTo>
                  <a:pt x="2950343" y="678956"/>
                </a:lnTo>
                <a:lnTo>
                  <a:pt x="2980760" y="652097"/>
                </a:lnTo>
                <a:lnTo>
                  <a:pt x="3007678" y="623947"/>
                </a:lnTo>
                <a:lnTo>
                  <a:pt x="3050331" y="564158"/>
                </a:lnTo>
                <a:lnTo>
                  <a:pt x="3076929" y="500360"/>
                </a:lnTo>
                <a:lnTo>
                  <a:pt x="3086100" y="433324"/>
                </a:lnTo>
                <a:lnTo>
                  <a:pt x="3083778" y="399466"/>
                </a:lnTo>
                <a:lnTo>
                  <a:pt x="3065722" y="333982"/>
                </a:lnTo>
                <a:lnTo>
                  <a:pt x="3030925" y="272116"/>
                </a:lnTo>
                <a:lnTo>
                  <a:pt x="2980760" y="214639"/>
                </a:lnTo>
                <a:lnTo>
                  <a:pt x="2950343" y="187787"/>
                </a:lnTo>
                <a:lnTo>
                  <a:pt x="2916599" y="162323"/>
                </a:lnTo>
                <a:lnTo>
                  <a:pt x="2879699" y="138341"/>
                </a:lnTo>
                <a:lnTo>
                  <a:pt x="2839814" y="115938"/>
                </a:lnTo>
                <a:lnTo>
                  <a:pt x="2797117" y="95212"/>
                </a:lnTo>
                <a:lnTo>
                  <a:pt x="2751779" y="76258"/>
                </a:lnTo>
                <a:lnTo>
                  <a:pt x="2703971" y="59172"/>
                </a:lnTo>
                <a:lnTo>
                  <a:pt x="2653864" y="44052"/>
                </a:lnTo>
                <a:lnTo>
                  <a:pt x="2601632" y="30993"/>
                </a:lnTo>
                <a:lnTo>
                  <a:pt x="2547444" y="20093"/>
                </a:lnTo>
                <a:lnTo>
                  <a:pt x="2491473" y="11447"/>
                </a:lnTo>
                <a:lnTo>
                  <a:pt x="2433890" y="5151"/>
                </a:lnTo>
                <a:lnTo>
                  <a:pt x="2374867" y="1304"/>
                </a:lnTo>
                <a:lnTo>
                  <a:pt x="2314575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9247" y="3322637"/>
            <a:ext cx="29419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Sorting</a:t>
            </a:r>
            <a:r>
              <a:rPr sz="15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5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Quantity</a:t>
            </a:r>
            <a:r>
              <a:rPr sz="15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Options: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700" y="3990975"/>
            <a:ext cx="3086100" cy="866775"/>
          </a:xfrm>
          <a:custGeom>
            <a:avLst/>
            <a:gdLst/>
            <a:ahLst/>
            <a:cxnLst/>
            <a:rect l="l" t="t" r="r" b="b"/>
            <a:pathLst>
              <a:path w="3086100" h="866775">
                <a:moveTo>
                  <a:pt x="2314575" y="0"/>
                </a:moveTo>
                <a:lnTo>
                  <a:pt x="771525" y="0"/>
                </a:lnTo>
                <a:lnTo>
                  <a:pt x="711231" y="1304"/>
                </a:lnTo>
                <a:lnTo>
                  <a:pt x="652206" y="5151"/>
                </a:lnTo>
                <a:lnTo>
                  <a:pt x="594622" y="11447"/>
                </a:lnTo>
                <a:lnTo>
                  <a:pt x="538650" y="20093"/>
                </a:lnTo>
                <a:lnTo>
                  <a:pt x="484462" y="30993"/>
                </a:lnTo>
                <a:lnTo>
                  <a:pt x="432229" y="44052"/>
                </a:lnTo>
                <a:lnTo>
                  <a:pt x="382123" y="59172"/>
                </a:lnTo>
                <a:lnTo>
                  <a:pt x="334315" y="76258"/>
                </a:lnTo>
                <a:lnTo>
                  <a:pt x="288977" y="95212"/>
                </a:lnTo>
                <a:lnTo>
                  <a:pt x="246280" y="115938"/>
                </a:lnTo>
                <a:lnTo>
                  <a:pt x="206396" y="138341"/>
                </a:lnTo>
                <a:lnTo>
                  <a:pt x="169496" y="162323"/>
                </a:lnTo>
                <a:lnTo>
                  <a:pt x="135752" y="187787"/>
                </a:lnTo>
                <a:lnTo>
                  <a:pt x="105336" y="214639"/>
                </a:lnTo>
                <a:lnTo>
                  <a:pt x="78419" y="242781"/>
                </a:lnTo>
                <a:lnTo>
                  <a:pt x="35767" y="302549"/>
                </a:lnTo>
                <a:lnTo>
                  <a:pt x="9170" y="366320"/>
                </a:lnTo>
                <a:lnTo>
                  <a:pt x="0" y="433324"/>
                </a:lnTo>
                <a:lnTo>
                  <a:pt x="2321" y="467198"/>
                </a:lnTo>
                <a:lnTo>
                  <a:pt x="20376" y="532712"/>
                </a:lnTo>
                <a:lnTo>
                  <a:pt x="55172" y="594602"/>
                </a:lnTo>
                <a:lnTo>
                  <a:pt x="105336" y="652097"/>
                </a:lnTo>
                <a:lnTo>
                  <a:pt x="135752" y="678956"/>
                </a:lnTo>
                <a:lnTo>
                  <a:pt x="169496" y="704428"/>
                </a:lnTo>
                <a:lnTo>
                  <a:pt x="206396" y="728415"/>
                </a:lnTo>
                <a:lnTo>
                  <a:pt x="246280" y="750822"/>
                </a:lnTo>
                <a:lnTo>
                  <a:pt x="288977" y="771552"/>
                </a:lnTo>
                <a:lnTo>
                  <a:pt x="334315" y="790509"/>
                </a:lnTo>
                <a:lnTo>
                  <a:pt x="382123" y="807597"/>
                </a:lnTo>
                <a:lnTo>
                  <a:pt x="432229" y="822719"/>
                </a:lnTo>
                <a:lnTo>
                  <a:pt x="484462" y="835779"/>
                </a:lnTo>
                <a:lnTo>
                  <a:pt x="538650" y="846680"/>
                </a:lnTo>
                <a:lnTo>
                  <a:pt x="594622" y="855327"/>
                </a:lnTo>
                <a:lnTo>
                  <a:pt x="652206" y="861623"/>
                </a:lnTo>
                <a:lnTo>
                  <a:pt x="711231" y="865470"/>
                </a:lnTo>
                <a:lnTo>
                  <a:pt x="771525" y="866775"/>
                </a:lnTo>
                <a:lnTo>
                  <a:pt x="2314575" y="866775"/>
                </a:lnTo>
                <a:lnTo>
                  <a:pt x="2374867" y="865470"/>
                </a:lnTo>
                <a:lnTo>
                  <a:pt x="2433890" y="861623"/>
                </a:lnTo>
                <a:lnTo>
                  <a:pt x="2491473" y="855327"/>
                </a:lnTo>
                <a:lnTo>
                  <a:pt x="2547444" y="846680"/>
                </a:lnTo>
                <a:lnTo>
                  <a:pt x="2601632" y="835779"/>
                </a:lnTo>
                <a:lnTo>
                  <a:pt x="2653864" y="822719"/>
                </a:lnTo>
                <a:lnTo>
                  <a:pt x="2703971" y="807597"/>
                </a:lnTo>
                <a:lnTo>
                  <a:pt x="2751779" y="790509"/>
                </a:lnTo>
                <a:lnTo>
                  <a:pt x="2797117" y="771552"/>
                </a:lnTo>
                <a:lnTo>
                  <a:pt x="2839814" y="750822"/>
                </a:lnTo>
                <a:lnTo>
                  <a:pt x="2879699" y="728415"/>
                </a:lnTo>
                <a:lnTo>
                  <a:pt x="2916599" y="704428"/>
                </a:lnTo>
                <a:lnTo>
                  <a:pt x="2950343" y="678956"/>
                </a:lnTo>
                <a:lnTo>
                  <a:pt x="2980760" y="652097"/>
                </a:lnTo>
                <a:lnTo>
                  <a:pt x="3007678" y="623947"/>
                </a:lnTo>
                <a:lnTo>
                  <a:pt x="3050331" y="564158"/>
                </a:lnTo>
                <a:lnTo>
                  <a:pt x="3076929" y="500360"/>
                </a:lnTo>
                <a:lnTo>
                  <a:pt x="3086100" y="433324"/>
                </a:lnTo>
                <a:lnTo>
                  <a:pt x="3083778" y="399466"/>
                </a:lnTo>
                <a:lnTo>
                  <a:pt x="3065722" y="333982"/>
                </a:lnTo>
                <a:lnTo>
                  <a:pt x="3030925" y="272116"/>
                </a:lnTo>
                <a:lnTo>
                  <a:pt x="2980760" y="214639"/>
                </a:lnTo>
                <a:lnTo>
                  <a:pt x="2950343" y="187787"/>
                </a:lnTo>
                <a:lnTo>
                  <a:pt x="2916599" y="162323"/>
                </a:lnTo>
                <a:lnTo>
                  <a:pt x="2879699" y="138341"/>
                </a:lnTo>
                <a:lnTo>
                  <a:pt x="2839814" y="115938"/>
                </a:lnTo>
                <a:lnTo>
                  <a:pt x="2797117" y="95212"/>
                </a:lnTo>
                <a:lnTo>
                  <a:pt x="2751779" y="76258"/>
                </a:lnTo>
                <a:lnTo>
                  <a:pt x="2703971" y="59172"/>
                </a:lnTo>
                <a:lnTo>
                  <a:pt x="2653864" y="44052"/>
                </a:lnTo>
                <a:lnTo>
                  <a:pt x="2601632" y="30993"/>
                </a:lnTo>
                <a:lnTo>
                  <a:pt x="2547444" y="20093"/>
                </a:lnTo>
                <a:lnTo>
                  <a:pt x="2491473" y="11447"/>
                </a:lnTo>
                <a:lnTo>
                  <a:pt x="2433890" y="5151"/>
                </a:lnTo>
                <a:lnTo>
                  <a:pt x="2374867" y="1304"/>
                </a:lnTo>
                <a:lnTo>
                  <a:pt x="2314575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51889" y="4238244"/>
            <a:ext cx="13150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Group</a:t>
            </a:r>
            <a:r>
              <a:rPr sz="15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Order: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76625" y="2352675"/>
            <a:ext cx="2362200" cy="590550"/>
          </a:xfrm>
          <a:custGeom>
            <a:avLst/>
            <a:gdLst/>
            <a:ahLst/>
            <a:cxnLst/>
            <a:rect l="l" t="t" r="r" b="b"/>
            <a:pathLst>
              <a:path w="2362200" h="590550">
                <a:moveTo>
                  <a:pt x="1771650" y="0"/>
                </a:moveTo>
                <a:lnTo>
                  <a:pt x="590550" y="0"/>
                </a:lnTo>
                <a:lnTo>
                  <a:pt x="526205" y="1732"/>
                </a:lnTo>
                <a:lnTo>
                  <a:pt x="463867" y="6810"/>
                </a:lnTo>
                <a:lnTo>
                  <a:pt x="403896" y="15054"/>
                </a:lnTo>
                <a:lnTo>
                  <a:pt x="346652" y="26282"/>
                </a:lnTo>
                <a:lnTo>
                  <a:pt x="292495" y="40315"/>
                </a:lnTo>
                <a:lnTo>
                  <a:pt x="241785" y="56973"/>
                </a:lnTo>
                <a:lnTo>
                  <a:pt x="194884" y="76075"/>
                </a:lnTo>
                <a:lnTo>
                  <a:pt x="152150" y="97442"/>
                </a:lnTo>
                <a:lnTo>
                  <a:pt x="113946" y="120892"/>
                </a:lnTo>
                <a:lnTo>
                  <a:pt x="80630" y="146247"/>
                </a:lnTo>
                <a:lnTo>
                  <a:pt x="52564" y="173326"/>
                </a:lnTo>
                <a:lnTo>
                  <a:pt x="13621" y="231933"/>
                </a:lnTo>
                <a:lnTo>
                  <a:pt x="0" y="295275"/>
                </a:lnTo>
                <a:lnTo>
                  <a:pt x="3465" y="327447"/>
                </a:lnTo>
                <a:lnTo>
                  <a:pt x="30108" y="388601"/>
                </a:lnTo>
                <a:lnTo>
                  <a:pt x="80630" y="444302"/>
                </a:lnTo>
                <a:lnTo>
                  <a:pt x="113946" y="469657"/>
                </a:lnTo>
                <a:lnTo>
                  <a:pt x="152150" y="493107"/>
                </a:lnTo>
                <a:lnTo>
                  <a:pt x="194884" y="514474"/>
                </a:lnTo>
                <a:lnTo>
                  <a:pt x="241785" y="533576"/>
                </a:lnTo>
                <a:lnTo>
                  <a:pt x="292495" y="550234"/>
                </a:lnTo>
                <a:lnTo>
                  <a:pt x="346652" y="564267"/>
                </a:lnTo>
                <a:lnTo>
                  <a:pt x="403896" y="575495"/>
                </a:lnTo>
                <a:lnTo>
                  <a:pt x="463867" y="583739"/>
                </a:lnTo>
                <a:lnTo>
                  <a:pt x="526205" y="588817"/>
                </a:lnTo>
                <a:lnTo>
                  <a:pt x="590550" y="590550"/>
                </a:lnTo>
                <a:lnTo>
                  <a:pt x="1771650" y="590550"/>
                </a:lnTo>
                <a:lnTo>
                  <a:pt x="1835994" y="588817"/>
                </a:lnTo>
                <a:lnTo>
                  <a:pt x="1898332" y="583739"/>
                </a:lnTo>
                <a:lnTo>
                  <a:pt x="1958303" y="575495"/>
                </a:lnTo>
                <a:lnTo>
                  <a:pt x="2015547" y="564267"/>
                </a:lnTo>
                <a:lnTo>
                  <a:pt x="2069704" y="550234"/>
                </a:lnTo>
                <a:lnTo>
                  <a:pt x="2120414" y="533576"/>
                </a:lnTo>
                <a:lnTo>
                  <a:pt x="2167315" y="514474"/>
                </a:lnTo>
                <a:lnTo>
                  <a:pt x="2210049" y="493107"/>
                </a:lnTo>
                <a:lnTo>
                  <a:pt x="2248253" y="469657"/>
                </a:lnTo>
                <a:lnTo>
                  <a:pt x="2281569" y="444302"/>
                </a:lnTo>
                <a:lnTo>
                  <a:pt x="2309635" y="417223"/>
                </a:lnTo>
                <a:lnTo>
                  <a:pt x="2348578" y="358616"/>
                </a:lnTo>
                <a:lnTo>
                  <a:pt x="2362200" y="295275"/>
                </a:lnTo>
                <a:lnTo>
                  <a:pt x="2358734" y="263102"/>
                </a:lnTo>
                <a:lnTo>
                  <a:pt x="2332091" y="201948"/>
                </a:lnTo>
                <a:lnTo>
                  <a:pt x="2281569" y="146247"/>
                </a:lnTo>
                <a:lnTo>
                  <a:pt x="2248253" y="120892"/>
                </a:lnTo>
                <a:lnTo>
                  <a:pt x="2210049" y="97442"/>
                </a:lnTo>
                <a:lnTo>
                  <a:pt x="2167315" y="76075"/>
                </a:lnTo>
                <a:lnTo>
                  <a:pt x="2120414" y="56973"/>
                </a:lnTo>
                <a:lnTo>
                  <a:pt x="2069704" y="40315"/>
                </a:lnTo>
                <a:lnTo>
                  <a:pt x="2015547" y="26282"/>
                </a:lnTo>
                <a:lnTo>
                  <a:pt x="1958303" y="15054"/>
                </a:lnTo>
                <a:lnTo>
                  <a:pt x="1898332" y="6810"/>
                </a:lnTo>
                <a:lnTo>
                  <a:pt x="1835994" y="1732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585715" y="2471673"/>
            <a:ext cx="14414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14725" y="4162425"/>
            <a:ext cx="2362200" cy="590550"/>
          </a:xfrm>
          <a:custGeom>
            <a:avLst/>
            <a:gdLst/>
            <a:ahLst/>
            <a:cxnLst/>
            <a:rect l="l" t="t" r="r" b="b"/>
            <a:pathLst>
              <a:path w="2362200" h="590550">
                <a:moveTo>
                  <a:pt x="1771650" y="0"/>
                </a:moveTo>
                <a:lnTo>
                  <a:pt x="590550" y="0"/>
                </a:lnTo>
                <a:lnTo>
                  <a:pt x="526205" y="1732"/>
                </a:lnTo>
                <a:lnTo>
                  <a:pt x="463867" y="6810"/>
                </a:lnTo>
                <a:lnTo>
                  <a:pt x="403896" y="15054"/>
                </a:lnTo>
                <a:lnTo>
                  <a:pt x="346652" y="26282"/>
                </a:lnTo>
                <a:lnTo>
                  <a:pt x="292495" y="40315"/>
                </a:lnTo>
                <a:lnTo>
                  <a:pt x="241785" y="56973"/>
                </a:lnTo>
                <a:lnTo>
                  <a:pt x="194884" y="76075"/>
                </a:lnTo>
                <a:lnTo>
                  <a:pt x="152150" y="97442"/>
                </a:lnTo>
                <a:lnTo>
                  <a:pt x="113946" y="120892"/>
                </a:lnTo>
                <a:lnTo>
                  <a:pt x="80630" y="146247"/>
                </a:lnTo>
                <a:lnTo>
                  <a:pt x="52564" y="173326"/>
                </a:lnTo>
                <a:lnTo>
                  <a:pt x="13621" y="231933"/>
                </a:lnTo>
                <a:lnTo>
                  <a:pt x="0" y="295275"/>
                </a:lnTo>
                <a:lnTo>
                  <a:pt x="3465" y="327447"/>
                </a:lnTo>
                <a:lnTo>
                  <a:pt x="30108" y="388601"/>
                </a:lnTo>
                <a:lnTo>
                  <a:pt x="80630" y="444302"/>
                </a:lnTo>
                <a:lnTo>
                  <a:pt x="113946" y="469657"/>
                </a:lnTo>
                <a:lnTo>
                  <a:pt x="152150" y="493107"/>
                </a:lnTo>
                <a:lnTo>
                  <a:pt x="194884" y="514474"/>
                </a:lnTo>
                <a:lnTo>
                  <a:pt x="241785" y="533576"/>
                </a:lnTo>
                <a:lnTo>
                  <a:pt x="292495" y="550234"/>
                </a:lnTo>
                <a:lnTo>
                  <a:pt x="346652" y="564267"/>
                </a:lnTo>
                <a:lnTo>
                  <a:pt x="403896" y="575495"/>
                </a:lnTo>
                <a:lnTo>
                  <a:pt x="463867" y="583739"/>
                </a:lnTo>
                <a:lnTo>
                  <a:pt x="526205" y="588817"/>
                </a:lnTo>
                <a:lnTo>
                  <a:pt x="590550" y="590550"/>
                </a:lnTo>
                <a:lnTo>
                  <a:pt x="1771650" y="590550"/>
                </a:lnTo>
                <a:lnTo>
                  <a:pt x="1835994" y="588817"/>
                </a:lnTo>
                <a:lnTo>
                  <a:pt x="1898332" y="583739"/>
                </a:lnTo>
                <a:lnTo>
                  <a:pt x="1958303" y="575495"/>
                </a:lnTo>
                <a:lnTo>
                  <a:pt x="2015547" y="564267"/>
                </a:lnTo>
                <a:lnTo>
                  <a:pt x="2069704" y="550234"/>
                </a:lnTo>
                <a:lnTo>
                  <a:pt x="2120414" y="533576"/>
                </a:lnTo>
                <a:lnTo>
                  <a:pt x="2167315" y="514474"/>
                </a:lnTo>
                <a:lnTo>
                  <a:pt x="2210049" y="493107"/>
                </a:lnTo>
                <a:lnTo>
                  <a:pt x="2248253" y="469657"/>
                </a:lnTo>
                <a:lnTo>
                  <a:pt x="2281569" y="444302"/>
                </a:lnTo>
                <a:lnTo>
                  <a:pt x="2309635" y="417223"/>
                </a:lnTo>
                <a:lnTo>
                  <a:pt x="2348578" y="358616"/>
                </a:lnTo>
                <a:lnTo>
                  <a:pt x="2362200" y="295275"/>
                </a:lnTo>
                <a:lnTo>
                  <a:pt x="2358734" y="263102"/>
                </a:lnTo>
                <a:lnTo>
                  <a:pt x="2332091" y="201948"/>
                </a:lnTo>
                <a:lnTo>
                  <a:pt x="2281569" y="146247"/>
                </a:lnTo>
                <a:lnTo>
                  <a:pt x="2248253" y="120892"/>
                </a:lnTo>
                <a:lnTo>
                  <a:pt x="2210049" y="97442"/>
                </a:lnTo>
                <a:lnTo>
                  <a:pt x="2167315" y="76075"/>
                </a:lnTo>
                <a:lnTo>
                  <a:pt x="2120414" y="56973"/>
                </a:lnTo>
                <a:lnTo>
                  <a:pt x="2069704" y="40315"/>
                </a:lnTo>
                <a:lnTo>
                  <a:pt x="2015547" y="26282"/>
                </a:lnTo>
                <a:lnTo>
                  <a:pt x="1958303" y="15054"/>
                </a:lnTo>
                <a:lnTo>
                  <a:pt x="1898332" y="6810"/>
                </a:lnTo>
                <a:lnTo>
                  <a:pt x="1835994" y="1732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23180" y="4286884"/>
            <a:ext cx="1466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86150" y="3200400"/>
            <a:ext cx="2362200" cy="590550"/>
          </a:xfrm>
          <a:custGeom>
            <a:avLst/>
            <a:gdLst/>
            <a:ahLst/>
            <a:cxnLst/>
            <a:rect l="l" t="t" r="r" b="b"/>
            <a:pathLst>
              <a:path w="2362200" h="590550">
                <a:moveTo>
                  <a:pt x="1771650" y="0"/>
                </a:moveTo>
                <a:lnTo>
                  <a:pt x="590550" y="0"/>
                </a:lnTo>
                <a:lnTo>
                  <a:pt x="526205" y="1732"/>
                </a:lnTo>
                <a:lnTo>
                  <a:pt x="463867" y="6810"/>
                </a:lnTo>
                <a:lnTo>
                  <a:pt x="403896" y="15054"/>
                </a:lnTo>
                <a:lnTo>
                  <a:pt x="346652" y="26282"/>
                </a:lnTo>
                <a:lnTo>
                  <a:pt x="292495" y="40315"/>
                </a:lnTo>
                <a:lnTo>
                  <a:pt x="241785" y="56973"/>
                </a:lnTo>
                <a:lnTo>
                  <a:pt x="194884" y="76075"/>
                </a:lnTo>
                <a:lnTo>
                  <a:pt x="152150" y="97442"/>
                </a:lnTo>
                <a:lnTo>
                  <a:pt x="113946" y="120892"/>
                </a:lnTo>
                <a:lnTo>
                  <a:pt x="80630" y="146247"/>
                </a:lnTo>
                <a:lnTo>
                  <a:pt x="52564" y="173326"/>
                </a:lnTo>
                <a:lnTo>
                  <a:pt x="13621" y="231933"/>
                </a:lnTo>
                <a:lnTo>
                  <a:pt x="0" y="295275"/>
                </a:lnTo>
                <a:lnTo>
                  <a:pt x="3465" y="327447"/>
                </a:lnTo>
                <a:lnTo>
                  <a:pt x="30108" y="388601"/>
                </a:lnTo>
                <a:lnTo>
                  <a:pt x="80630" y="444302"/>
                </a:lnTo>
                <a:lnTo>
                  <a:pt x="113946" y="469657"/>
                </a:lnTo>
                <a:lnTo>
                  <a:pt x="152150" y="493107"/>
                </a:lnTo>
                <a:lnTo>
                  <a:pt x="194884" y="514474"/>
                </a:lnTo>
                <a:lnTo>
                  <a:pt x="241785" y="533576"/>
                </a:lnTo>
                <a:lnTo>
                  <a:pt x="292495" y="550234"/>
                </a:lnTo>
                <a:lnTo>
                  <a:pt x="346652" y="564267"/>
                </a:lnTo>
                <a:lnTo>
                  <a:pt x="403896" y="575495"/>
                </a:lnTo>
                <a:lnTo>
                  <a:pt x="463867" y="583739"/>
                </a:lnTo>
                <a:lnTo>
                  <a:pt x="526205" y="588817"/>
                </a:lnTo>
                <a:lnTo>
                  <a:pt x="590550" y="590550"/>
                </a:lnTo>
                <a:lnTo>
                  <a:pt x="1771650" y="590550"/>
                </a:lnTo>
                <a:lnTo>
                  <a:pt x="1835994" y="588817"/>
                </a:lnTo>
                <a:lnTo>
                  <a:pt x="1898332" y="583739"/>
                </a:lnTo>
                <a:lnTo>
                  <a:pt x="1958303" y="575495"/>
                </a:lnTo>
                <a:lnTo>
                  <a:pt x="2015547" y="564267"/>
                </a:lnTo>
                <a:lnTo>
                  <a:pt x="2069704" y="550234"/>
                </a:lnTo>
                <a:lnTo>
                  <a:pt x="2120414" y="533576"/>
                </a:lnTo>
                <a:lnTo>
                  <a:pt x="2167315" y="514474"/>
                </a:lnTo>
                <a:lnTo>
                  <a:pt x="2210049" y="493107"/>
                </a:lnTo>
                <a:lnTo>
                  <a:pt x="2248253" y="469657"/>
                </a:lnTo>
                <a:lnTo>
                  <a:pt x="2281569" y="444302"/>
                </a:lnTo>
                <a:lnTo>
                  <a:pt x="2309635" y="417223"/>
                </a:lnTo>
                <a:lnTo>
                  <a:pt x="2348578" y="358616"/>
                </a:lnTo>
                <a:lnTo>
                  <a:pt x="2362200" y="295275"/>
                </a:lnTo>
                <a:lnTo>
                  <a:pt x="2358734" y="263102"/>
                </a:lnTo>
                <a:lnTo>
                  <a:pt x="2332091" y="201948"/>
                </a:lnTo>
                <a:lnTo>
                  <a:pt x="2281569" y="146247"/>
                </a:lnTo>
                <a:lnTo>
                  <a:pt x="2248253" y="120892"/>
                </a:lnTo>
                <a:lnTo>
                  <a:pt x="2210049" y="97442"/>
                </a:lnTo>
                <a:lnTo>
                  <a:pt x="2167315" y="76075"/>
                </a:lnTo>
                <a:lnTo>
                  <a:pt x="2120414" y="56973"/>
                </a:lnTo>
                <a:lnTo>
                  <a:pt x="2069704" y="40315"/>
                </a:lnTo>
                <a:lnTo>
                  <a:pt x="2015547" y="26282"/>
                </a:lnTo>
                <a:lnTo>
                  <a:pt x="1958303" y="15054"/>
                </a:lnTo>
                <a:lnTo>
                  <a:pt x="1898332" y="6810"/>
                </a:lnTo>
                <a:lnTo>
                  <a:pt x="1835994" y="1732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96765" y="3323907"/>
            <a:ext cx="14224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91250" y="2352675"/>
            <a:ext cx="2362200" cy="590550"/>
          </a:xfrm>
          <a:custGeom>
            <a:avLst/>
            <a:gdLst/>
            <a:ahLst/>
            <a:cxnLst/>
            <a:rect l="l" t="t" r="r" b="b"/>
            <a:pathLst>
              <a:path w="2362200" h="590550">
                <a:moveTo>
                  <a:pt x="1771650" y="0"/>
                </a:moveTo>
                <a:lnTo>
                  <a:pt x="590550" y="0"/>
                </a:lnTo>
                <a:lnTo>
                  <a:pt x="526205" y="1732"/>
                </a:lnTo>
                <a:lnTo>
                  <a:pt x="463867" y="6810"/>
                </a:lnTo>
                <a:lnTo>
                  <a:pt x="403896" y="15054"/>
                </a:lnTo>
                <a:lnTo>
                  <a:pt x="346652" y="26282"/>
                </a:lnTo>
                <a:lnTo>
                  <a:pt x="292495" y="40315"/>
                </a:lnTo>
                <a:lnTo>
                  <a:pt x="241785" y="56973"/>
                </a:lnTo>
                <a:lnTo>
                  <a:pt x="194884" y="76075"/>
                </a:lnTo>
                <a:lnTo>
                  <a:pt x="152150" y="97442"/>
                </a:lnTo>
                <a:lnTo>
                  <a:pt x="113946" y="120892"/>
                </a:lnTo>
                <a:lnTo>
                  <a:pt x="80630" y="146247"/>
                </a:lnTo>
                <a:lnTo>
                  <a:pt x="52564" y="173326"/>
                </a:lnTo>
                <a:lnTo>
                  <a:pt x="13621" y="231933"/>
                </a:lnTo>
                <a:lnTo>
                  <a:pt x="0" y="295275"/>
                </a:lnTo>
                <a:lnTo>
                  <a:pt x="3465" y="327447"/>
                </a:lnTo>
                <a:lnTo>
                  <a:pt x="30108" y="388601"/>
                </a:lnTo>
                <a:lnTo>
                  <a:pt x="80630" y="444302"/>
                </a:lnTo>
                <a:lnTo>
                  <a:pt x="113946" y="469657"/>
                </a:lnTo>
                <a:lnTo>
                  <a:pt x="152150" y="493107"/>
                </a:lnTo>
                <a:lnTo>
                  <a:pt x="194884" y="514474"/>
                </a:lnTo>
                <a:lnTo>
                  <a:pt x="241785" y="533576"/>
                </a:lnTo>
                <a:lnTo>
                  <a:pt x="292495" y="550234"/>
                </a:lnTo>
                <a:lnTo>
                  <a:pt x="346652" y="564267"/>
                </a:lnTo>
                <a:lnTo>
                  <a:pt x="403896" y="575495"/>
                </a:lnTo>
                <a:lnTo>
                  <a:pt x="463867" y="583739"/>
                </a:lnTo>
                <a:lnTo>
                  <a:pt x="526205" y="588817"/>
                </a:lnTo>
                <a:lnTo>
                  <a:pt x="590550" y="590550"/>
                </a:lnTo>
                <a:lnTo>
                  <a:pt x="1771650" y="590550"/>
                </a:lnTo>
                <a:lnTo>
                  <a:pt x="1835994" y="588817"/>
                </a:lnTo>
                <a:lnTo>
                  <a:pt x="1898332" y="583739"/>
                </a:lnTo>
                <a:lnTo>
                  <a:pt x="1958303" y="575495"/>
                </a:lnTo>
                <a:lnTo>
                  <a:pt x="2015547" y="564267"/>
                </a:lnTo>
                <a:lnTo>
                  <a:pt x="2069704" y="550234"/>
                </a:lnTo>
                <a:lnTo>
                  <a:pt x="2120414" y="533576"/>
                </a:lnTo>
                <a:lnTo>
                  <a:pt x="2167315" y="514474"/>
                </a:lnTo>
                <a:lnTo>
                  <a:pt x="2210049" y="493107"/>
                </a:lnTo>
                <a:lnTo>
                  <a:pt x="2248253" y="469657"/>
                </a:lnTo>
                <a:lnTo>
                  <a:pt x="2281569" y="444302"/>
                </a:lnTo>
                <a:lnTo>
                  <a:pt x="2309635" y="417223"/>
                </a:lnTo>
                <a:lnTo>
                  <a:pt x="2348578" y="358616"/>
                </a:lnTo>
                <a:lnTo>
                  <a:pt x="2362200" y="295275"/>
                </a:lnTo>
                <a:lnTo>
                  <a:pt x="2358734" y="263102"/>
                </a:lnTo>
                <a:lnTo>
                  <a:pt x="2332091" y="201948"/>
                </a:lnTo>
                <a:lnTo>
                  <a:pt x="2281569" y="146247"/>
                </a:lnTo>
                <a:lnTo>
                  <a:pt x="2248253" y="120892"/>
                </a:lnTo>
                <a:lnTo>
                  <a:pt x="2210049" y="97442"/>
                </a:lnTo>
                <a:lnTo>
                  <a:pt x="2167315" y="76075"/>
                </a:lnTo>
                <a:lnTo>
                  <a:pt x="2120414" y="56973"/>
                </a:lnTo>
                <a:lnTo>
                  <a:pt x="2069704" y="40315"/>
                </a:lnTo>
                <a:lnTo>
                  <a:pt x="2015547" y="26282"/>
                </a:lnTo>
                <a:lnTo>
                  <a:pt x="1958303" y="15054"/>
                </a:lnTo>
                <a:lnTo>
                  <a:pt x="1898332" y="6810"/>
                </a:lnTo>
                <a:lnTo>
                  <a:pt x="1835994" y="1732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05420" y="2471673"/>
            <a:ext cx="14414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868150" y="2428875"/>
            <a:ext cx="2362200" cy="590550"/>
          </a:xfrm>
          <a:custGeom>
            <a:avLst/>
            <a:gdLst/>
            <a:ahLst/>
            <a:cxnLst/>
            <a:rect l="l" t="t" r="r" b="b"/>
            <a:pathLst>
              <a:path w="2362200" h="590550">
                <a:moveTo>
                  <a:pt x="1771650" y="0"/>
                </a:moveTo>
                <a:lnTo>
                  <a:pt x="590550" y="0"/>
                </a:lnTo>
                <a:lnTo>
                  <a:pt x="526205" y="1732"/>
                </a:lnTo>
                <a:lnTo>
                  <a:pt x="463867" y="6810"/>
                </a:lnTo>
                <a:lnTo>
                  <a:pt x="403896" y="15054"/>
                </a:lnTo>
                <a:lnTo>
                  <a:pt x="346652" y="26282"/>
                </a:lnTo>
                <a:lnTo>
                  <a:pt x="292495" y="40315"/>
                </a:lnTo>
                <a:lnTo>
                  <a:pt x="241785" y="56973"/>
                </a:lnTo>
                <a:lnTo>
                  <a:pt x="194884" y="76075"/>
                </a:lnTo>
                <a:lnTo>
                  <a:pt x="152150" y="97442"/>
                </a:lnTo>
                <a:lnTo>
                  <a:pt x="113946" y="120892"/>
                </a:lnTo>
                <a:lnTo>
                  <a:pt x="80630" y="146247"/>
                </a:lnTo>
                <a:lnTo>
                  <a:pt x="52564" y="173326"/>
                </a:lnTo>
                <a:lnTo>
                  <a:pt x="13621" y="231933"/>
                </a:lnTo>
                <a:lnTo>
                  <a:pt x="0" y="295275"/>
                </a:lnTo>
                <a:lnTo>
                  <a:pt x="3465" y="327447"/>
                </a:lnTo>
                <a:lnTo>
                  <a:pt x="30108" y="388601"/>
                </a:lnTo>
                <a:lnTo>
                  <a:pt x="80630" y="444302"/>
                </a:lnTo>
                <a:lnTo>
                  <a:pt x="113946" y="469657"/>
                </a:lnTo>
                <a:lnTo>
                  <a:pt x="152150" y="493107"/>
                </a:lnTo>
                <a:lnTo>
                  <a:pt x="194884" y="514474"/>
                </a:lnTo>
                <a:lnTo>
                  <a:pt x="241785" y="533576"/>
                </a:lnTo>
                <a:lnTo>
                  <a:pt x="292495" y="550234"/>
                </a:lnTo>
                <a:lnTo>
                  <a:pt x="346652" y="564267"/>
                </a:lnTo>
                <a:lnTo>
                  <a:pt x="403896" y="575495"/>
                </a:lnTo>
                <a:lnTo>
                  <a:pt x="463867" y="583739"/>
                </a:lnTo>
                <a:lnTo>
                  <a:pt x="526205" y="588817"/>
                </a:lnTo>
                <a:lnTo>
                  <a:pt x="590550" y="590550"/>
                </a:lnTo>
                <a:lnTo>
                  <a:pt x="1771650" y="590550"/>
                </a:lnTo>
                <a:lnTo>
                  <a:pt x="1835994" y="588817"/>
                </a:lnTo>
                <a:lnTo>
                  <a:pt x="1898332" y="583739"/>
                </a:lnTo>
                <a:lnTo>
                  <a:pt x="1958303" y="575495"/>
                </a:lnTo>
                <a:lnTo>
                  <a:pt x="2015547" y="564267"/>
                </a:lnTo>
                <a:lnTo>
                  <a:pt x="2069704" y="550234"/>
                </a:lnTo>
                <a:lnTo>
                  <a:pt x="2120414" y="533576"/>
                </a:lnTo>
                <a:lnTo>
                  <a:pt x="2167315" y="514474"/>
                </a:lnTo>
                <a:lnTo>
                  <a:pt x="2210049" y="493107"/>
                </a:lnTo>
                <a:lnTo>
                  <a:pt x="2248253" y="469657"/>
                </a:lnTo>
                <a:lnTo>
                  <a:pt x="2281569" y="444302"/>
                </a:lnTo>
                <a:lnTo>
                  <a:pt x="2309635" y="417223"/>
                </a:lnTo>
                <a:lnTo>
                  <a:pt x="2348578" y="358616"/>
                </a:lnTo>
                <a:lnTo>
                  <a:pt x="2362200" y="295275"/>
                </a:lnTo>
                <a:lnTo>
                  <a:pt x="2358734" y="263102"/>
                </a:lnTo>
                <a:lnTo>
                  <a:pt x="2332091" y="201948"/>
                </a:lnTo>
                <a:lnTo>
                  <a:pt x="2281569" y="146247"/>
                </a:lnTo>
                <a:lnTo>
                  <a:pt x="2248253" y="120892"/>
                </a:lnTo>
                <a:lnTo>
                  <a:pt x="2210049" y="97442"/>
                </a:lnTo>
                <a:lnTo>
                  <a:pt x="2167315" y="76075"/>
                </a:lnTo>
                <a:lnTo>
                  <a:pt x="2120414" y="56973"/>
                </a:lnTo>
                <a:lnTo>
                  <a:pt x="2069704" y="40315"/>
                </a:lnTo>
                <a:lnTo>
                  <a:pt x="2015547" y="26282"/>
                </a:lnTo>
                <a:lnTo>
                  <a:pt x="1958303" y="15054"/>
                </a:lnTo>
                <a:lnTo>
                  <a:pt x="1898332" y="6810"/>
                </a:lnTo>
                <a:lnTo>
                  <a:pt x="1835994" y="1732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3025" y="2352675"/>
            <a:ext cx="2352675" cy="590550"/>
          </a:xfrm>
          <a:custGeom>
            <a:avLst/>
            <a:gdLst/>
            <a:ahLst/>
            <a:cxnLst/>
            <a:rect l="l" t="t" r="r" b="b"/>
            <a:pathLst>
              <a:path w="2352675" h="590550">
                <a:moveTo>
                  <a:pt x="1764538" y="0"/>
                </a:moveTo>
                <a:lnTo>
                  <a:pt x="588136" y="0"/>
                </a:lnTo>
                <a:lnTo>
                  <a:pt x="524044" y="1732"/>
                </a:lnTo>
                <a:lnTo>
                  <a:pt x="461953" y="6810"/>
                </a:lnTo>
                <a:lnTo>
                  <a:pt x="402222" y="15054"/>
                </a:lnTo>
                <a:lnTo>
                  <a:pt x="345208" y="26282"/>
                </a:lnTo>
                <a:lnTo>
                  <a:pt x="291272" y="40315"/>
                </a:lnTo>
                <a:lnTo>
                  <a:pt x="240770" y="56973"/>
                </a:lnTo>
                <a:lnTo>
                  <a:pt x="194062" y="76075"/>
                </a:lnTo>
                <a:lnTo>
                  <a:pt x="151507" y="97442"/>
                </a:lnTo>
                <a:lnTo>
                  <a:pt x="113462" y="120892"/>
                </a:lnTo>
                <a:lnTo>
                  <a:pt x="80287" y="146247"/>
                </a:lnTo>
                <a:lnTo>
                  <a:pt x="52340" y="173326"/>
                </a:lnTo>
                <a:lnTo>
                  <a:pt x="13563" y="231933"/>
                </a:lnTo>
                <a:lnTo>
                  <a:pt x="0" y="295275"/>
                </a:lnTo>
                <a:lnTo>
                  <a:pt x="3450" y="327447"/>
                </a:lnTo>
                <a:lnTo>
                  <a:pt x="29979" y="388601"/>
                </a:lnTo>
                <a:lnTo>
                  <a:pt x="80287" y="444302"/>
                </a:lnTo>
                <a:lnTo>
                  <a:pt x="113462" y="469657"/>
                </a:lnTo>
                <a:lnTo>
                  <a:pt x="151507" y="493107"/>
                </a:lnTo>
                <a:lnTo>
                  <a:pt x="194062" y="514474"/>
                </a:lnTo>
                <a:lnTo>
                  <a:pt x="240770" y="533576"/>
                </a:lnTo>
                <a:lnTo>
                  <a:pt x="291272" y="550234"/>
                </a:lnTo>
                <a:lnTo>
                  <a:pt x="345208" y="564267"/>
                </a:lnTo>
                <a:lnTo>
                  <a:pt x="402222" y="575495"/>
                </a:lnTo>
                <a:lnTo>
                  <a:pt x="461953" y="583739"/>
                </a:lnTo>
                <a:lnTo>
                  <a:pt x="524044" y="588817"/>
                </a:lnTo>
                <a:lnTo>
                  <a:pt x="588136" y="590550"/>
                </a:lnTo>
                <a:lnTo>
                  <a:pt x="1764538" y="590550"/>
                </a:lnTo>
                <a:lnTo>
                  <a:pt x="1828630" y="588817"/>
                </a:lnTo>
                <a:lnTo>
                  <a:pt x="1890721" y="583739"/>
                </a:lnTo>
                <a:lnTo>
                  <a:pt x="1950452" y="575495"/>
                </a:lnTo>
                <a:lnTo>
                  <a:pt x="2007466" y="564267"/>
                </a:lnTo>
                <a:lnTo>
                  <a:pt x="2061402" y="550234"/>
                </a:lnTo>
                <a:lnTo>
                  <a:pt x="2111904" y="533576"/>
                </a:lnTo>
                <a:lnTo>
                  <a:pt x="2158612" y="514474"/>
                </a:lnTo>
                <a:lnTo>
                  <a:pt x="2201167" y="493107"/>
                </a:lnTo>
                <a:lnTo>
                  <a:pt x="2239212" y="469657"/>
                </a:lnTo>
                <a:lnTo>
                  <a:pt x="2272387" y="444302"/>
                </a:lnTo>
                <a:lnTo>
                  <a:pt x="2300334" y="417223"/>
                </a:lnTo>
                <a:lnTo>
                  <a:pt x="2339111" y="358616"/>
                </a:lnTo>
                <a:lnTo>
                  <a:pt x="2352675" y="295275"/>
                </a:lnTo>
                <a:lnTo>
                  <a:pt x="2349224" y="263102"/>
                </a:lnTo>
                <a:lnTo>
                  <a:pt x="2322695" y="201948"/>
                </a:lnTo>
                <a:lnTo>
                  <a:pt x="2272387" y="146247"/>
                </a:lnTo>
                <a:lnTo>
                  <a:pt x="2239212" y="120892"/>
                </a:lnTo>
                <a:lnTo>
                  <a:pt x="2201167" y="97442"/>
                </a:lnTo>
                <a:lnTo>
                  <a:pt x="2158612" y="76075"/>
                </a:lnTo>
                <a:lnTo>
                  <a:pt x="2111904" y="56973"/>
                </a:lnTo>
                <a:lnTo>
                  <a:pt x="2061402" y="40315"/>
                </a:lnTo>
                <a:lnTo>
                  <a:pt x="2007466" y="26282"/>
                </a:lnTo>
                <a:lnTo>
                  <a:pt x="1950452" y="15054"/>
                </a:lnTo>
                <a:lnTo>
                  <a:pt x="1890721" y="6810"/>
                </a:lnTo>
                <a:lnTo>
                  <a:pt x="1828630" y="1732"/>
                </a:lnTo>
                <a:lnTo>
                  <a:pt x="1764538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97100" y="2390775"/>
            <a:ext cx="2362200" cy="590550"/>
          </a:xfrm>
          <a:custGeom>
            <a:avLst/>
            <a:gdLst/>
            <a:ahLst/>
            <a:cxnLst/>
            <a:rect l="l" t="t" r="r" b="b"/>
            <a:pathLst>
              <a:path w="2362200" h="590550">
                <a:moveTo>
                  <a:pt x="1771650" y="0"/>
                </a:moveTo>
                <a:lnTo>
                  <a:pt x="590550" y="0"/>
                </a:lnTo>
                <a:lnTo>
                  <a:pt x="526205" y="1732"/>
                </a:lnTo>
                <a:lnTo>
                  <a:pt x="463867" y="6810"/>
                </a:lnTo>
                <a:lnTo>
                  <a:pt x="403896" y="15054"/>
                </a:lnTo>
                <a:lnTo>
                  <a:pt x="346652" y="26282"/>
                </a:lnTo>
                <a:lnTo>
                  <a:pt x="292495" y="40315"/>
                </a:lnTo>
                <a:lnTo>
                  <a:pt x="241785" y="56973"/>
                </a:lnTo>
                <a:lnTo>
                  <a:pt x="194884" y="76075"/>
                </a:lnTo>
                <a:lnTo>
                  <a:pt x="152150" y="97442"/>
                </a:lnTo>
                <a:lnTo>
                  <a:pt x="113946" y="120892"/>
                </a:lnTo>
                <a:lnTo>
                  <a:pt x="80630" y="146247"/>
                </a:lnTo>
                <a:lnTo>
                  <a:pt x="52564" y="173326"/>
                </a:lnTo>
                <a:lnTo>
                  <a:pt x="13621" y="231933"/>
                </a:lnTo>
                <a:lnTo>
                  <a:pt x="0" y="295275"/>
                </a:lnTo>
                <a:lnTo>
                  <a:pt x="3465" y="327447"/>
                </a:lnTo>
                <a:lnTo>
                  <a:pt x="30108" y="388601"/>
                </a:lnTo>
                <a:lnTo>
                  <a:pt x="80630" y="444302"/>
                </a:lnTo>
                <a:lnTo>
                  <a:pt x="113946" y="469657"/>
                </a:lnTo>
                <a:lnTo>
                  <a:pt x="152150" y="493107"/>
                </a:lnTo>
                <a:lnTo>
                  <a:pt x="194884" y="514474"/>
                </a:lnTo>
                <a:lnTo>
                  <a:pt x="241785" y="533576"/>
                </a:lnTo>
                <a:lnTo>
                  <a:pt x="292495" y="550234"/>
                </a:lnTo>
                <a:lnTo>
                  <a:pt x="346652" y="564267"/>
                </a:lnTo>
                <a:lnTo>
                  <a:pt x="403896" y="575495"/>
                </a:lnTo>
                <a:lnTo>
                  <a:pt x="463867" y="583739"/>
                </a:lnTo>
                <a:lnTo>
                  <a:pt x="526205" y="588817"/>
                </a:lnTo>
                <a:lnTo>
                  <a:pt x="590550" y="590550"/>
                </a:lnTo>
                <a:lnTo>
                  <a:pt x="1771650" y="590550"/>
                </a:lnTo>
                <a:lnTo>
                  <a:pt x="1835994" y="588817"/>
                </a:lnTo>
                <a:lnTo>
                  <a:pt x="1898332" y="583739"/>
                </a:lnTo>
                <a:lnTo>
                  <a:pt x="1958303" y="575495"/>
                </a:lnTo>
                <a:lnTo>
                  <a:pt x="2015547" y="564267"/>
                </a:lnTo>
                <a:lnTo>
                  <a:pt x="2069704" y="550234"/>
                </a:lnTo>
                <a:lnTo>
                  <a:pt x="2120414" y="533576"/>
                </a:lnTo>
                <a:lnTo>
                  <a:pt x="2167315" y="514474"/>
                </a:lnTo>
                <a:lnTo>
                  <a:pt x="2210049" y="493107"/>
                </a:lnTo>
                <a:lnTo>
                  <a:pt x="2248253" y="469657"/>
                </a:lnTo>
                <a:lnTo>
                  <a:pt x="2281569" y="444302"/>
                </a:lnTo>
                <a:lnTo>
                  <a:pt x="2309635" y="417223"/>
                </a:lnTo>
                <a:lnTo>
                  <a:pt x="2348578" y="358616"/>
                </a:lnTo>
                <a:lnTo>
                  <a:pt x="2362200" y="295275"/>
                </a:lnTo>
                <a:lnTo>
                  <a:pt x="2358734" y="263102"/>
                </a:lnTo>
                <a:lnTo>
                  <a:pt x="2332091" y="201948"/>
                </a:lnTo>
                <a:lnTo>
                  <a:pt x="2281569" y="146247"/>
                </a:lnTo>
                <a:lnTo>
                  <a:pt x="2248253" y="120892"/>
                </a:lnTo>
                <a:lnTo>
                  <a:pt x="2210049" y="97442"/>
                </a:lnTo>
                <a:lnTo>
                  <a:pt x="2167315" y="76075"/>
                </a:lnTo>
                <a:lnTo>
                  <a:pt x="2120414" y="56973"/>
                </a:lnTo>
                <a:lnTo>
                  <a:pt x="2069704" y="40315"/>
                </a:lnTo>
                <a:lnTo>
                  <a:pt x="2015547" y="26282"/>
                </a:lnTo>
                <a:lnTo>
                  <a:pt x="1958303" y="15054"/>
                </a:lnTo>
                <a:lnTo>
                  <a:pt x="1898332" y="6810"/>
                </a:lnTo>
                <a:lnTo>
                  <a:pt x="1835994" y="1732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91250" y="4238625"/>
            <a:ext cx="2362200" cy="590550"/>
          </a:xfrm>
          <a:custGeom>
            <a:avLst/>
            <a:gdLst/>
            <a:ahLst/>
            <a:cxnLst/>
            <a:rect l="l" t="t" r="r" b="b"/>
            <a:pathLst>
              <a:path w="2362200" h="590550">
                <a:moveTo>
                  <a:pt x="1771650" y="0"/>
                </a:moveTo>
                <a:lnTo>
                  <a:pt x="590550" y="0"/>
                </a:lnTo>
                <a:lnTo>
                  <a:pt x="526205" y="1732"/>
                </a:lnTo>
                <a:lnTo>
                  <a:pt x="463867" y="6810"/>
                </a:lnTo>
                <a:lnTo>
                  <a:pt x="403896" y="15054"/>
                </a:lnTo>
                <a:lnTo>
                  <a:pt x="346652" y="26282"/>
                </a:lnTo>
                <a:lnTo>
                  <a:pt x="292495" y="40315"/>
                </a:lnTo>
                <a:lnTo>
                  <a:pt x="241785" y="56973"/>
                </a:lnTo>
                <a:lnTo>
                  <a:pt x="194884" y="76075"/>
                </a:lnTo>
                <a:lnTo>
                  <a:pt x="152150" y="97442"/>
                </a:lnTo>
                <a:lnTo>
                  <a:pt x="113946" y="120892"/>
                </a:lnTo>
                <a:lnTo>
                  <a:pt x="80630" y="146247"/>
                </a:lnTo>
                <a:lnTo>
                  <a:pt x="52564" y="173326"/>
                </a:lnTo>
                <a:lnTo>
                  <a:pt x="13621" y="231933"/>
                </a:lnTo>
                <a:lnTo>
                  <a:pt x="0" y="295275"/>
                </a:lnTo>
                <a:lnTo>
                  <a:pt x="3465" y="327447"/>
                </a:lnTo>
                <a:lnTo>
                  <a:pt x="30108" y="388601"/>
                </a:lnTo>
                <a:lnTo>
                  <a:pt x="80630" y="444302"/>
                </a:lnTo>
                <a:lnTo>
                  <a:pt x="113946" y="469657"/>
                </a:lnTo>
                <a:lnTo>
                  <a:pt x="152150" y="493107"/>
                </a:lnTo>
                <a:lnTo>
                  <a:pt x="194884" y="514474"/>
                </a:lnTo>
                <a:lnTo>
                  <a:pt x="241785" y="533576"/>
                </a:lnTo>
                <a:lnTo>
                  <a:pt x="292495" y="550234"/>
                </a:lnTo>
                <a:lnTo>
                  <a:pt x="346652" y="564267"/>
                </a:lnTo>
                <a:lnTo>
                  <a:pt x="403896" y="575495"/>
                </a:lnTo>
                <a:lnTo>
                  <a:pt x="463867" y="583739"/>
                </a:lnTo>
                <a:lnTo>
                  <a:pt x="526205" y="588817"/>
                </a:lnTo>
                <a:lnTo>
                  <a:pt x="590550" y="590550"/>
                </a:lnTo>
                <a:lnTo>
                  <a:pt x="1771650" y="590550"/>
                </a:lnTo>
                <a:lnTo>
                  <a:pt x="1835994" y="588817"/>
                </a:lnTo>
                <a:lnTo>
                  <a:pt x="1898332" y="583739"/>
                </a:lnTo>
                <a:lnTo>
                  <a:pt x="1958303" y="575495"/>
                </a:lnTo>
                <a:lnTo>
                  <a:pt x="2015547" y="564267"/>
                </a:lnTo>
                <a:lnTo>
                  <a:pt x="2069704" y="550234"/>
                </a:lnTo>
                <a:lnTo>
                  <a:pt x="2120414" y="533576"/>
                </a:lnTo>
                <a:lnTo>
                  <a:pt x="2167315" y="514474"/>
                </a:lnTo>
                <a:lnTo>
                  <a:pt x="2210049" y="493107"/>
                </a:lnTo>
                <a:lnTo>
                  <a:pt x="2248253" y="469657"/>
                </a:lnTo>
                <a:lnTo>
                  <a:pt x="2281569" y="444302"/>
                </a:lnTo>
                <a:lnTo>
                  <a:pt x="2309635" y="417223"/>
                </a:lnTo>
                <a:lnTo>
                  <a:pt x="2348578" y="358616"/>
                </a:lnTo>
                <a:lnTo>
                  <a:pt x="2362200" y="295275"/>
                </a:lnTo>
                <a:lnTo>
                  <a:pt x="2358734" y="263102"/>
                </a:lnTo>
                <a:lnTo>
                  <a:pt x="2332091" y="201948"/>
                </a:lnTo>
                <a:lnTo>
                  <a:pt x="2281569" y="146247"/>
                </a:lnTo>
                <a:lnTo>
                  <a:pt x="2248253" y="120892"/>
                </a:lnTo>
                <a:lnTo>
                  <a:pt x="2210049" y="97442"/>
                </a:lnTo>
                <a:lnTo>
                  <a:pt x="2167315" y="76075"/>
                </a:lnTo>
                <a:lnTo>
                  <a:pt x="2120414" y="56973"/>
                </a:lnTo>
                <a:lnTo>
                  <a:pt x="2069704" y="40315"/>
                </a:lnTo>
                <a:lnTo>
                  <a:pt x="2015547" y="26282"/>
                </a:lnTo>
                <a:lnTo>
                  <a:pt x="1958303" y="15054"/>
                </a:lnTo>
                <a:lnTo>
                  <a:pt x="1898332" y="6810"/>
                </a:lnTo>
                <a:lnTo>
                  <a:pt x="1835994" y="1732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62675" y="3181350"/>
            <a:ext cx="2352675" cy="590550"/>
          </a:xfrm>
          <a:custGeom>
            <a:avLst/>
            <a:gdLst/>
            <a:ahLst/>
            <a:cxnLst/>
            <a:rect l="l" t="t" r="r" b="b"/>
            <a:pathLst>
              <a:path w="2352675" h="590550">
                <a:moveTo>
                  <a:pt x="1764538" y="0"/>
                </a:moveTo>
                <a:lnTo>
                  <a:pt x="588136" y="0"/>
                </a:lnTo>
                <a:lnTo>
                  <a:pt x="524044" y="1732"/>
                </a:lnTo>
                <a:lnTo>
                  <a:pt x="461953" y="6810"/>
                </a:lnTo>
                <a:lnTo>
                  <a:pt x="402222" y="15054"/>
                </a:lnTo>
                <a:lnTo>
                  <a:pt x="345208" y="26282"/>
                </a:lnTo>
                <a:lnTo>
                  <a:pt x="291272" y="40315"/>
                </a:lnTo>
                <a:lnTo>
                  <a:pt x="240770" y="56973"/>
                </a:lnTo>
                <a:lnTo>
                  <a:pt x="194062" y="76075"/>
                </a:lnTo>
                <a:lnTo>
                  <a:pt x="151507" y="97442"/>
                </a:lnTo>
                <a:lnTo>
                  <a:pt x="113462" y="120892"/>
                </a:lnTo>
                <a:lnTo>
                  <a:pt x="80287" y="146247"/>
                </a:lnTo>
                <a:lnTo>
                  <a:pt x="52340" y="173326"/>
                </a:lnTo>
                <a:lnTo>
                  <a:pt x="13563" y="231933"/>
                </a:lnTo>
                <a:lnTo>
                  <a:pt x="0" y="295275"/>
                </a:lnTo>
                <a:lnTo>
                  <a:pt x="3450" y="327447"/>
                </a:lnTo>
                <a:lnTo>
                  <a:pt x="29979" y="388601"/>
                </a:lnTo>
                <a:lnTo>
                  <a:pt x="80287" y="444302"/>
                </a:lnTo>
                <a:lnTo>
                  <a:pt x="113462" y="469657"/>
                </a:lnTo>
                <a:lnTo>
                  <a:pt x="151507" y="493107"/>
                </a:lnTo>
                <a:lnTo>
                  <a:pt x="194062" y="514474"/>
                </a:lnTo>
                <a:lnTo>
                  <a:pt x="240770" y="533576"/>
                </a:lnTo>
                <a:lnTo>
                  <a:pt x="291272" y="550234"/>
                </a:lnTo>
                <a:lnTo>
                  <a:pt x="345208" y="564267"/>
                </a:lnTo>
                <a:lnTo>
                  <a:pt x="402222" y="575495"/>
                </a:lnTo>
                <a:lnTo>
                  <a:pt x="461953" y="583739"/>
                </a:lnTo>
                <a:lnTo>
                  <a:pt x="524044" y="588817"/>
                </a:lnTo>
                <a:lnTo>
                  <a:pt x="588136" y="590550"/>
                </a:lnTo>
                <a:lnTo>
                  <a:pt x="1764538" y="590550"/>
                </a:lnTo>
                <a:lnTo>
                  <a:pt x="1828630" y="588817"/>
                </a:lnTo>
                <a:lnTo>
                  <a:pt x="1890721" y="583739"/>
                </a:lnTo>
                <a:lnTo>
                  <a:pt x="1950452" y="575495"/>
                </a:lnTo>
                <a:lnTo>
                  <a:pt x="2007466" y="564267"/>
                </a:lnTo>
                <a:lnTo>
                  <a:pt x="2061402" y="550234"/>
                </a:lnTo>
                <a:lnTo>
                  <a:pt x="2111904" y="533576"/>
                </a:lnTo>
                <a:lnTo>
                  <a:pt x="2158612" y="514474"/>
                </a:lnTo>
                <a:lnTo>
                  <a:pt x="2201167" y="493107"/>
                </a:lnTo>
                <a:lnTo>
                  <a:pt x="2239212" y="469657"/>
                </a:lnTo>
                <a:lnTo>
                  <a:pt x="2272387" y="444302"/>
                </a:lnTo>
                <a:lnTo>
                  <a:pt x="2300334" y="417223"/>
                </a:lnTo>
                <a:lnTo>
                  <a:pt x="2339111" y="358616"/>
                </a:lnTo>
                <a:lnTo>
                  <a:pt x="2352675" y="295275"/>
                </a:lnTo>
                <a:lnTo>
                  <a:pt x="2349224" y="263102"/>
                </a:lnTo>
                <a:lnTo>
                  <a:pt x="2322695" y="201948"/>
                </a:lnTo>
                <a:lnTo>
                  <a:pt x="2272387" y="146247"/>
                </a:lnTo>
                <a:lnTo>
                  <a:pt x="2239212" y="120892"/>
                </a:lnTo>
                <a:lnTo>
                  <a:pt x="2201167" y="97442"/>
                </a:lnTo>
                <a:lnTo>
                  <a:pt x="2158612" y="76075"/>
                </a:lnTo>
                <a:lnTo>
                  <a:pt x="2111904" y="56973"/>
                </a:lnTo>
                <a:lnTo>
                  <a:pt x="2061402" y="40315"/>
                </a:lnTo>
                <a:lnTo>
                  <a:pt x="2007466" y="26282"/>
                </a:lnTo>
                <a:lnTo>
                  <a:pt x="1950452" y="15054"/>
                </a:lnTo>
                <a:lnTo>
                  <a:pt x="1890721" y="6810"/>
                </a:lnTo>
                <a:lnTo>
                  <a:pt x="1828630" y="1732"/>
                </a:lnTo>
                <a:lnTo>
                  <a:pt x="1764538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29700" y="4162425"/>
            <a:ext cx="2362200" cy="590550"/>
          </a:xfrm>
          <a:custGeom>
            <a:avLst/>
            <a:gdLst/>
            <a:ahLst/>
            <a:cxnLst/>
            <a:rect l="l" t="t" r="r" b="b"/>
            <a:pathLst>
              <a:path w="2362200" h="590550">
                <a:moveTo>
                  <a:pt x="1771650" y="0"/>
                </a:moveTo>
                <a:lnTo>
                  <a:pt x="590550" y="0"/>
                </a:lnTo>
                <a:lnTo>
                  <a:pt x="526205" y="1732"/>
                </a:lnTo>
                <a:lnTo>
                  <a:pt x="463867" y="6810"/>
                </a:lnTo>
                <a:lnTo>
                  <a:pt x="403896" y="15054"/>
                </a:lnTo>
                <a:lnTo>
                  <a:pt x="346652" y="26282"/>
                </a:lnTo>
                <a:lnTo>
                  <a:pt x="292495" y="40315"/>
                </a:lnTo>
                <a:lnTo>
                  <a:pt x="241785" y="56973"/>
                </a:lnTo>
                <a:lnTo>
                  <a:pt x="194884" y="76075"/>
                </a:lnTo>
                <a:lnTo>
                  <a:pt x="152150" y="97442"/>
                </a:lnTo>
                <a:lnTo>
                  <a:pt x="113946" y="120892"/>
                </a:lnTo>
                <a:lnTo>
                  <a:pt x="80630" y="146247"/>
                </a:lnTo>
                <a:lnTo>
                  <a:pt x="52564" y="173326"/>
                </a:lnTo>
                <a:lnTo>
                  <a:pt x="13621" y="231933"/>
                </a:lnTo>
                <a:lnTo>
                  <a:pt x="0" y="295275"/>
                </a:lnTo>
                <a:lnTo>
                  <a:pt x="3465" y="327447"/>
                </a:lnTo>
                <a:lnTo>
                  <a:pt x="30108" y="388601"/>
                </a:lnTo>
                <a:lnTo>
                  <a:pt x="80630" y="444302"/>
                </a:lnTo>
                <a:lnTo>
                  <a:pt x="113946" y="469657"/>
                </a:lnTo>
                <a:lnTo>
                  <a:pt x="152150" y="493107"/>
                </a:lnTo>
                <a:lnTo>
                  <a:pt x="194884" y="514474"/>
                </a:lnTo>
                <a:lnTo>
                  <a:pt x="241785" y="533576"/>
                </a:lnTo>
                <a:lnTo>
                  <a:pt x="292495" y="550234"/>
                </a:lnTo>
                <a:lnTo>
                  <a:pt x="346652" y="564267"/>
                </a:lnTo>
                <a:lnTo>
                  <a:pt x="403896" y="575495"/>
                </a:lnTo>
                <a:lnTo>
                  <a:pt x="463867" y="583739"/>
                </a:lnTo>
                <a:lnTo>
                  <a:pt x="526205" y="588817"/>
                </a:lnTo>
                <a:lnTo>
                  <a:pt x="590550" y="590550"/>
                </a:lnTo>
                <a:lnTo>
                  <a:pt x="1771650" y="590550"/>
                </a:lnTo>
                <a:lnTo>
                  <a:pt x="1835994" y="588817"/>
                </a:lnTo>
                <a:lnTo>
                  <a:pt x="1898332" y="583739"/>
                </a:lnTo>
                <a:lnTo>
                  <a:pt x="1958303" y="575495"/>
                </a:lnTo>
                <a:lnTo>
                  <a:pt x="2015547" y="564267"/>
                </a:lnTo>
                <a:lnTo>
                  <a:pt x="2069704" y="550234"/>
                </a:lnTo>
                <a:lnTo>
                  <a:pt x="2120414" y="533576"/>
                </a:lnTo>
                <a:lnTo>
                  <a:pt x="2167315" y="514474"/>
                </a:lnTo>
                <a:lnTo>
                  <a:pt x="2210049" y="493107"/>
                </a:lnTo>
                <a:lnTo>
                  <a:pt x="2248253" y="469657"/>
                </a:lnTo>
                <a:lnTo>
                  <a:pt x="2281569" y="444302"/>
                </a:lnTo>
                <a:lnTo>
                  <a:pt x="2309635" y="417223"/>
                </a:lnTo>
                <a:lnTo>
                  <a:pt x="2348578" y="358616"/>
                </a:lnTo>
                <a:lnTo>
                  <a:pt x="2362200" y="295275"/>
                </a:lnTo>
                <a:lnTo>
                  <a:pt x="2358734" y="263102"/>
                </a:lnTo>
                <a:lnTo>
                  <a:pt x="2332091" y="201948"/>
                </a:lnTo>
                <a:lnTo>
                  <a:pt x="2281569" y="146247"/>
                </a:lnTo>
                <a:lnTo>
                  <a:pt x="2248253" y="120892"/>
                </a:lnTo>
                <a:lnTo>
                  <a:pt x="2210049" y="97442"/>
                </a:lnTo>
                <a:lnTo>
                  <a:pt x="2167315" y="76075"/>
                </a:lnTo>
                <a:lnTo>
                  <a:pt x="2120414" y="56973"/>
                </a:lnTo>
                <a:lnTo>
                  <a:pt x="2069704" y="40315"/>
                </a:lnTo>
                <a:lnTo>
                  <a:pt x="2015547" y="26282"/>
                </a:lnTo>
                <a:lnTo>
                  <a:pt x="1958303" y="15054"/>
                </a:lnTo>
                <a:lnTo>
                  <a:pt x="1898332" y="6810"/>
                </a:lnTo>
                <a:lnTo>
                  <a:pt x="1835994" y="1732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3025" y="3228975"/>
            <a:ext cx="2352675" cy="590550"/>
          </a:xfrm>
          <a:custGeom>
            <a:avLst/>
            <a:gdLst/>
            <a:ahLst/>
            <a:cxnLst/>
            <a:rect l="l" t="t" r="r" b="b"/>
            <a:pathLst>
              <a:path w="2352675" h="590550">
                <a:moveTo>
                  <a:pt x="1764538" y="0"/>
                </a:moveTo>
                <a:lnTo>
                  <a:pt x="588136" y="0"/>
                </a:lnTo>
                <a:lnTo>
                  <a:pt x="524044" y="1732"/>
                </a:lnTo>
                <a:lnTo>
                  <a:pt x="461953" y="6810"/>
                </a:lnTo>
                <a:lnTo>
                  <a:pt x="402222" y="15054"/>
                </a:lnTo>
                <a:lnTo>
                  <a:pt x="345208" y="26282"/>
                </a:lnTo>
                <a:lnTo>
                  <a:pt x="291272" y="40315"/>
                </a:lnTo>
                <a:lnTo>
                  <a:pt x="240770" y="56973"/>
                </a:lnTo>
                <a:lnTo>
                  <a:pt x="194062" y="76075"/>
                </a:lnTo>
                <a:lnTo>
                  <a:pt x="151507" y="97442"/>
                </a:lnTo>
                <a:lnTo>
                  <a:pt x="113462" y="120892"/>
                </a:lnTo>
                <a:lnTo>
                  <a:pt x="80287" y="146247"/>
                </a:lnTo>
                <a:lnTo>
                  <a:pt x="52340" y="173326"/>
                </a:lnTo>
                <a:lnTo>
                  <a:pt x="13563" y="231933"/>
                </a:lnTo>
                <a:lnTo>
                  <a:pt x="0" y="295275"/>
                </a:lnTo>
                <a:lnTo>
                  <a:pt x="3450" y="327447"/>
                </a:lnTo>
                <a:lnTo>
                  <a:pt x="29979" y="388601"/>
                </a:lnTo>
                <a:lnTo>
                  <a:pt x="80287" y="444302"/>
                </a:lnTo>
                <a:lnTo>
                  <a:pt x="113462" y="469657"/>
                </a:lnTo>
                <a:lnTo>
                  <a:pt x="151507" y="493107"/>
                </a:lnTo>
                <a:lnTo>
                  <a:pt x="194062" y="514474"/>
                </a:lnTo>
                <a:lnTo>
                  <a:pt x="240770" y="533576"/>
                </a:lnTo>
                <a:lnTo>
                  <a:pt x="291272" y="550234"/>
                </a:lnTo>
                <a:lnTo>
                  <a:pt x="345208" y="564267"/>
                </a:lnTo>
                <a:lnTo>
                  <a:pt x="402222" y="575495"/>
                </a:lnTo>
                <a:lnTo>
                  <a:pt x="461953" y="583739"/>
                </a:lnTo>
                <a:lnTo>
                  <a:pt x="524044" y="588817"/>
                </a:lnTo>
                <a:lnTo>
                  <a:pt x="588136" y="590550"/>
                </a:lnTo>
                <a:lnTo>
                  <a:pt x="1764538" y="590550"/>
                </a:lnTo>
                <a:lnTo>
                  <a:pt x="1828630" y="588817"/>
                </a:lnTo>
                <a:lnTo>
                  <a:pt x="1890721" y="583739"/>
                </a:lnTo>
                <a:lnTo>
                  <a:pt x="1950452" y="575495"/>
                </a:lnTo>
                <a:lnTo>
                  <a:pt x="2007466" y="564267"/>
                </a:lnTo>
                <a:lnTo>
                  <a:pt x="2061402" y="550234"/>
                </a:lnTo>
                <a:lnTo>
                  <a:pt x="2111904" y="533576"/>
                </a:lnTo>
                <a:lnTo>
                  <a:pt x="2158612" y="514474"/>
                </a:lnTo>
                <a:lnTo>
                  <a:pt x="2201167" y="493107"/>
                </a:lnTo>
                <a:lnTo>
                  <a:pt x="2239212" y="469657"/>
                </a:lnTo>
                <a:lnTo>
                  <a:pt x="2272387" y="444302"/>
                </a:lnTo>
                <a:lnTo>
                  <a:pt x="2300334" y="417223"/>
                </a:lnTo>
                <a:lnTo>
                  <a:pt x="2339111" y="358616"/>
                </a:lnTo>
                <a:lnTo>
                  <a:pt x="2352675" y="295275"/>
                </a:lnTo>
                <a:lnTo>
                  <a:pt x="2349224" y="263102"/>
                </a:lnTo>
                <a:lnTo>
                  <a:pt x="2322695" y="201948"/>
                </a:lnTo>
                <a:lnTo>
                  <a:pt x="2272387" y="146247"/>
                </a:lnTo>
                <a:lnTo>
                  <a:pt x="2239212" y="120892"/>
                </a:lnTo>
                <a:lnTo>
                  <a:pt x="2201167" y="97442"/>
                </a:lnTo>
                <a:lnTo>
                  <a:pt x="2158612" y="76075"/>
                </a:lnTo>
                <a:lnTo>
                  <a:pt x="2111904" y="56973"/>
                </a:lnTo>
                <a:lnTo>
                  <a:pt x="2061402" y="40315"/>
                </a:lnTo>
                <a:lnTo>
                  <a:pt x="2007466" y="26282"/>
                </a:lnTo>
                <a:lnTo>
                  <a:pt x="1950452" y="15054"/>
                </a:lnTo>
                <a:lnTo>
                  <a:pt x="1890721" y="6810"/>
                </a:lnTo>
                <a:lnTo>
                  <a:pt x="1828630" y="1732"/>
                </a:lnTo>
                <a:lnTo>
                  <a:pt x="1764538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87200" y="3276600"/>
            <a:ext cx="2362200" cy="590550"/>
          </a:xfrm>
          <a:custGeom>
            <a:avLst/>
            <a:gdLst/>
            <a:ahLst/>
            <a:cxnLst/>
            <a:rect l="l" t="t" r="r" b="b"/>
            <a:pathLst>
              <a:path w="2362200" h="590550">
                <a:moveTo>
                  <a:pt x="1771650" y="0"/>
                </a:moveTo>
                <a:lnTo>
                  <a:pt x="590550" y="0"/>
                </a:lnTo>
                <a:lnTo>
                  <a:pt x="526205" y="1732"/>
                </a:lnTo>
                <a:lnTo>
                  <a:pt x="463867" y="6810"/>
                </a:lnTo>
                <a:lnTo>
                  <a:pt x="403896" y="15054"/>
                </a:lnTo>
                <a:lnTo>
                  <a:pt x="346652" y="26282"/>
                </a:lnTo>
                <a:lnTo>
                  <a:pt x="292495" y="40315"/>
                </a:lnTo>
                <a:lnTo>
                  <a:pt x="241785" y="56973"/>
                </a:lnTo>
                <a:lnTo>
                  <a:pt x="194884" y="76075"/>
                </a:lnTo>
                <a:lnTo>
                  <a:pt x="152150" y="97442"/>
                </a:lnTo>
                <a:lnTo>
                  <a:pt x="113946" y="120892"/>
                </a:lnTo>
                <a:lnTo>
                  <a:pt x="80630" y="146247"/>
                </a:lnTo>
                <a:lnTo>
                  <a:pt x="52564" y="173326"/>
                </a:lnTo>
                <a:lnTo>
                  <a:pt x="13621" y="231933"/>
                </a:lnTo>
                <a:lnTo>
                  <a:pt x="0" y="295275"/>
                </a:lnTo>
                <a:lnTo>
                  <a:pt x="3465" y="327447"/>
                </a:lnTo>
                <a:lnTo>
                  <a:pt x="30108" y="388601"/>
                </a:lnTo>
                <a:lnTo>
                  <a:pt x="80630" y="444302"/>
                </a:lnTo>
                <a:lnTo>
                  <a:pt x="113946" y="469657"/>
                </a:lnTo>
                <a:lnTo>
                  <a:pt x="152150" y="493107"/>
                </a:lnTo>
                <a:lnTo>
                  <a:pt x="194884" y="514474"/>
                </a:lnTo>
                <a:lnTo>
                  <a:pt x="241785" y="533576"/>
                </a:lnTo>
                <a:lnTo>
                  <a:pt x="292495" y="550234"/>
                </a:lnTo>
                <a:lnTo>
                  <a:pt x="346652" y="564267"/>
                </a:lnTo>
                <a:lnTo>
                  <a:pt x="403896" y="575495"/>
                </a:lnTo>
                <a:lnTo>
                  <a:pt x="463867" y="583739"/>
                </a:lnTo>
                <a:lnTo>
                  <a:pt x="526205" y="588817"/>
                </a:lnTo>
                <a:lnTo>
                  <a:pt x="590550" y="590550"/>
                </a:lnTo>
                <a:lnTo>
                  <a:pt x="1771650" y="590550"/>
                </a:lnTo>
                <a:lnTo>
                  <a:pt x="1835994" y="588817"/>
                </a:lnTo>
                <a:lnTo>
                  <a:pt x="1898332" y="583739"/>
                </a:lnTo>
                <a:lnTo>
                  <a:pt x="1958303" y="575495"/>
                </a:lnTo>
                <a:lnTo>
                  <a:pt x="2015547" y="564267"/>
                </a:lnTo>
                <a:lnTo>
                  <a:pt x="2069704" y="550234"/>
                </a:lnTo>
                <a:lnTo>
                  <a:pt x="2120414" y="533576"/>
                </a:lnTo>
                <a:lnTo>
                  <a:pt x="2167315" y="514474"/>
                </a:lnTo>
                <a:lnTo>
                  <a:pt x="2210049" y="493107"/>
                </a:lnTo>
                <a:lnTo>
                  <a:pt x="2248253" y="469657"/>
                </a:lnTo>
                <a:lnTo>
                  <a:pt x="2281569" y="444302"/>
                </a:lnTo>
                <a:lnTo>
                  <a:pt x="2309635" y="417223"/>
                </a:lnTo>
                <a:lnTo>
                  <a:pt x="2348578" y="358616"/>
                </a:lnTo>
                <a:lnTo>
                  <a:pt x="2362200" y="295275"/>
                </a:lnTo>
                <a:lnTo>
                  <a:pt x="2358734" y="263102"/>
                </a:lnTo>
                <a:lnTo>
                  <a:pt x="2332091" y="201948"/>
                </a:lnTo>
                <a:lnTo>
                  <a:pt x="2281569" y="146247"/>
                </a:lnTo>
                <a:lnTo>
                  <a:pt x="2248253" y="120892"/>
                </a:lnTo>
                <a:lnTo>
                  <a:pt x="2210049" y="97442"/>
                </a:lnTo>
                <a:lnTo>
                  <a:pt x="2167315" y="76075"/>
                </a:lnTo>
                <a:lnTo>
                  <a:pt x="2120414" y="56973"/>
                </a:lnTo>
                <a:lnTo>
                  <a:pt x="2069704" y="40315"/>
                </a:lnTo>
                <a:lnTo>
                  <a:pt x="2015547" y="26282"/>
                </a:lnTo>
                <a:lnTo>
                  <a:pt x="1958303" y="15054"/>
                </a:lnTo>
                <a:lnTo>
                  <a:pt x="1898332" y="6810"/>
                </a:lnTo>
                <a:lnTo>
                  <a:pt x="1835994" y="1732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868150" y="4152900"/>
            <a:ext cx="2362200" cy="590550"/>
          </a:xfrm>
          <a:custGeom>
            <a:avLst/>
            <a:gdLst/>
            <a:ahLst/>
            <a:cxnLst/>
            <a:rect l="l" t="t" r="r" b="b"/>
            <a:pathLst>
              <a:path w="2362200" h="590550">
                <a:moveTo>
                  <a:pt x="1771650" y="0"/>
                </a:moveTo>
                <a:lnTo>
                  <a:pt x="590550" y="0"/>
                </a:lnTo>
                <a:lnTo>
                  <a:pt x="526205" y="1732"/>
                </a:lnTo>
                <a:lnTo>
                  <a:pt x="463867" y="6810"/>
                </a:lnTo>
                <a:lnTo>
                  <a:pt x="403896" y="15054"/>
                </a:lnTo>
                <a:lnTo>
                  <a:pt x="346652" y="26282"/>
                </a:lnTo>
                <a:lnTo>
                  <a:pt x="292495" y="40315"/>
                </a:lnTo>
                <a:lnTo>
                  <a:pt x="241785" y="56973"/>
                </a:lnTo>
                <a:lnTo>
                  <a:pt x="194884" y="76075"/>
                </a:lnTo>
                <a:lnTo>
                  <a:pt x="152150" y="97442"/>
                </a:lnTo>
                <a:lnTo>
                  <a:pt x="113946" y="120892"/>
                </a:lnTo>
                <a:lnTo>
                  <a:pt x="80630" y="146247"/>
                </a:lnTo>
                <a:lnTo>
                  <a:pt x="52564" y="173326"/>
                </a:lnTo>
                <a:lnTo>
                  <a:pt x="13621" y="231933"/>
                </a:lnTo>
                <a:lnTo>
                  <a:pt x="0" y="295275"/>
                </a:lnTo>
                <a:lnTo>
                  <a:pt x="3465" y="327447"/>
                </a:lnTo>
                <a:lnTo>
                  <a:pt x="30108" y="388601"/>
                </a:lnTo>
                <a:lnTo>
                  <a:pt x="80630" y="444302"/>
                </a:lnTo>
                <a:lnTo>
                  <a:pt x="113946" y="469657"/>
                </a:lnTo>
                <a:lnTo>
                  <a:pt x="152150" y="493107"/>
                </a:lnTo>
                <a:lnTo>
                  <a:pt x="194884" y="514474"/>
                </a:lnTo>
                <a:lnTo>
                  <a:pt x="241785" y="533576"/>
                </a:lnTo>
                <a:lnTo>
                  <a:pt x="292495" y="550234"/>
                </a:lnTo>
                <a:lnTo>
                  <a:pt x="346652" y="564267"/>
                </a:lnTo>
                <a:lnTo>
                  <a:pt x="403896" y="575495"/>
                </a:lnTo>
                <a:lnTo>
                  <a:pt x="463867" y="583739"/>
                </a:lnTo>
                <a:lnTo>
                  <a:pt x="526205" y="588817"/>
                </a:lnTo>
                <a:lnTo>
                  <a:pt x="590550" y="590550"/>
                </a:lnTo>
                <a:lnTo>
                  <a:pt x="1771650" y="590550"/>
                </a:lnTo>
                <a:lnTo>
                  <a:pt x="1835994" y="588817"/>
                </a:lnTo>
                <a:lnTo>
                  <a:pt x="1898332" y="583739"/>
                </a:lnTo>
                <a:lnTo>
                  <a:pt x="1958303" y="575495"/>
                </a:lnTo>
                <a:lnTo>
                  <a:pt x="2015547" y="564267"/>
                </a:lnTo>
                <a:lnTo>
                  <a:pt x="2069704" y="550234"/>
                </a:lnTo>
                <a:lnTo>
                  <a:pt x="2120414" y="533576"/>
                </a:lnTo>
                <a:lnTo>
                  <a:pt x="2167315" y="514474"/>
                </a:lnTo>
                <a:lnTo>
                  <a:pt x="2210049" y="493107"/>
                </a:lnTo>
                <a:lnTo>
                  <a:pt x="2248253" y="469657"/>
                </a:lnTo>
                <a:lnTo>
                  <a:pt x="2281569" y="444302"/>
                </a:lnTo>
                <a:lnTo>
                  <a:pt x="2309635" y="417223"/>
                </a:lnTo>
                <a:lnTo>
                  <a:pt x="2348578" y="358616"/>
                </a:lnTo>
                <a:lnTo>
                  <a:pt x="2362200" y="295275"/>
                </a:lnTo>
                <a:lnTo>
                  <a:pt x="2358734" y="263102"/>
                </a:lnTo>
                <a:lnTo>
                  <a:pt x="2332091" y="201948"/>
                </a:lnTo>
                <a:lnTo>
                  <a:pt x="2281569" y="146247"/>
                </a:lnTo>
                <a:lnTo>
                  <a:pt x="2248253" y="120892"/>
                </a:lnTo>
                <a:lnTo>
                  <a:pt x="2210049" y="97442"/>
                </a:lnTo>
                <a:lnTo>
                  <a:pt x="2167315" y="76075"/>
                </a:lnTo>
                <a:lnTo>
                  <a:pt x="2120414" y="56973"/>
                </a:lnTo>
                <a:lnTo>
                  <a:pt x="2069704" y="40315"/>
                </a:lnTo>
                <a:lnTo>
                  <a:pt x="2015547" y="26282"/>
                </a:lnTo>
                <a:lnTo>
                  <a:pt x="1958303" y="15054"/>
                </a:lnTo>
                <a:lnTo>
                  <a:pt x="1898332" y="6810"/>
                </a:lnTo>
                <a:lnTo>
                  <a:pt x="1835994" y="1732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897100" y="3228975"/>
            <a:ext cx="2362200" cy="590550"/>
          </a:xfrm>
          <a:custGeom>
            <a:avLst/>
            <a:gdLst/>
            <a:ahLst/>
            <a:cxnLst/>
            <a:rect l="l" t="t" r="r" b="b"/>
            <a:pathLst>
              <a:path w="2362200" h="590550">
                <a:moveTo>
                  <a:pt x="1771650" y="0"/>
                </a:moveTo>
                <a:lnTo>
                  <a:pt x="590550" y="0"/>
                </a:lnTo>
                <a:lnTo>
                  <a:pt x="526205" y="1732"/>
                </a:lnTo>
                <a:lnTo>
                  <a:pt x="463867" y="6810"/>
                </a:lnTo>
                <a:lnTo>
                  <a:pt x="403896" y="15054"/>
                </a:lnTo>
                <a:lnTo>
                  <a:pt x="346652" y="26282"/>
                </a:lnTo>
                <a:lnTo>
                  <a:pt x="292495" y="40315"/>
                </a:lnTo>
                <a:lnTo>
                  <a:pt x="241785" y="56973"/>
                </a:lnTo>
                <a:lnTo>
                  <a:pt x="194884" y="76075"/>
                </a:lnTo>
                <a:lnTo>
                  <a:pt x="152150" y="97442"/>
                </a:lnTo>
                <a:lnTo>
                  <a:pt x="113946" y="120892"/>
                </a:lnTo>
                <a:lnTo>
                  <a:pt x="80630" y="146247"/>
                </a:lnTo>
                <a:lnTo>
                  <a:pt x="52564" y="173326"/>
                </a:lnTo>
                <a:lnTo>
                  <a:pt x="13621" y="231933"/>
                </a:lnTo>
                <a:lnTo>
                  <a:pt x="0" y="295275"/>
                </a:lnTo>
                <a:lnTo>
                  <a:pt x="3465" y="327447"/>
                </a:lnTo>
                <a:lnTo>
                  <a:pt x="30108" y="388601"/>
                </a:lnTo>
                <a:lnTo>
                  <a:pt x="80630" y="444302"/>
                </a:lnTo>
                <a:lnTo>
                  <a:pt x="113946" y="469657"/>
                </a:lnTo>
                <a:lnTo>
                  <a:pt x="152150" y="493107"/>
                </a:lnTo>
                <a:lnTo>
                  <a:pt x="194884" y="514474"/>
                </a:lnTo>
                <a:lnTo>
                  <a:pt x="241785" y="533576"/>
                </a:lnTo>
                <a:lnTo>
                  <a:pt x="292495" y="550234"/>
                </a:lnTo>
                <a:lnTo>
                  <a:pt x="346652" y="564267"/>
                </a:lnTo>
                <a:lnTo>
                  <a:pt x="403896" y="575495"/>
                </a:lnTo>
                <a:lnTo>
                  <a:pt x="463867" y="583739"/>
                </a:lnTo>
                <a:lnTo>
                  <a:pt x="526205" y="588817"/>
                </a:lnTo>
                <a:lnTo>
                  <a:pt x="590550" y="590550"/>
                </a:lnTo>
                <a:lnTo>
                  <a:pt x="1771650" y="590550"/>
                </a:lnTo>
                <a:lnTo>
                  <a:pt x="1835994" y="588817"/>
                </a:lnTo>
                <a:lnTo>
                  <a:pt x="1898332" y="583739"/>
                </a:lnTo>
                <a:lnTo>
                  <a:pt x="1958303" y="575495"/>
                </a:lnTo>
                <a:lnTo>
                  <a:pt x="2015547" y="564267"/>
                </a:lnTo>
                <a:lnTo>
                  <a:pt x="2069704" y="550234"/>
                </a:lnTo>
                <a:lnTo>
                  <a:pt x="2120414" y="533576"/>
                </a:lnTo>
                <a:lnTo>
                  <a:pt x="2167315" y="514474"/>
                </a:lnTo>
                <a:lnTo>
                  <a:pt x="2210049" y="493107"/>
                </a:lnTo>
                <a:lnTo>
                  <a:pt x="2248253" y="469657"/>
                </a:lnTo>
                <a:lnTo>
                  <a:pt x="2281569" y="444302"/>
                </a:lnTo>
                <a:lnTo>
                  <a:pt x="2309635" y="417223"/>
                </a:lnTo>
                <a:lnTo>
                  <a:pt x="2348578" y="358616"/>
                </a:lnTo>
                <a:lnTo>
                  <a:pt x="2362200" y="295275"/>
                </a:lnTo>
                <a:lnTo>
                  <a:pt x="2358734" y="263102"/>
                </a:lnTo>
                <a:lnTo>
                  <a:pt x="2332091" y="201948"/>
                </a:lnTo>
                <a:lnTo>
                  <a:pt x="2281569" y="146247"/>
                </a:lnTo>
                <a:lnTo>
                  <a:pt x="2248253" y="120892"/>
                </a:lnTo>
                <a:lnTo>
                  <a:pt x="2210049" y="97442"/>
                </a:lnTo>
                <a:lnTo>
                  <a:pt x="2167315" y="76075"/>
                </a:lnTo>
                <a:lnTo>
                  <a:pt x="2120414" y="56973"/>
                </a:lnTo>
                <a:lnTo>
                  <a:pt x="2069704" y="40315"/>
                </a:lnTo>
                <a:lnTo>
                  <a:pt x="2015547" y="26282"/>
                </a:lnTo>
                <a:lnTo>
                  <a:pt x="1958303" y="15054"/>
                </a:lnTo>
                <a:lnTo>
                  <a:pt x="1898332" y="6810"/>
                </a:lnTo>
                <a:lnTo>
                  <a:pt x="1835994" y="1732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982825" y="4181475"/>
            <a:ext cx="2362200" cy="514350"/>
          </a:xfrm>
          <a:custGeom>
            <a:avLst/>
            <a:gdLst/>
            <a:ahLst/>
            <a:cxnLst/>
            <a:rect l="l" t="t" r="r" b="b"/>
            <a:pathLst>
              <a:path w="2362200" h="514350">
                <a:moveTo>
                  <a:pt x="1771650" y="0"/>
                </a:moveTo>
                <a:lnTo>
                  <a:pt x="590550" y="0"/>
                </a:lnTo>
                <a:lnTo>
                  <a:pt x="526205" y="1509"/>
                </a:lnTo>
                <a:lnTo>
                  <a:pt x="463867" y="5933"/>
                </a:lnTo>
                <a:lnTo>
                  <a:pt x="403896" y="13115"/>
                </a:lnTo>
                <a:lnTo>
                  <a:pt x="346652" y="22897"/>
                </a:lnTo>
                <a:lnTo>
                  <a:pt x="292495" y="35122"/>
                </a:lnTo>
                <a:lnTo>
                  <a:pt x="241785" y="49633"/>
                </a:lnTo>
                <a:lnTo>
                  <a:pt x="194884" y="66273"/>
                </a:lnTo>
                <a:lnTo>
                  <a:pt x="152150" y="84885"/>
                </a:lnTo>
                <a:lnTo>
                  <a:pt x="113946" y="105311"/>
                </a:lnTo>
                <a:lnTo>
                  <a:pt x="80630" y="127395"/>
                </a:lnTo>
                <a:lnTo>
                  <a:pt x="30108" y="175906"/>
                </a:lnTo>
                <a:lnTo>
                  <a:pt x="3465" y="229161"/>
                </a:lnTo>
                <a:lnTo>
                  <a:pt x="0" y="257175"/>
                </a:lnTo>
                <a:lnTo>
                  <a:pt x="3465" y="285188"/>
                </a:lnTo>
                <a:lnTo>
                  <a:pt x="30108" y="338443"/>
                </a:lnTo>
                <a:lnTo>
                  <a:pt x="80630" y="386954"/>
                </a:lnTo>
                <a:lnTo>
                  <a:pt x="113946" y="409038"/>
                </a:lnTo>
                <a:lnTo>
                  <a:pt x="152150" y="429464"/>
                </a:lnTo>
                <a:lnTo>
                  <a:pt x="194884" y="448076"/>
                </a:lnTo>
                <a:lnTo>
                  <a:pt x="241785" y="464716"/>
                </a:lnTo>
                <a:lnTo>
                  <a:pt x="292495" y="479227"/>
                </a:lnTo>
                <a:lnTo>
                  <a:pt x="346652" y="491452"/>
                </a:lnTo>
                <a:lnTo>
                  <a:pt x="403896" y="501234"/>
                </a:lnTo>
                <a:lnTo>
                  <a:pt x="463867" y="508416"/>
                </a:lnTo>
                <a:lnTo>
                  <a:pt x="526205" y="512840"/>
                </a:lnTo>
                <a:lnTo>
                  <a:pt x="590550" y="514350"/>
                </a:lnTo>
                <a:lnTo>
                  <a:pt x="1771650" y="514350"/>
                </a:lnTo>
                <a:lnTo>
                  <a:pt x="1835994" y="512840"/>
                </a:lnTo>
                <a:lnTo>
                  <a:pt x="1898332" y="508416"/>
                </a:lnTo>
                <a:lnTo>
                  <a:pt x="1958303" y="501234"/>
                </a:lnTo>
                <a:lnTo>
                  <a:pt x="2015547" y="491452"/>
                </a:lnTo>
                <a:lnTo>
                  <a:pt x="2069704" y="479227"/>
                </a:lnTo>
                <a:lnTo>
                  <a:pt x="2120414" y="464716"/>
                </a:lnTo>
                <a:lnTo>
                  <a:pt x="2167315" y="448076"/>
                </a:lnTo>
                <a:lnTo>
                  <a:pt x="2210049" y="429464"/>
                </a:lnTo>
                <a:lnTo>
                  <a:pt x="2248253" y="409038"/>
                </a:lnTo>
                <a:lnTo>
                  <a:pt x="2281569" y="386954"/>
                </a:lnTo>
                <a:lnTo>
                  <a:pt x="2332091" y="338443"/>
                </a:lnTo>
                <a:lnTo>
                  <a:pt x="2358734" y="285188"/>
                </a:lnTo>
                <a:lnTo>
                  <a:pt x="2362200" y="257175"/>
                </a:lnTo>
                <a:lnTo>
                  <a:pt x="2358734" y="229161"/>
                </a:lnTo>
                <a:lnTo>
                  <a:pt x="2332091" y="175906"/>
                </a:lnTo>
                <a:lnTo>
                  <a:pt x="2281569" y="127395"/>
                </a:lnTo>
                <a:lnTo>
                  <a:pt x="2248253" y="105311"/>
                </a:lnTo>
                <a:lnTo>
                  <a:pt x="2210049" y="84885"/>
                </a:lnTo>
                <a:lnTo>
                  <a:pt x="2167315" y="66273"/>
                </a:lnTo>
                <a:lnTo>
                  <a:pt x="2120414" y="49633"/>
                </a:lnTo>
                <a:lnTo>
                  <a:pt x="2069704" y="35122"/>
                </a:lnTo>
                <a:lnTo>
                  <a:pt x="2015547" y="22897"/>
                </a:lnTo>
                <a:lnTo>
                  <a:pt x="1958303" y="13115"/>
                </a:lnTo>
                <a:lnTo>
                  <a:pt x="1898332" y="5933"/>
                </a:lnTo>
                <a:lnTo>
                  <a:pt x="1835994" y="1509"/>
                </a:lnTo>
                <a:lnTo>
                  <a:pt x="1771650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01525" y="285750"/>
            <a:ext cx="4743450" cy="800100"/>
          </a:xfrm>
          <a:custGeom>
            <a:avLst/>
            <a:gdLst/>
            <a:ahLst/>
            <a:cxnLst/>
            <a:rect l="l" t="t" r="r" b="b"/>
            <a:pathLst>
              <a:path w="4743450" h="800100">
                <a:moveTo>
                  <a:pt x="3973067" y="0"/>
                </a:moveTo>
                <a:lnTo>
                  <a:pt x="770381" y="0"/>
                </a:lnTo>
                <a:lnTo>
                  <a:pt x="707201" y="1325"/>
                </a:lnTo>
                <a:lnTo>
                  <a:pt x="645426" y="5234"/>
                </a:lnTo>
                <a:lnTo>
                  <a:pt x="585256" y="11624"/>
                </a:lnTo>
                <a:lnTo>
                  <a:pt x="526889" y="20391"/>
                </a:lnTo>
                <a:lnTo>
                  <a:pt x="470523" y="31432"/>
                </a:lnTo>
                <a:lnTo>
                  <a:pt x="416356" y="44645"/>
                </a:lnTo>
                <a:lnTo>
                  <a:pt x="364586" y="59927"/>
                </a:lnTo>
                <a:lnTo>
                  <a:pt x="315413" y="77175"/>
                </a:lnTo>
                <a:lnTo>
                  <a:pt x="269033" y="96286"/>
                </a:lnTo>
                <a:lnTo>
                  <a:pt x="225647" y="117157"/>
                </a:lnTo>
                <a:lnTo>
                  <a:pt x="185451" y="139686"/>
                </a:lnTo>
                <a:lnTo>
                  <a:pt x="148644" y="163769"/>
                </a:lnTo>
                <a:lnTo>
                  <a:pt x="115425" y="189303"/>
                </a:lnTo>
                <a:lnTo>
                  <a:pt x="85992" y="216187"/>
                </a:lnTo>
                <a:lnTo>
                  <a:pt x="39276" y="273588"/>
                </a:lnTo>
                <a:lnTo>
                  <a:pt x="10083" y="335150"/>
                </a:lnTo>
                <a:lnTo>
                  <a:pt x="0" y="400050"/>
                </a:lnTo>
                <a:lnTo>
                  <a:pt x="2553" y="432865"/>
                </a:lnTo>
                <a:lnTo>
                  <a:pt x="22390" y="496199"/>
                </a:lnTo>
                <a:lnTo>
                  <a:pt x="60543" y="555783"/>
                </a:lnTo>
                <a:lnTo>
                  <a:pt x="115425" y="610796"/>
                </a:lnTo>
                <a:lnTo>
                  <a:pt x="148644" y="636330"/>
                </a:lnTo>
                <a:lnTo>
                  <a:pt x="185451" y="660413"/>
                </a:lnTo>
                <a:lnTo>
                  <a:pt x="225647" y="682942"/>
                </a:lnTo>
                <a:lnTo>
                  <a:pt x="269033" y="703813"/>
                </a:lnTo>
                <a:lnTo>
                  <a:pt x="315413" y="722924"/>
                </a:lnTo>
                <a:lnTo>
                  <a:pt x="364586" y="740172"/>
                </a:lnTo>
                <a:lnTo>
                  <a:pt x="416356" y="755454"/>
                </a:lnTo>
                <a:lnTo>
                  <a:pt x="470523" y="768667"/>
                </a:lnTo>
                <a:lnTo>
                  <a:pt x="526889" y="779708"/>
                </a:lnTo>
                <a:lnTo>
                  <a:pt x="585256" y="788475"/>
                </a:lnTo>
                <a:lnTo>
                  <a:pt x="645426" y="794865"/>
                </a:lnTo>
                <a:lnTo>
                  <a:pt x="707201" y="798774"/>
                </a:lnTo>
                <a:lnTo>
                  <a:pt x="770381" y="800100"/>
                </a:lnTo>
                <a:lnTo>
                  <a:pt x="3973067" y="800100"/>
                </a:lnTo>
                <a:lnTo>
                  <a:pt x="4036248" y="798774"/>
                </a:lnTo>
                <a:lnTo>
                  <a:pt x="4098023" y="794865"/>
                </a:lnTo>
                <a:lnTo>
                  <a:pt x="4158193" y="788475"/>
                </a:lnTo>
                <a:lnTo>
                  <a:pt x="4216560" y="779708"/>
                </a:lnTo>
                <a:lnTo>
                  <a:pt x="4272926" y="768667"/>
                </a:lnTo>
                <a:lnTo>
                  <a:pt x="4327093" y="755454"/>
                </a:lnTo>
                <a:lnTo>
                  <a:pt x="4378863" y="740172"/>
                </a:lnTo>
                <a:lnTo>
                  <a:pt x="4428036" y="722924"/>
                </a:lnTo>
                <a:lnTo>
                  <a:pt x="4474416" y="703813"/>
                </a:lnTo>
                <a:lnTo>
                  <a:pt x="4517802" y="682942"/>
                </a:lnTo>
                <a:lnTo>
                  <a:pt x="4557998" y="660413"/>
                </a:lnTo>
                <a:lnTo>
                  <a:pt x="4594805" y="636330"/>
                </a:lnTo>
                <a:lnTo>
                  <a:pt x="4628024" y="610796"/>
                </a:lnTo>
                <a:lnTo>
                  <a:pt x="4657457" y="583912"/>
                </a:lnTo>
                <a:lnTo>
                  <a:pt x="4704173" y="526511"/>
                </a:lnTo>
                <a:lnTo>
                  <a:pt x="4733366" y="464949"/>
                </a:lnTo>
                <a:lnTo>
                  <a:pt x="4743450" y="400050"/>
                </a:lnTo>
                <a:lnTo>
                  <a:pt x="4740896" y="367234"/>
                </a:lnTo>
                <a:lnTo>
                  <a:pt x="4721059" y="303900"/>
                </a:lnTo>
                <a:lnTo>
                  <a:pt x="4682906" y="244316"/>
                </a:lnTo>
                <a:lnTo>
                  <a:pt x="4628024" y="189303"/>
                </a:lnTo>
                <a:lnTo>
                  <a:pt x="4594805" y="163769"/>
                </a:lnTo>
                <a:lnTo>
                  <a:pt x="4557998" y="139686"/>
                </a:lnTo>
                <a:lnTo>
                  <a:pt x="4517802" y="117157"/>
                </a:lnTo>
                <a:lnTo>
                  <a:pt x="4474416" y="96286"/>
                </a:lnTo>
                <a:lnTo>
                  <a:pt x="4428036" y="77175"/>
                </a:lnTo>
                <a:lnTo>
                  <a:pt x="4378863" y="59927"/>
                </a:lnTo>
                <a:lnTo>
                  <a:pt x="4327093" y="44645"/>
                </a:lnTo>
                <a:lnTo>
                  <a:pt x="4272926" y="31432"/>
                </a:lnTo>
                <a:lnTo>
                  <a:pt x="4216560" y="20391"/>
                </a:lnTo>
                <a:lnTo>
                  <a:pt x="4158193" y="11624"/>
                </a:lnTo>
                <a:lnTo>
                  <a:pt x="4098023" y="5234"/>
                </a:lnTo>
                <a:lnTo>
                  <a:pt x="4036248" y="1325"/>
                </a:lnTo>
                <a:lnTo>
                  <a:pt x="3973067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828905" y="324930"/>
            <a:ext cx="3496310" cy="57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5580" marR="5080" indent="-1453515">
              <a:lnSpc>
                <a:spcPct val="117000"/>
              </a:lnSpc>
              <a:spcBef>
                <a:spcPts val="95"/>
              </a:spcBef>
            </a:pPr>
            <a:r>
              <a:rPr sz="15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RICE </a:t>
            </a:r>
            <a:r>
              <a:rPr sz="15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= </a:t>
            </a:r>
            <a:r>
              <a:rPr sz="1550" u="sng" spc="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Reach</a:t>
            </a:r>
            <a:r>
              <a:rPr sz="1550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550" u="sng" spc="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*</a:t>
            </a:r>
            <a:r>
              <a:rPr sz="155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550" u="sng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Impact</a:t>
            </a:r>
            <a:r>
              <a:rPr sz="155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550" u="sng" spc="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*</a:t>
            </a:r>
            <a:r>
              <a:rPr sz="155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55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</a:rPr>
              <a:t>Confidence </a:t>
            </a:r>
            <a:r>
              <a:rPr sz="1550" spc="-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Effort</a:t>
            </a:r>
            <a:endParaRPr sz="1550">
              <a:latin typeface="Microsoft Sans Serif"/>
              <a:cs typeface="Microsoft Sans Serif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38480" y="5295900"/>
          <a:ext cx="9832974" cy="4918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9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9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9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35305">
                        <a:lnSpc>
                          <a:spcPct val="100000"/>
                        </a:lnSpc>
                      </a:pPr>
                      <a:r>
                        <a:rPr sz="155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Metric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550" b="1" spc="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64515">
                        <a:lnSpc>
                          <a:spcPct val="100000"/>
                        </a:lnSpc>
                      </a:pPr>
                      <a:r>
                        <a:rPr sz="1550" b="1" spc="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Measurement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55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Goal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9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351790" marR="227965" indent="-113664">
                        <a:lnSpc>
                          <a:spcPct val="120700"/>
                        </a:lnSpc>
                      </a:pPr>
                      <a:r>
                        <a:rPr sz="1400" spc="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Average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Order </a:t>
                      </a:r>
                      <a:r>
                        <a:rPr sz="1400" spc="-35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Value</a:t>
                      </a:r>
                      <a:r>
                        <a:rPr sz="1400" spc="-9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(AOV)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488440" marR="434975" indent="-1042035">
                        <a:lnSpc>
                          <a:spcPct val="120700"/>
                        </a:lnSpc>
                      </a:pPr>
                      <a:r>
                        <a:rPr sz="14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average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9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amount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9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spent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per </a:t>
                      </a:r>
                      <a:r>
                        <a:rPr sz="1400" spc="-35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order.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474980" marR="289560" indent="-168910">
                        <a:lnSpc>
                          <a:spcPct val="1207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AOV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Total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Revenue</a:t>
                      </a:r>
                      <a:r>
                        <a:rPr sz="1400" spc="-8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/ </a:t>
                      </a:r>
                      <a:r>
                        <a:rPr sz="1400" spc="-35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9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Number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Orders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 marL="360680" marR="340995" algn="ctr">
                        <a:lnSpc>
                          <a:spcPct val="118400"/>
                        </a:lnSpc>
                        <a:spcBef>
                          <a:spcPts val="1664"/>
                        </a:spcBef>
                      </a:pPr>
                      <a:r>
                        <a:rPr sz="14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spc="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y  </a:t>
                      </a:r>
                      <a:r>
                        <a:rPr sz="1400" spc="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30% </a:t>
                      </a:r>
                      <a:r>
                        <a:rPr sz="1400" spc="9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within </a:t>
                      </a:r>
                      <a:r>
                        <a:rPr sz="1400" spc="1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6 </a:t>
                      </a:r>
                      <a:r>
                        <a:rPr sz="1400" spc="1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8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months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145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9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400" spc="5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Conversion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Rate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 marL="198120" marR="189865" algn="ctr">
                        <a:lnSpc>
                          <a:spcPct val="118400"/>
                        </a:lnSpc>
                        <a:spcBef>
                          <a:spcPts val="1675"/>
                        </a:spcBef>
                      </a:pPr>
                      <a:r>
                        <a:rPr sz="1400" spc="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Percentage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users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8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who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9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complete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sz="1400" spc="-3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purchase </a:t>
                      </a:r>
                      <a:r>
                        <a:rPr sz="1400" spc="9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after </a:t>
                      </a:r>
                      <a:r>
                        <a:rPr sz="1400" spc="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interacting </a:t>
                      </a:r>
                      <a:r>
                        <a:rPr sz="1400" spc="1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with </a:t>
                      </a:r>
                      <a:r>
                        <a:rPr sz="1400" spc="10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Q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272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 marL="243204" marR="226695" indent="234950">
                        <a:lnSpc>
                          <a:spcPct val="118400"/>
                        </a:lnSpc>
                        <a:spcBef>
                          <a:spcPts val="1675"/>
                        </a:spcBef>
                      </a:pPr>
                      <a:r>
                        <a:rPr sz="1400" spc="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Conversion 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Rate 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er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es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/  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er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er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400" spc="-9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* 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272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400" spc="8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Improve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1400" spc="-8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10%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9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28930" marR="318770" indent="2540" algn="ctr">
                        <a:lnSpc>
                          <a:spcPct val="118500"/>
                        </a:lnSpc>
                        <a:spcBef>
                          <a:spcPts val="1664"/>
                        </a:spcBef>
                      </a:pPr>
                      <a:r>
                        <a:rPr sz="1400" spc="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User </a:t>
                      </a:r>
                      <a:r>
                        <a:rPr sz="1400" spc="4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  </a:t>
                      </a:r>
                      <a:r>
                        <a:rPr sz="1400" spc="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Rate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Percentage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users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engaging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9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9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400" spc="-9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8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new</a:t>
                      </a:r>
                      <a:r>
                        <a:rPr sz="1400" spc="-8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5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features.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19710" marR="202565" indent="-2540" algn="ctr">
                        <a:lnSpc>
                          <a:spcPct val="118500"/>
                        </a:lnSpc>
                      </a:pP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400" spc="-10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.  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ed</a:t>
                      </a:r>
                      <a:r>
                        <a:rPr sz="1400" spc="-9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400" spc="-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ers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sz="1400" spc="-1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400" spc="-6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l  </a:t>
                      </a:r>
                      <a:r>
                        <a:rPr sz="1400" spc="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Active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Users)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*</a:t>
                      </a:r>
                      <a:r>
                        <a:rPr sz="1400" spc="-7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1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100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513715">
                        <a:lnSpc>
                          <a:spcPct val="100000"/>
                        </a:lnSpc>
                      </a:pPr>
                      <a:r>
                        <a:rPr sz="1400" spc="1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400" spc="-4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%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5365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4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engagement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0620375" y="5715000"/>
            <a:ext cx="7267575" cy="4352925"/>
          </a:xfrm>
          <a:custGeom>
            <a:avLst/>
            <a:gdLst/>
            <a:ahLst/>
            <a:cxnLst/>
            <a:rect l="l" t="t" r="r" b="b"/>
            <a:pathLst>
              <a:path w="7267575" h="4352925">
                <a:moveTo>
                  <a:pt x="7061454" y="0"/>
                </a:moveTo>
                <a:lnTo>
                  <a:pt x="206121" y="0"/>
                </a:lnTo>
                <a:lnTo>
                  <a:pt x="165748" y="3998"/>
                </a:lnTo>
                <a:lnTo>
                  <a:pt x="127269" y="15700"/>
                </a:lnTo>
                <a:lnTo>
                  <a:pt x="91767" y="34665"/>
                </a:lnTo>
                <a:lnTo>
                  <a:pt x="60325" y="60451"/>
                </a:lnTo>
                <a:lnTo>
                  <a:pt x="34611" y="91896"/>
                </a:lnTo>
                <a:lnTo>
                  <a:pt x="15684" y="127412"/>
                </a:lnTo>
                <a:lnTo>
                  <a:pt x="3996" y="165929"/>
                </a:lnTo>
                <a:lnTo>
                  <a:pt x="0" y="206375"/>
                </a:lnTo>
                <a:lnTo>
                  <a:pt x="0" y="4146537"/>
                </a:lnTo>
                <a:lnTo>
                  <a:pt x="3996" y="4186988"/>
                </a:lnTo>
                <a:lnTo>
                  <a:pt x="15684" y="4225515"/>
                </a:lnTo>
                <a:lnTo>
                  <a:pt x="34611" y="4261037"/>
                </a:lnTo>
                <a:lnTo>
                  <a:pt x="60325" y="4292473"/>
                </a:lnTo>
                <a:lnTo>
                  <a:pt x="91767" y="4318249"/>
                </a:lnTo>
                <a:lnTo>
                  <a:pt x="127269" y="4337215"/>
                </a:lnTo>
                <a:lnTo>
                  <a:pt x="165748" y="4348922"/>
                </a:lnTo>
                <a:lnTo>
                  <a:pt x="206121" y="4352925"/>
                </a:lnTo>
                <a:lnTo>
                  <a:pt x="7061454" y="4352925"/>
                </a:lnTo>
                <a:lnTo>
                  <a:pt x="7101826" y="4348922"/>
                </a:lnTo>
                <a:lnTo>
                  <a:pt x="7140305" y="4337215"/>
                </a:lnTo>
                <a:lnTo>
                  <a:pt x="7175807" y="4318249"/>
                </a:lnTo>
                <a:lnTo>
                  <a:pt x="7207250" y="4292473"/>
                </a:lnTo>
                <a:lnTo>
                  <a:pt x="7232963" y="4261037"/>
                </a:lnTo>
                <a:lnTo>
                  <a:pt x="7251890" y="4225515"/>
                </a:lnTo>
                <a:lnTo>
                  <a:pt x="7263578" y="4186988"/>
                </a:lnTo>
                <a:lnTo>
                  <a:pt x="7267575" y="4146537"/>
                </a:lnTo>
                <a:lnTo>
                  <a:pt x="7267575" y="206375"/>
                </a:lnTo>
                <a:lnTo>
                  <a:pt x="7262128" y="159073"/>
                </a:lnTo>
                <a:lnTo>
                  <a:pt x="7246616" y="115642"/>
                </a:lnTo>
                <a:lnTo>
                  <a:pt x="7222278" y="77322"/>
                </a:lnTo>
                <a:lnTo>
                  <a:pt x="7190353" y="45356"/>
                </a:lnTo>
                <a:lnTo>
                  <a:pt x="7152080" y="20986"/>
                </a:lnTo>
                <a:lnTo>
                  <a:pt x="7108701" y="5453"/>
                </a:lnTo>
                <a:lnTo>
                  <a:pt x="7061454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506094" y="208851"/>
            <a:ext cx="8479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MEASURING</a:t>
            </a:r>
            <a:r>
              <a:rPr sz="2400" spc="-55" dirty="0"/>
              <a:t> </a:t>
            </a:r>
            <a:r>
              <a:rPr sz="2400" spc="-10" dirty="0"/>
              <a:t>THE</a:t>
            </a:r>
            <a:r>
              <a:rPr sz="2400" spc="-114" dirty="0"/>
              <a:t> </a:t>
            </a:r>
            <a:r>
              <a:rPr sz="2400" spc="-35" dirty="0"/>
              <a:t>PRIORITIES </a:t>
            </a:r>
            <a:r>
              <a:rPr sz="2400" spc="-140" dirty="0"/>
              <a:t>:</a:t>
            </a:r>
            <a:r>
              <a:rPr sz="2400" spc="-130" dirty="0"/>
              <a:t> </a:t>
            </a:r>
            <a:r>
              <a:rPr sz="2400" spc="-75" dirty="0"/>
              <a:t>FEATURE</a:t>
            </a:r>
            <a:r>
              <a:rPr sz="2400" spc="-110" dirty="0"/>
              <a:t> </a:t>
            </a:r>
            <a:r>
              <a:rPr sz="2400" dirty="0"/>
              <a:t>PRIORITIZATION</a:t>
            </a:r>
            <a:endParaRPr sz="2400"/>
          </a:p>
        </p:txBody>
      </p:sp>
      <p:sp>
        <p:nvSpPr>
          <p:cNvPr id="44" name="object 44"/>
          <p:cNvSpPr txBox="1"/>
          <p:nvPr/>
        </p:nvSpPr>
        <p:spPr>
          <a:xfrm>
            <a:off x="1010919" y="595494"/>
            <a:ext cx="4046854" cy="7308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000" b="1" spc="45" dirty="0">
                <a:solidFill>
                  <a:srgbClr val="E45260"/>
                </a:solidFill>
                <a:latin typeface="Arial"/>
                <a:cs typeface="Arial"/>
              </a:rPr>
              <a:t>Feature</a:t>
            </a:r>
            <a:r>
              <a:rPr sz="2000" b="1" spc="-114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E45260"/>
                </a:solidFill>
                <a:latin typeface="Arial"/>
                <a:cs typeface="Arial"/>
              </a:rPr>
              <a:t>Prioritization</a:t>
            </a:r>
            <a:r>
              <a:rPr sz="2000" b="1" spc="-13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E45260"/>
                </a:solidFill>
                <a:latin typeface="Arial"/>
                <a:cs typeface="Arial"/>
              </a:rPr>
              <a:t>using</a:t>
            </a:r>
            <a:r>
              <a:rPr sz="2000" b="1" spc="-7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E45260"/>
                </a:solidFill>
                <a:latin typeface="Arial"/>
                <a:cs typeface="Arial"/>
              </a:rPr>
              <a:t>RICE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000" b="1" spc="25" dirty="0">
                <a:solidFill>
                  <a:srgbClr val="E45260"/>
                </a:solidFill>
                <a:latin typeface="Arial"/>
                <a:cs typeface="Arial"/>
              </a:rPr>
              <a:t>Framework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69733" y="3380676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68209" y="4276788"/>
            <a:ext cx="1530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71734" y="3380676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024109" y="2497391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102850" y="4334128"/>
            <a:ext cx="14668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017500" y="3381946"/>
            <a:ext cx="15303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998450" y="2539682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021563" y="4334128"/>
            <a:ext cx="14160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975711" y="4196778"/>
            <a:ext cx="3302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48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949676" y="3324923"/>
            <a:ext cx="3308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48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930635" y="383476"/>
            <a:ext cx="11918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30" dirty="0">
                <a:solidFill>
                  <a:srgbClr val="E45260"/>
                </a:solidFill>
                <a:latin typeface="Arial"/>
                <a:cs typeface="Arial"/>
              </a:rPr>
              <a:t>Formula</a:t>
            </a:r>
            <a:r>
              <a:rPr sz="2000" b="1" spc="-12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E45260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55851" y="4889436"/>
            <a:ext cx="66084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E45260"/>
                </a:solidFill>
                <a:latin typeface="Arial"/>
                <a:cs typeface="Arial"/>
              </a:rPr>
              <a:t>Metrics</a:t>
            </a:r>
            <a:r>
              <a:rPr sz="2000" b="1" spc="-8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65" dirty="0">
                <a:solidFill>
                  <a:srgbClr val="E45260"/>
                </a:solidFill>
                <a:latin typeface="Arial"/>
                <a:cs typeface="Arial"/>
              </a:rPr>
              <a:t>for</a:t>
            </a:r>
            <a:r>
              <a:rPr sz="2000" b="1" spc="-13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E45260"/>
                </a:solidFill>
                <a:latin typeface="Arial"/>
                <a:cs typeface="Arial"/>
              </a:rPr>
              <a:t>Measuring</a:t>
            </a:r>
            <a:r>
              <a:rPr sz="2000" b="1" spc="-5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E45260"/>
                </a:solidFill>
                <a:latin typeface="Arial"/>
                <a:cs typeface="Arial"/>
              </a:rPr>
              <a:t>Success</a:t>
            </a:r>
            <a:r>
              <a:rPr sz="2000" b="1" spc="-7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E45260"/>
                </a:solidFill>
                <a:latin typeface="Arial"/>
                <a:cs typeface="Arial"/>
              </a:rPr>
              <a:t>of</a:t>
            </a:r>
            <a:r>
              <a:rPr sz="2000" b="1" spc="-8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E45260"/>
                </a:solidFill>
                <a:latin typeface="Arial"/>
                <a:cs typeface="Arial"/>
              </a:rPr>
              <a:t>Proposed</a:t>
            </a:r>
            <a:r>
              <a:rPr sz="2000" b="1" spc="-7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E45260"/>
                </a:solidFill>
                <a:latin typeface="Arial"/>
                <a:cs typeface="Arial"/>
              </a:rPr>
              <a:t>Solutions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645900" y="5071173"/>
            <a:ext cx="55772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60" dirty="0">
                <a:solidFill>
                  <a:srgbClr val="E45260"/>
                </a:solidFill>
                <a:latin typeface="Arial"/>
                <a:cs typeface="Arial"/>
              </a:rPr>
              <a:t>Potential</a:t>
            </a:r>
            <a:r>
              <a:rPr sz="2000" b="1" spc="-13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E45260"/>
                </a:solidFill>
                <a:latin typeface="Arial"/>
                <a:cs typeface="Arial"/>
              </a:rPr>
              <a:t>Pitfalls</a:t>
            </a:r>
            <a:r>
              <a:rPr sz="2000" b="1" spc="-13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E45260"/>
                </a:solidFill>
                <a:latin typeface="Arial"/>
                <a:cs typeface="Arial"/>
              </a:rPr>
              <a:t>in</a:t>
            </a:r>
            <a:r>
              <a:rPr sz="2000" b="1" spc="-10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E45260"/>
                </a:solidFill>
                <a:latin typeface="Arial"/>
                <a:cs typeface="Arial"/>
              </a:rPr>
              <a:t>Solution</a:t>
            </a:r>
            <a:r>
              <a:rPr sz="2000" b="1" spc="-9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E45260"/>
                </a:solidFill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685526" y="5744464"/>
            <a:ext cx="7117715" cy="42208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21615" indent="-20955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222250" algn="l"/>
              </a:tabLst>
            </a:pPr>
            <a:r>
              <a:rPr sz="1550" b="1" spc="55" dirty="0">
                <a:solidFill>
                  <a:srgbClr val="FFFFFF"/>
                </a:solidFill>
                <a:latin typeface="Arial"/>
                <a:cs typeface="Arial"/>
              </a:rPr>
              <a:t>AI-Driven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Recommendations</a:t>
            </a:r>
            <a:r>
              <a:rPr sz="15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60" dirty="0">
                <a:solidFill>
                  <a:srgbClr val="FFFFFF"/>
                </a:solidFill>
                <a:latin typeface="Arial"/>
                <a:cs typeface="Arial"/>
              </a:rPr>
              <a:t>(Chef</a:t>
            </a:r>
            <a:r>
              <a:rPr sz="15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Bot):</a:t>
            </a:r>
            <a:endParaRPr sz="1550">
              <a:latin typeface="Arial"/>
              <a:cs typeface="Arial"/>
            </a:endParaRPr>
          </a:p>
          <a:p>
            <a:pPr marL="358140" lvl="1" indent="-17335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8140" algn="l"/>
              </a:tabLst>
            </a:pP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Accuracy:</a:t>
            </a:r>
            <a:r>
              <a:rPr sz="15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75" dirty="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sz="15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FFFFFF"/>
                </a:solidFill>
                <a:latin typeface="Arial"/>
                <a:cs typeface="Arial"/>
              </a:rPr>
              <a:t>inaccuracies</a:t>
            </a:r>
            <a:r>
              <a:rPr sz="15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6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5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55" dirty="0">
                <a:solidFill>
                  <a:srgbClr val="FFFFFF"/>
                </a:solidFill>
                <a:latin typeface="Arial"/>
                <a:cs typeface="Arial"/>
              </a:rPr>
              <a:t>recommendations</a:t>
            </a: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reducing</a:t>
            </a:r>
            <a:r>
              <a:rPr sz="15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5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390"/>
              </a:spcBef>
            </a:pPr>
            <a:r>
              <a:rPr sz="1550" b="1" spc="60" dirty="0">
                <a:solidFill>
                  <a:srgbClr val="FFFFFF"/>
                </a:solidFill>
                <a:latin typeface="Arial"/>
                <a:cs typeface="Arial"/>
              </a:rPr>
              <a:t>trust.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/>
              <a:cs typeface="Arial"/>
            </a:endParaRPr>
          </a:p>
          <a:p>
            <a:pPr marL="230504" indent="-218440">
              <a:lnSpc>
                <a:spcPct val="100000"/>
              </a:lnSpc>
              <a:buAutoNum type="arabicPeriod" startAt="2"/>
              <a:tabLst>
                <a:tab pos="231140" algn="l"/>
              </a:tabLst>
            </a:pPr>
            <a:r>
              <a:rPr sz="1550" b="1" spc="3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5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Increasing</a:t>
            </a:r>
            <a:r>
              <a:rPr sz="15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65" dirty="0">
                <a:solidFill>
                  <a:srgbClr val="FFFFFF"/>
                </a:solidFill>
                <a:latin typeface="Arial"/>
                <a:cs typeface="Arial"/>
              </a:rPr>
              <a:t>Quantity</a:t>
            </a: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Option:</a:t>
            </a:r>
            <a:endParaRPr sz="1550">
              <a:latin typeface="Arial"/>
              <a:cs typeface="Arial"/>
            </a:endParaRPr>
          </a:p>
          <a:p>
            <a:pPr marL="405765" lvl="1" indent="-220979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05130" algn="l"/>
                <a:tab pos="405765" algn="l"/>
              </a:tabLst>
            </a:pP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Technical</a:t>
            </a:r>
            <a:r>
              <a:rPr sz="15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55" dirty="0">
                <a:solidFill>
                  <a:srgbClr val="FFFFFF"/>
                </a:solidFill>
                <a:latin typeface="Arial"/>
                <a:cs typeface="Arial"/>
              </a:rPr>
              <a:t>Integration:</a:t>
            </a:r>
            <a:r>
              <a:rPr sz="15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70" dirty="0">
                <a:solidFill>
                  <a:srgbClr val="FFFFFF"/>
                </a:solidFill>
                <a:latin typeface="Arial"/>
                <a:cs typeface="Arial"/>
              </a:rPr>
              <a:t>Difficulty</a:t>
            </a:r>
            <a:r>
              <a:rPr sz="155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7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integrating</a:t>
            </a:r>
            <a:r>
              <a:rPr sz="15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60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5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FFFFFF"/>
                </a:solidFill>
                <a:latin typeface="Arial"/>
                <a:cs typeface="Arial"/>
              </a:rPr>
              <a:t>pricing</a:t>
            </a:r>
            <a:endParaRPr sz="15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315"/>
              </a:spcBef>
            </a:pPr>
            <a:r>
              <a:rPr sz="1550" b="1" spc="45" dirty="0">
                <a:solidFill>
                  <a:srgbClr val="FFFFFF"/>
                </a:solidFill>
                <a:latin typeface="Arial"/>
                <a:cs typeface="Arial"/>
              </a:rPr>
              <a:t>models.</a:t>
            </a:r>
            <a:endParaRPr sz="1550">
              <a:latin typeface="Arial"/>
              <a:cs typeface="Arial"/>
            </a:endParaRPr>
          </a:p>
          <a:p>
            <a:pPr marL="358140" lvl="1" indent="-17335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8140" algn="l"/>
              </a:tabLst>
            </a:pPr>
            <a:r>
              <a:rPr sz="1550" b="1" spc="3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5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FFFFFF"/>
                </a:solidFill>
                <a:latin typeface="Arial"/>
                <a:cs typeface="Arial"/>
              </a:rPr>
              <a:t>Confusion:</a:t>
            </a:r>
            <a:r>
              <a:rPr sz="155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75" dirty="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sz="15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5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5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55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5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8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5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confused</a:t>
            </a:r>
            <a:r>
              <a:rPr sz="155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7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FFFFFF"/>
                </a:solidFill>
                <a:latin typeface="Arial"/>
                <a:cs typeface="Arial"/>
              </a:rPr>
              <a:t>varying</a:t>
            </a:r>
            <a:r>
              <a:rPr sz="15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FFFFFF"/>
                </a:solidFill>
                <a:latin typeface="Arial"/>
                <a:cs typeface="Arial"/>
              </a:rPr>
              <a:t>prices</a:t>
            </a:r>
            <a:endParaRPr sz="15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390"/>
              </a:spcBef>
            </a:pP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155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60" dirty="0">
                <a:solidFill>
                  <a:srgbClr val="FFFFFF"/>
                </a:solidFill>
                <a:latin typeface="Arial"/>
                <a:cs typeface="Arial"/>
              </a:rPr>
              <a:t>quantities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/>
              <a:cs typeface="Arial"/>
            </a:endParaRPr>
          </a:p>
          <a:p>
            <a:pPr marL="240029" indent="-227965">
              <a:lnSpc>
                <a:spcPct val="100000"/>
              </a:lnSpc>
              <a:buAutoNum type="arabicPeriod" startAt="3"/>
              <a:tabLst>
                <a:tab pos="240665" algn="l"/>
              </a:tabLst>
            </a:pP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155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40" dirty="0">
                <a:solidFill>
                  <a:srgbClr val="FFFFFF"/>
                </a:solidFill>
                <a:latin typeface="Arial"/>
                <a:cs typeface="Arial"/>
              </a:rPr>
              <a:t>Order:</a:t>
            </a:r>
            <a:endParaRPr sz="1550">
              <a:latin typeface="Arial"/>
              <a:cs typeface="Arial"/>
            </a:endParaRPr>
          </a:p>
          <a:p>
            <a:pPr marL="358140" marR="455295" lvl="1" indent="-173355">
              <a:lnSpc>
                <a:spcPct val="117100"/>
              </a:lnSpc>
              <a:spcBef>
                <a:spcPts val="75"/>
              </a:spcBef>
              <a:buFont typeface="Arial MT"/>
              <a:buChar char="•"/>
              <a:tabLst>
                <a:tab pos="358140" algn="l"/>
              </a:tabLst>
            </a:pPr>
            <a:r>
              <a:rPr sz="1550" b="1" spc="45" dirty="0">
                <a:solidFill>
                  <a:srgbClr val="FFFFFF"/>
                </a:solidFill>
                <a:latin typeface="Arial"/>
                <a:cs typeface="Arial"/>
              </a:rPr>
              <a:t>Coordination:</a:t>
            </a:r>
            <a:r>
              <a:rPr sz="15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r>
              <a:rPr sz="155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6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5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FFFFFF"/>
                </a:solidFill>
                <a:latin typeface="Arial"/>
                <a:cs typeface="Arial"/>
              </a:rPr>
              <a:t>synchronizing</a:t>
            </a:r>
            <a:r>
              <a:rPr sz="15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orders</a:t>
            </a:r>
            <a:r>
              <a:rPr sz="15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8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5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70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1550" b="1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endParaRPr sz="1550">
              <a:latin typeface="Arial"/>
              <a:cs typeface="Arial"/>
            </a:endParaRPr>
          </a:p>
          <a:p>
            <a:pPr marL="358140" lvl="1" indent="-17335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8140" algn="l"/>
              </a:tabLst>
            </a:pPr>
            <a:r>
              <a:rPr sz="1550" b="1" spc="45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5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5" dirty="0">
                <a:solidFill>
                  <a:srgbClr val="FFFFFF"/>
                </a:solidFill>
                <a:latin typeface="Arial"/>
                <a:cs typeface="Arial"/>
              </a:rPr>
              <a:t>Checkout:</a:t>
            </a:r>
            <a:r>
              <a:rPr sz="15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45" dirty="0">
                <a:solidFill>
                  <a:srgbClr val="FFFFFF"/>
                </a:solidFill>
                <a:latin typeface="Arial"/>
                <a:cs typeface="Arial"/>
              </a:rPr>
              <a:t>Increased</a:t>
            </a:r>
            <a:r>
              <a:rPr sz="15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55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5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10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50" dirty="0">
                <a:solidFill>
                  <a:srgbClr val="FFFFFF"/>
                </a:solidFill>
                <a:latin typeface="Arial"/>
                <a:cs typeface="Arial"/>
              </a:rPr>
              <a:t>checkout</a:t>
            </a:r>
            <a:r>
              <a:rPr sz="15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550">
              <a:latin typeface="Arial"/>
              <a:cs typeface="Arial"/>
            </a:endParaRPr>
          </a:p>
          <a:p>
            <a:pPr marL="358140">
              <a:lnSpc>
                <a:spcPct val="100000"/>
              </a:lnSpc>
              <a:spcBef>
                <a:spcPts val="390"/>
              </a:spcBef>
            </a:pPr>
            <a:r>
              <a:rPr sz="1550" b="1" spc="60" dirty="0">
                <a:solidFill>
                  <a:srgbClr val="FFFFFF"/>
                </a:solidFill>
                <a:latin typeface="Arial"/>
                <a:cs typeface="Arial"/>
              </a:rPr>
              <a:t>due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5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8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5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55" dirty="0">
                <a:solidFill>
                  <a:srgbClr val="FFFFFF"/>
                </a:solidFill>
                <a:latin typeface="Arial"/>
                <a:cs typeface="Arial"/>
              </a:rPr>
              <a:t>contributors.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939135" y="2449766"/>
            <a:ext cx="3556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80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778" y="0"/>
            <a:ext cx="2508250" cy="2352040"/>
          </a:xfrm>
          <a:custGeom>
            <a:avLst/>
            <a:gdLst/>
            <a:ahLst/>
            <a:cxnLst/>
            <a:rect l="l" t="t" r="r" b="b"/>
            <a:pathLst>
              <a:path w="2508250" h="2352040">
                <a:moveTo>
                  <a:pt x="2507742" y="413258"/>
                </a:moveTo>
                <a:lnTo>
                  <a:pt x="2094484" y="0"/>
                </a:lnTo>
                <a:lnTo>
                  <a:pt x="0" y="0"/>
                </a:lnTo>
                <a:lnTo>
                  <a:pt x="0" y="1782445"/>
                </a:lnTo>
                <a:lnTo>
                  <a:pt x="569277" y="2351786"/>
                </a:lnTo>
                <a:lnTo>
                  <a:pt x="1471256" y="1449781"/>
                </a:lnTo>
                <a:lnTo>
                  <a:pt x="1823212" y="1801749"/>
                </a:lnTo>
                <a:lnTo>
                  <a:pt x="2507742" y="1117219"/>
                </a:lnTo>
                <a:lnTo>
                  <a:pt x="2155761" y="765251"/>
                </a:lnTo>
                <a:lnTo>
                  <a:pt x="2507742" y="413258"/>
                </a:lnTo>
                <a:close/>
              </a:path>
            </a:pathLst>
          </a:custGeom>
          <a:solidFill>
            <a:srgbClr val="4F81BC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30325" y="0"/>
            <a:ext cx="4257675" cy="2227580"/>
          </a:xfrm>
          <a:custGeom>
            <a:avLst/>
            <a:gdLst/>
            <a:ahLst/>
            <a:cxnLst/>
            <a:rect l="l" t="t" r="r" b="b"/>
            <a:pathLst>
              <a:path w="4257675" h="2227580">
                <a:moveTo>
                  <a:pt x="4257675" y="0"/>
                </a:moveTo>
                <a:lnTo>
                  <a:pt x="0" y="0"/>
                </a:lnTo>
                <a:lnTo>
                  <a:pt x="1188427" y="1131227"/>
                </a:lnTo>
                <a:lnTo>
                  <a:pt x="821309" y="1498346"/>
                </a:lnTo>
                <a:lnTo>
                  <a:pt x="1550543" y="2227453"/>
                </a:lnTo>
                <a:lnTo>
                  <a:pt x="1935594" y="1842401"/>
                </a:lnTo>
                <a:lnTo>
                  <a:pt x="2331593" y="2219325"/>
                </a:lnTo>
                <a:lnTo>
                  <a:pt x="4257675" y="386080"/>
                </a:lnTo>
                <a:lnTo>
                  <a:pt x="4257675" y="0"/>
                </a:lnTo>
                <a:close/>
              </a:path>
            </a:pathLst>
          </a:custGeom>
          <a:solidFill>
            <a:srgbClr val="8063A1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62525" y="962025"/>
            <a:ext cx="9239250" cy="9324975"/>
            <a:chOff x="4962525" y="962025"/>
            <a:chExt cx="9239250" cy="9324975"/>
          </a:xfrm>
        </p:grpSpPr>
        <p:sp>
          <p:nvSpPr>
            <p:cNvPr id="5" name="object 5"/>
            <p:cNvSpPr/>
            <p:nvPr/>
          </p:nvSpPr>
          <p:spPr>
            <a:xfrm>
              <a:off x="11963400" y="9172575"/>
              <a:ext cx="2238375" cy="1114425"/>
            </a:xfrm>
            <a:custGeom>
              <a:avLst/>
              <a:gdLst/>
              <a:ahLst/>
              <a:cxnLst/>
              <a:rect l="l" t="t" r="r" b="b"/>
              <a:pathLst>
                <a:path w="2238375" h="1114425">
                  <a:moveTo>
                    <a:pt x="1119251" y="0"/>
                  </a:moveTo>
                  <a:lnTo>
                    <a:pt x="0" y="1114425"/>
                  </a:lnTo>
                  <a:lnTo>
                    <a:pt x="2238375" y="1114425"/>
                  </a:lnTo>
                  <a:lnTo>
                    <a:pt x="111925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2525" y="962025"/>
              <a:ext cx="8362950" cy="83629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01425" y="9677400"/>
              <a:ext cx="1228725" cy="609600"/>
            </a:xfrm>
            <a:custGeom>
              <a:avLst/>
              <a:gdLst/>
              <a:ahLst/>
              <a:cxnLst/>
              <a:rect l="l" t="t" r="r" b="b"/>
              <a:pathLst>
                <a:path w="1228725" h="609600">
                  <a:moveTo>
                    <a:pt x="614426" y="0"/>
                  </a:moveTo>
                  <a:lnTo>
                    <a:pt x="0" y="609600"/>
                  </a:lnTo>
                  <a:lnTo>
                    <a:pt x="1228725" y="609600"/>
                  </a:lnTo>
                  <a:lnTo>
                    <a:pt x="614426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58300" y="0"/>
            <a:ext cx="9029700" cy="10287000"/>
          </a:xfrm>
          <a:custGeom>
            <a:avLst/>
            <a:gdLst/>
            <a:ahLst/>
            <a:cxnLst/>
            <a:rect l="l" t="t" r="r" b="b"/>
            <a:pathLst>
              <a:path w="9029700" h="10287000">
                <a:moveTo>
                  <a:pt x="0" y="10287000"/>
                </a:moveTo>
                <a:lnTo>
                  <a:pt x="9029700" y="10287000"/>
                </a:lnTo>
                <a:lnTo>
                  <a:pt x="90297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40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77025"/>
            <a:ext cx="9201150" cy="3609975"/>
          </a:xfrm>
          <a:custGeom>
            <a:avLst/>
            <a:gdLst/>
            <a:ahLst/>
            <a:cxnLst/>
            <a:rect l="l" t="t" r="r" b="b"/>
            <a:pathLst>
              <a:path w="9201150" h="3609975">
                <a:moveTo>
                  <a:pt x="0" y="3609974"/>
                </a:moveTo>
                <a:lnTo>
                  <a:pt x="9201150" y="3609974"/>
                </a:lnTo>
                <a:lnTo>
                  <a:pt x="9201150" y="0"/>
                </a:lnTo>
                <a:lnTo>
                  <a:pt x="0" y="0"/>
                </a:lnTo>
                <a:lnTo>
                  <a:pt x="0" y="3609974"/>
                </a:lnTo>
                <a:close/>
              </a:path>
            </a:pathLst>
          </a:custGeom>
          <a:solidFill>
            <a:srgbClr val="40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201150" cy="6600825"/>
          </a:xfrm>
          <a:custGeom>
            <a:avLst/>
            <a:gdLst/>
            <a:ahLst/>
            <a:cxnLst/>
            <a:rect l="l" t="t" r="r" b="b"/>
            <a:pathLst>
              <a:path w="9201150" h="6600825">
                <a:moveTo>
                  <a:pt x="0" y="6600825"/>
                </a:moveTo>
                <a:lnTo>
                  <a:pt x="9201150" y="6600825"/>
                </a:lnTo>
                <a:lnTo>
                  <a:pt x="9201150" y="0"/>
                </a:lnTo>
                <a:lnTo>
                  <a:pt x="0" y="0"/>
                </a:lnTo>
                <a:lnTo>
                  <a:pt x="0" y="6600825"/>
                </a:lnTo>
                <a:close/>
              </a:path>
            </a:pathLst>
          </a:custGeom>
          <a:solidFill>
            <a:srgbClr val="40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9525" y="0"/>
            <a:ext cx="18297525" cy="10325100"/>
            <a:chOff x="-9525" y="0"/>
            <a:chExt cx="18297525" cy="10325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" y="0"/>
              <a:ext cx="9229725" cy="43243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575" y="4343400"/>
              <a:ext cx="9191625" cy="38100"/>
            </a:xfrm>
            <a:custGeom>
              <a:avLst/>
              <a:gdLst/>
              <a:ahLst/>
              <a:cxnLst/>
              <a:rect l="l" t="t" r="r" b="b"/>
              <a:pathLst>
                <a:path w="9191625" h="38100">
                  <a:moveTo>
                    <a:pt x="0" y="38100"/>
                  </a:moveTo>
                  <a:lnTo>
                    <a:pt x="9191625" y="0"/>
                  </a:lnTo>
                </a:path>
              </a:pathLst>
            </a:custGeom>
            <a:ln w="38100">
              <a:solidFill>
                <a:srgbClr val="73737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20200" y="0"/>
              <a:ext cx="19050" cy="10287000"/>
            </a:xfrm>
            <a:custGeom>
              <a:avLst/>
              <a:gdLst/>
              <a:ahLst/>
              <a:cxnLst/>
              <a:rect l="l" t="t" r="r" b="b"/>
              <a:pathLst>
                <a:path w="19050" h="10287000">
                  <a:moveTo>
                    <a:pt x="19050" y="0"/>
                  </a:moveTo>
                  <a:lnTo>
                    <a:pt x="0" y="10286999"/>
                  </a:lnTo>
                </a:path>
              </a:pathLst>
            </a:custGeom>
            <a:ln w="38100">
              <a:solidFill>
                <a:srgbClr val="73737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08" y="7534778"/>
              <a:ext cx="408346" cy="4643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9768" y="7534778"/>
              <a:ext cx="398846" cy="4643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525" y="6619875"/>
              <a:ext cx="9191625" cy="3152775"/>
            </a:xfrm>
            <a:custGeom>
              <a:avLst/>
              <a:gdLst/>
              <a:ahLst/>
              <a:cxnLst/>
              <a:rect l="l" t="t" r="r" b="b"/>
              <a:pathLst>
                <a:path w="9191625" h="3152775">
                  <a:moveTo>
                    <a:pt x="0" y="38100"/>
                  </a:moveTo>
                  <a:lnTo>
                    <a:pt x="9191625" y="0"/>
                  </a:lnTo>
                </a:path>
                <a:path w="9191625" h="3152775">
                  <a:moveTo>
                    <a:pt x="0" y="3152775"/>
                  </a:moveTo>
                  <a:lnTo>
                    <a:pt x="9191625" y="3105150"/>
                  </a:lnTo>
                </a:path>
              </a:pathLst>
            </a:custGeom>
            <a:ln w="38100">
              <a:solidFill>
                <a:srgbClr val="73737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9250" y="152399"/>
              <a:ext cx="9048750" cy="4286250"/>
            </a:xfrm>
            <a:custGeom>
              <a:avLst/>
              <a:gdLst/>
              <a:ahLst/>
              <a:cxnLst/>
              <a:rect l="l" t="t" r="r" b="b"/>
              <a:pathLst>
                <a:path w="9048750" h="4286250">
                  <a:moveTo>
                    <a:pt x="8915400" y="3147949"/>
                  </a:moveTo>
                  <a:lnTo>
                    <a:pt x="8914460" y="3091154"/>
                  </a:lnTo>
                  <a:lnTo>
                    <a:pt x="8911704" y="3035071"/>
                  </a:lnTo>
                  <a:lnTo>
                    <a:pt x="8907170" y="2979775"/>
                  </a:lnTo>
                  <a:lnTo>
                    <a:pt x="8900884" y="2925330"/>
                  </a:lnTo>
                  <a:lnTo>
                    <a:pt x="8892908" y="2871813"/>
                  </a:lnTo>
                  <a:lnTo>
                    <a:pt x="8883269" y="2819260"/>
                  </a:lnTo>
                  <a:lnTo>
                    <a:pt x="8872017" y="2767761"/>
                  </a:lnTo>
                  <a:lnTo>
                    <a:pt x="8859202" y="2717368"/>
                  </a:lnTo>
                  <a:lnTo>
                    <a:pt x="8844877" y="2668155"/>
                  </a:lnTo>
                  <a:lnTo>
                    <a:pt x="8829053" y="2620187"/>
                  </a:lnTo>
                  <a:lnTo>
                    <a:pt x="8811793" y="2573528"/>
                  </a:lnTo>
                  <a:lnTo>
                    <a:pt x="8793150" y="2528239"/>
                  </a:lnTo>
                  <a:lnTo>
                    <a:pt x="8773160" y="2484386"/>
                  </a:lnTo>
                  <a:lnTo>
                    <a:pt x="8751849" y="2442045"/>
                  </a:lnTo>
                  <a:lnTo>
                    <a:pt x="8729281" y="2401265"/>
                  </a:lnTo>
                  <a:lnTo>
                    <a:pt x="8705494" y="2362111"/>
                  </a:lnTo>
                  <a:lnTo>
                    <a:pt x="8680539" y="2324658"/>
                  </a:lnTo>
                  <a:lnTo>
                    <a:pt x="8654440" y="2288984"/>
                  </a:lnTo>
                  <a:lnTo>
                    <a:pt x="8627250" y="2255126"/>
                  </a:lnTo>
                  <a:lnTo>
                    <a:pt x="8599030" y="2223160"/>
                  </a:lnTo>
                  <a:lnTo>
                    <a:pt x="8569795" y="2193163"/>
                  </a:lnTo>
                  <a:lnTo>
                    <a:pt x="8539607" y="2165197"/>
                  </a:lnTo>
                  <a:lnTo>
                    <a:pt x="8508505" y="2139302"/>
                  </a:lnTo>
                  <a:lnTo>
                    <a:pt x="8476526" y="2115578"/>
                  </a:lnTo>
                  <a:lnTo>
                    <a:pt x="8443722" y="2094064"/>
                  </a:lnTo>
                  <a:lnTo>
                    <a:pt x="8410130" y="2074849"/>
                  </a:lnTo>
                  <a:lnTo>
                    <a:pt x="8375802" y="2057971"/>
                  </a:lnTo>
                  <a:lnTo>
                    <a:pt x="8305089" y="2031555"/>
                  </a:lnTo>
                  <a:lnTo>
                    <a:pt x="8231937" y="2015312"/>
                  </a:lnTo>
                  <a:lnTo>
                    <a:pt x="8156702" y="2009775"/>
                  </a:lnTo>
                  <a:lnTo>
                    <a:pt x="758698" y="2009775"/>
                  </a:lnTo>
                  <a:lnTo>
                    <a:pt x="683450" y="2015312"/>
                  </a:lnTo>
                  <a:lnTo>
                    <a:pt x="610298" y="2031555"/>
                  </a:lnTo>
                  <a:lnTo>
                    <a:pt x="539584" y="2057971"/>
                  </a:lnTo>
                  <a:lnTo>
                    <a:pt x="505256" y="2074849"/>
                  </a:lnTo>
                  <a:lnTo>
                    <a:pt x="471665" y="2094064"/>
                  </a:lnTo>
                  <a:lnTo>
                    <a:pt x="438861" y="2115578"/>
                  </a:lnTo>
                  <a:lnTo>
                    <a:pt x="406882" y="2139302"/>
                  </a:lnTo>
                  <a:lnTo>
                    <a:pt x="375780" y="2165197"/>
                  </a:lnTo>
                  <a:lnTo>
                    <a:pt x="345592" y="2193163"/>
                  </a:lnTo>
                  <a:lnTo>
                    <a:pt x="316357" y="2223160"/>
                  </a:lnTo>
                  <a:lnTo>
                    <a:pt x="288137" y="2255126"/>
                  </a:lnTo>
                  <a:lnTo>
                    <a:pt x="260946" y="2288984"/>
                  </a:lnTo>
                  <a:lnTo>
                    <a:pt x="234848" y="2324658"/>
                  </a:lnTo>
                  <a:lnTo>
                    <a:pt x="209892" y="2362111"/>
                  </a:lnTo>
                  <a:lnTo>
                    <a:pt x="186105" y="2401265"/>
                  </a:lnTo>
                  <a:lnTo>
                    <a:pt x="163537" y="2442045"/>
                  </a:lnTo>
                  <a:lnTo>
                    <a:pt x="142227" y="2484386"/>
                  </a:lnTo>
                  <a:lnTo>
                    <a:pt x="122237" y="2528239"/>
                  </a:lnTo>
                  <a:lnTo>
                    <a:pt x="103593" y="2573528"/>
                  </a:lnTo>
                  <a:lnTo>
                    <a:pt x="86334" y="2620187"/>
                  </a:lnTo>
                  <a:lnTo>
                    <a:pt x="70510" y="2668155"/>
                  </a:lnTo>
                  <a:lnTo>
                    <a:pt x="56184" y="2717368"/>
                  </a:lnTo>
                  <a:lnTo>
                    <a:pt x="43370" y="2767761"/>
                  </a:lnTo>
                  <a:lnTo>
                    <a:pt x="32118" y="2819260"/>
                  </a:lnTo>
                  <a:lnTo>
                    <a:pt x="22479" y="2871813"/>
                  </a:lnTo>
                  <a:lnTo>
                    <a:pt x="14503" y="2925330"/>
                  </a:lnTo>
                  <a:lnTo>
                    <a:pt x="8216" y="2979775"/>
                  </a:lnTo>
                  <a:lnTo>
                    <a:pt x="3683" y="3035071"/>
                  </a:lnTo>
                  <a:lnTo>
                    <a:pt x="927" y="3091154"/>
                  </a:lnTo>
                  <a:lnTo>
                    <a:pt x="0" y="3147949"/>
                  </a:lnTo>
                  <a:lnTo>
                    <a:pt x="927" y="3204768"/>
                  </a:lnTo>
                  <a:lnTo>
                    <a:pt x="3683" y="3260852"/>
                  </a:lnTo>
                  <a:lnTo>
                    <a:pt x="8216" y="3316160"/>
                  </a:lnTo>
                  <a:lnTo>
                    <a:pt x="14503" y="3370618"/>
                  </a:lnTo>
                  <a:lnTo>
                    <a:pt x="22479" y="3424148"/>
                  </a:lnTo>
                  <a:lnTo>
                    <a:pt x="32118" y="3476701"/>
                  </a:lnTo>
                  <a:lnTo>
                    <a:pt x="43370" y="3528212"/>
                  </a:lnTo>
                  <a:lnTo>
                    <a:pt x="56184" y="3578606"/>
                  </a:lnTo>
                  <a:lnTo>
                    <a:pt x="70510" y="3627831"/>
                  </a:lnTo>
                  <a:lnTo>
                    <a:pt x="86334" y="3675799"/>
                  </a:lnTo>
                  <a:lnTo>
                    <a:pt x="103593" y="3722471"/>
                  </a:lnTo>
                  <a:lnTo>
                    <a:pt x="122237" y="3767759"/>
                  </a:lnTo>
                  <a:lnTo>
                    <a:pt x="142227" y="3811625"/>
                  </a:lnTo>
                  <a:lnTo>
                    <a:pt x="163537" y="3853980"/>
                  </a:lnTo>
                  <a:lnTo>
                    <a:pt x="186105" y="3894759"/>
                  </a:lnTo>
                  <a:lnTo>
                    <a:pt x="209892" y="3933914"/>
                  </a:lnTo>
                  <a:lnTo>
                    <a:pt x="234848" y="3971353"/>
                  </a:lnTo>
                  <a:lnTo>
                    <a:pt x="260946" y="4007040"/>
                  </a:lnTo>
                  <a:lnTo>
                    <a:pt x="288137" y="4040898"/>
                  </a:lnTo>
                  <a:lnTo>
                    <a:pt x="316357" y="4072864"/>
                  </a:lnTo>
                  <a:lnTo>
                    <a:pt x="345592" y="4102862"/>
                  </a:lnTo>
                  <a:lnTo>
                    <a:pt x="375780" y="4130840"/>
                  </a:lnTo>
                  <a:lnTo>
                    <a:pt x="406882" y="4156722"/>
                  </a:lnTo>
                  <a:lnTo>
                    <a:pt x="438861" y="4180459"/>
                  </a:lnTo>
                  <a:lnTo>
                    <a:pt x="471665" y="4201960"/>
                  </a:lnTo>
                  <a:lnTo>
                    <a:pt x="505256" y="4221188"/>
                  </a:lnTo>
                  <a:lnTo>
                    <a:pt x="539584" y="4238066"/>
                  </a:lnTo>
                  <a:lnTo>
                    <a:pt x="610298" y="4264482"/>
                  </a:lnTo>
                  <a:lnTo>
                    <a:pt x="683450" y="4280725"/>
                  </a:lnTo>
                  <a:lnTo>
                    <a:pt x="758698" y="4286250"/>
                  </a:lnTo>
                  <a:lnTo>
                    <a:pt x="8156702" y="4286250"/>
                  </a:lnTo>
                  <a:lnTo>
                    <a:pt x="8231937" y="4280725"/>
                  </a:lnTo>
                  <a:lnTo>
                    <a:pt x="8305089" y="4264482"/>
                  </a:lnTo>
                  <a:lnTo>
                    <a:pt x="8375802" y="4238066"/>
                  </a:lnTo>
                  <a:lnTo>
                    <a:pt x="8410130" y="4221188"/>
                  </a:lnTo>
                  <a:lnTo>
                    <a:pt x="8443722" y="4201960"/>
                  </a:lnTo>
                  <a:lnTo>
                    <a:pt x="8476526" y="4180459"/>
                  </a:lnTo>
                  <a:lnTo>
                    <a:pt x="8508505" y="4156722"/>
                  </a:lnTo>
                  <a:lnTo>
                    <a:pt x="8539607" y="4130840"/>
                  </a:lnTo>
                  <a:lnTo>
                    <a:pt x="8569795" y="4102862"/>
                  </a:lnTo>
                  <a:lnTo>
                    <a:pt x="8599030" y="4072864"/>
                  </a:lnTo>
                  <a:lnTo>
                    <a:pt x="8627250" y="4040898"/>
                  </a:lnTo>
                  <a:lnTo>
                    <a:pt x="8654440" y="4007040"/>
                  </a:lnTo>
                  <a:lnTo>
                    <a:pt x="8680539" y="3971353"/>
                  </a:lnTo>
                  <a:lnTo>
                    <a:pt x="8705494" y="3933914"/>
                  </a:lnTo>
                  <a:lnTo>
                    <a:pt x="8729281" y="3894759"/>
                  </a:lnTo>
                  <a:lnTo>
                    <a:pt x="8751849" y="3853980"/>
                  </a:lnTo>
                  <a:lnTo>
                    <a:pt x="8773160" y="3811625"/>
                  </a:lnTo>
                  <a:lnTo>
                    <a:pt x="8793150" y="3767759"/>
                  </a:lnTo>
                  <a:lnTo>
                    <a:pt x="8811793" y="3722471"/>
                  </a:lnTo>
                  <a:lnTo>
                    <a:pt x="8829053" y="3675799"/>
                  </a:lnTo>
                  <a:lnTo>
                    <a:pt x="8844877" y="3627831"/>
                  </a:lnTo>
                  <a:lnTo>
                    <a:pt x="8859202" y="3578606"/>
                  </a:lnTo>
                  <a:lnTo>
                    <a:pt x="8872017" y="3528212"/>
                  </a:lnTo>
                  <a:lnTo>
                    <a:pt x="8883269" y="3476701"/>
                  </a:lnTo>
                  <a:lnTo>
                    <a:pt x="8892908" y="3424148"/>
                  </a:lnTo>
                  <a:lnTo>
                    <a:pt x="8900884" y="3370618"/>
                  </a:lnTo>
                  <a:lnTo>
                    <a:pt x="8907170" y="3316160"/>
                  </a:lnTo>
                  <a:lnTo>
                    <a:pt x="8911704" y="3260852"/>
                  </a:lnTo>
                  <a:lnTo>
                    <a:pt x="8914460" y="3204768"/>
                  </a:lnTo>
                  <a:lnTo>
                    <a:pt x="8915400" y="3147949"/>
                  </a:lnTo>
                  <a:close/>
                </a:path>
                <a:path w="9048750" h="4286250">
                  <a:moveTo>
                    <a:pt x="9048750" y="647192"/>
                  </a:moveTo>
                  <a:lnTo>
                    <a:pt x="9032342" y="587082"/>
                  </a:lnTo>
                  <a:lnTo>
                    <a:pt x="9016682" y="541032"/>
                  </a:lnTo>
                  <a:lnTo>
                    <a:pt x="8998890" y="496277"/>
                  </a:lnTo>
                  <a:lnTo>
                    <a:pt x="8979040" y="452894"/>
                  </a:lnTo>
                  <a:lnTo>
                    <a:pt x="8957196" y="410959"/>
                  </a:lnTo>
                  <a:lnTo>
                    <a:pt x="8933421" y="370573"/>
                  </a:lnTo>
                  <a:lnTo>
                    <a:pt x="8907805" y="331800"/>
                  </a:lnTo>
                  <a:lnTo>
                    <a:pt x="8880411" y="294741"/>
                  </a:lnTo>
                  <a:lnTo>
                    <a:pt x="8851316" y="259473"/>
                  </a:lnTo>
                  <a:lnTo>
                    <a:pt x="8820594" y="226060"/>
                  </a:lnTo>
                  <a:lnTo>
                    <a:pt x="8788311" y="194614"/>
                  </a:lnTo>
                  <a:lnTo>
                    <a:pt x="8754542" y="165214"/>
                  </a:lnTo>
                  <a:lnTo>
                    <a:pt x="8719363" y="137922"/>
                  </a:lnTo>
                  <a:lnTo>
                    <a:pt x="8682838" y="112839"/>
                  </a:lnTo>
                  <a:lnTo>
                    <a:pt x="8645042" y="90043"/>
                  </a:lnTo>
                  <a:lnTo>
                    <a:pt x="8606041" y="69621"/>
                  </a:lnTo>
                  <a:lnTo>
                    <a:pt x="8565934" y="51650"/>
                  </a:lnTo>
                  <a:lnTo>
                    <a:pt x="8524761" y="36220"/>
                  </a:lnTo>
                  <a:lnTo>
                    <a:pt x="8482609" y="23406"/>
                  </a:lnTo>
                  <a:lnTo>
                    <a:pt x="8439556" y="13296"/>
                  </a:lnTo>
                  <a:lnTo>
                    <a:pt x="8395665" y="5969"/>
                  </a:lnTo>
                  <a:lnTo>
                    <a:pt x="8351012" y="1511"/>
                  </a:lnTo>
                  <a:lnTo>
                    <a:pt x="8305673" y="0"/>
                  </a:lnTo>
                  <a:lnTo>
                    <a:pt x="800227" y="0"/>
                  </a:lnTo>
                  <a:lnTo>
                    <a:pt x="754875" y="1511"/>
                  </a:lnTo>
                  <a:lnTo>
                    <a:pt x="710222" y="5969"/>
                  </a:lnTo>
                  <a:lnTo>
                    <a:pt x="666330" y="13296"/>
                  </a:lnTo>
                  <a:lnTo>
                    <a:pt x="623277" y="23406"/>
                  </a:lnTo>
                  <a:lnTo>
                    <a:pt x="581126" y="36220"/>
                  </a:lnTo>
                  <a:lnTo>
                    <a:pt x="539953" y="51650"/>
                  </a:lnTo>
                  <a:lnTo>
                    <a:pt x="499846" y="69621"/>
                  </a:lnTo>
                  <a:lnTo>
                    <a:pt x="460844" y="90043"/>
                  </a:lnTo>
                  <a:lnTo>
                    <a:pt x="423049" y="112839"/>
                  </a:lnTo>
                  <a:lnTo>
                    <a:pt x="386524" y="137922"/>
                  </a:lnTo>
                  <a:lnTo>
                    <a:pt x="351345" y="165214"/>
                  </a:lnTo>
                  <a:lnTo>
                    <a:pt x="317576" y="194614"/>
                  </a:lnTo>
                  <a:lnTo>
                    <a:pt x="285292" y="226060"/>
                  </a:lnTo>
                  <a:lnTo>
                    <a:pt x="254571" y="259473"/>
                  </a:lnTo>
                  <a:lnTo>
                    <a:pt x="225475" y="294741"/>
                  </a:lnTo>
                  <a:lnTo>
                    <a:pt x="198081" y="331800"/>
                  </a:lnTo>
                  <a:lnTo>
                    <a:pt x="172466" y="370573"/>
                  </a:lnTo>
                  <a:lnTo>
                    <a:pt x="148691" y="410959"/>
                  </a:lnTo>
                  <a:lnTo>
                    <a:pt x="126847" y="452894"/>
                  </a:lnTo>
                  <a:lnTo>
                    <a:pt x="106997" y="496277"/>
                  </a:lnTo>
                  <a:lnTo>
                    <a:pt x="89204" y="541032"/>
                  </a:lnTo>
                  <a:lnTo>
                    <a:pt x="73545" y="587082"/>
                  </a:lnTo>
                  <a:lnTo>
                    <a:pt x="60109" y="634339"/>
                  </a:lnTo>
                  <a:lnTo>
                    <a:pt x="48945" y="682726"/>
                  </a:lnTo>
                  <a:lnTo>
                    <a:pt x="40144" y="732155"/>
                  </a:lnTo>
                  <a:lnTo>
                    <a:pt x="33756" y="782535"/>
                  </a:lnTo>
                  <a:lnTo>
                    <a:pt x="29883" y="833780"/>
                  </a:lnTo>
                  <a:lnTo>
                    <a:pt x="28575" y="885825"/>
                  </a:lnTo>
                  <a:lnTo>
                    <a:pt x="29883" y="937882"/>
                  </a:lnTo>
                  <a:lnTo>
                    <a:pt x="33756" y="989126"/>
                  </a:lnTo>
                  <a:lnTo>
                    <a:pt x="40144" y="1039507"/>
                  </a:lnTo>
                  <a:lnTo>
                    <a:pt x="48945" y="1088936"/>
                  </a:lnTo>
                  <a:lnTo>
                    <a:pt x="60109" y="1137323"/>
                  </a:lnTo>
                  <a:lnTo>
                    <a:pt x="73545" y="1184579"/>
                  </a:lnTo>
                  <a:lnTo>
                    <a:pt x="89204" y="1230630"/>
                  </a:lnTo>
                  <a:lnTo>
                    <a:pt x="106997" y="1275384"/>
                  </a:lnTo>
                  <a:lnTo>
                    <a:pt x="126847" y="1318768"/>
                  </a:lnTo>
                  <a:lnTo>
                    <a:pt x="148691" y="1360703"/>
                  </a:lnTo>
                  <a:lnTo>
                    <a:pt x="172466" y="1401089"/>
                  </a:lnTo>
                  <a:lnTo>
                    <a:pt x="198081" y="1439862"/>
                  </a:lnTo>
                  <a:lnTo>
                    <a:pt x="225475" y="1476921"/>
                  </a:lnTo>
                  <a:lnTo>
                    <a:pt x="254571" y="1512189"/>
                  </a:lnTo>
                  <a:lnTo>
                    <a:pt x="285292" y="1545602"/>
                  </a:lnTo>
                  <a:lnTo>
                    <a:pt x="317576" y="1577047"/>
                  </a:lnTo>
                  <a:lnTo>
                    <a:pt x="351345" y="1606448"/>
                  </a:lnTo>
                  <a:lnTo>
                    <a:pt x="386524" y="1633740"/>
                  </a:lnTo>
                  <a:lnTo>
                    <a:pt x="423049" y="1658823"/>
                  </a:lnTo>
                  <a:lnTo>
                    <a:pt x="460844" y="1681619"/>
                  </a:lnTo>
                  <a:lnTo>
                    <a:pt x="499846" y="1702041"/>
                  </a:lnTo>
                  <a:lnTo>
                    <a:pt x="539953" y="1720011"/>
                  </a:lnTo>
                  <a:lnTo>
                    <a:pt x="581126" y="1735442"/>
                  </a:lnTo>
                  <a:lnTo>
                    <a:pt x="623277" y="1748256"/>
                  </a:lnTo>
                  <a:lnTo>
                    <a:pt x="666330" y="1758365"/>
                  </a:lnTo>
                  <a:lnTo>
                    <a:pt x="710222" y="1765693"/>
                  </a:lnTo>
                  <a:lnTo>
                    <a:pt x="754875" y="1770151"/>
                  </a:lnTo>
                  <a:lnTo>
                    <a:pt x="800227" y="1771650"/>
                  </a:lnTo>
                  <a:lnTo>
                    <a:pt x="8305673" y="1771650"/>
                  </a:lnTo>
                  <a:lnTo>
                    <a:pt x="8351012" y="1770151"/>
                  </a:lnTo>
                  <a:lnTo>
                    <a:pt x="8395665" y="1765693"/>
                  </a:lnTo>
                  <a:lnTo>
                    <a:pt x="8439556" y="1758365"/>
                  </a:lnTo>
                  <a:lnTo>
                    <a:pt x="8482609" y="1748256"/>
                  </a:lnTo>
                  <a:lnTo>
                    <a:pt x="8524761" y="1735442"/>
                  </a:lnTo>
                  <a:lnTo>
                    <a:pt x="8565934" y="1720011"/>
                  </a:lnTo>
                  <a:lnTo>
                    <a:pt x="8606041" y="1702041"/>
                  </a:lnTo>
                  <a:lnTo>
                    <a:pt x="8645042" y="1681619"/>
                  </a:lnTo>
                  <a:lnTo>
                    <a:pt x="8682838" y="1658823"/>
                  </a:lnTo>
                  <a:lnTo>
                    <a:pt x="8719363" y="1633740"/>
                  </a:lnTo>
                  <a:lnTo>
                    <a:pt x="8754542" y="1606448"/>
                  </a:lnTo>
                  <a:lnTo>
                    <a:pt x="8788311" y="1577047"/>
                  </a:lnTo>
                  <a:lnTo>
                    <a:pt x="8820594" y="1545602"/>
                  </a:lnTo>
                  <a:lnTo>
                    <a:pt x="8851328" y="1512189"/>
                  </a:lnTo>
                  <a:lnTo>
                    <a:pt x="8880411" y="1476921"/>
                  </a:lnTo>
                  <a:lnTo>
                    <a:pt x="8907805" y="1439862"/>
                  </a:lnTo>
                  <a:lnTo>
                    <a:pt x="8933421" y="1401089"/>
                  </a:lnTo>
                  <a:lnTo>
                    <a:pt x="8957196" y="1360703"/>
                  </a:lnTo>
                  <a:lnTo>
                    <a:pt x="8979040" y="1318768"/>
                  </a:lnTo>
                  <a:lnTo>
                    <a:pt x="8998890" y="1275384"/>
                  </a:lnTo>
                  <a:lnTo>
                    <a:pt x="9016682" y="1230630"/>
                  </a:lnTo>
                  <a:lnTo>
                    <a:pt x="9032342" y="1184579"/>
                  </a:lnTo>
                  <a:lnTo>
                    <a:pt x="9045778" y="1137323"/>
                  </a:lnTo>
                  <a:lnTo>
                    <a:pt x="9048750" y="1124470"/>
                  </a:lnTo>
                  <a:lnTo>
                    <a:pt x="9048750" y="647192"/>
                  </a:lnTo>
                  <a:close/>
                </a:path>
              </a:pathLst>
            </a:custGeom>
            <a:solidFill>
              <a:srgbClr val="6A13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53269" y="4534204"/>
              <a:ext cx="411480" cy="410209"/>
            </a:xfrm>
            <a:custGeom>
              <a:avLst/>
              <a:gdLst/>
              <a:ahLst/>
              <a:cxnLst/>
              <a:rect l="l" t="t" r="r" b="b"/>
              <a:pathLst>
                <a:path w="411479" h="410210">
                  <a:moveTo>
                    <a:pt x="284429" y="177050"/>
                  </a:moveTo>
                  <a:lnTo>
                    <a:pt x="278714" y="166674"/>
                  </a:lnTo>
                  <a:lnTo>
                    <a:pt x="272021" y="156768"/>
                  </a:lnTo>
                  <a:lnTo>
                    <a:pt x="263144" y="146431"/>
                  </a:lnTo>
                  <a:lnTo>
                    <a:pt x="211683" y="116852"/>
                  </a:lnTo>
                  <a:lnTo>
                    <a:pt x="166789" y="120142"/>
                  </a:lnTo>
                  <a:lnTo>
                    <a:pt x="122999" y="146431"/>
                  </a:lnTo>
                  <a:lnTo>
                    <a:pt x="29552" y="239928"/>
                  </a:lnTo>
                  <a:lnTo>
                    <a:pt x="3276" y="283756"/>
                  </a:lnTo>
                  <a:lnTo>
                    <a:pt x="0" y="328676"/>
                  </a:lnTo>
                  <a:lnTo>
                    <a:pt x="29552" y="380161"/>
                  </a:lnTo>
                  <a:lnTo>
                    <a:pt x="81026" y="409740"/>
                  </a:lnTo>
                  <a:lnTo>
                    <a:pt x="125907" y="406450"/>
                  </a:lnTo>
                  <a:lnTo>
                    <a:pt x="169710" y="380161"/>
                  </a:lnTo>
                  <a:lnTo>
                    <a:pt x="239788" y="310045"/>
                  </a:lnTo>
                  <a:lnTo>
                    <a:pt x="215176" y="310769"/>
                  </a:lnTo>
                  <a:lnTo>
                    <a:pt x="194576" y="308711"/>
                  </a:lnTo>
                  <a:lnTo>
                    <a:pt x="182295" y="304088"/>
                  </a:lnTo>
                  <a:lnTo>
                    <a:pt x="178219" y="301523"/>
                  </a:lnTo>
                  <a:lnTo>
                    <a:pt x="134658" y="345109"/>
                  </a:lnTo>
                  <a:lnTo>
                    <a:pt x="128638" y="350037"/>
                  </a:lnTo>
                  <a:lnTo>
                    <a:pt x="112763" y="358254"/>
                  </a:lnTo>
                  <a:lnTo>
                    <a:pt x="90309" y="359892"/>
                  </a:lnTo>
                  <a:lnTo>
                    <a:pt x="64579" y="345109"/>
                  </a:lnTo>
                  <a:lnTo>
                    <a:pt x="49809" y="319354"/>
                  </a:lnTo>
                  <a:lnTo>
                    <a:pt x="51447" y="296900"/>
                  </a:lnTo>
                  <a:lnTo>
                    <a:pt x="59664" y="281012"/>
                  </a:lnTo>
                  <a:lnTo>
                    <a:pt x="64579" y="274980"/>
                  </a:lnTo>
                  <a:lnTo>
                    <a:pt x="158013" y="181495"/>
                  </a:lnTo>
                  <a:lnTo>
                    <a:pt x="183756" y="166700"/>
                  </a:lnTo>
                  <a:lnTo>
                    <a:pt x="206197" y="168351"/>
                  </a:lnTo>
                  <a:lnTo>
                    <a:pt x="238683" y="194830"/>
                  </a:lnTo>
                  <a:lnTo>
                    <a:pt x="245249" y="216192"/>
                  </a:lnTo>
                  <a:lnTo>
                    <a:pt x="284429" y="177050"/>
                  </a:lnTo>
                  <a:close/>
                </a:path>
                <a:path w="411479" h="410210">
                  <a:moveTo>
                    <a:pt x="411314" y="81076"/>
                  </a:moveTo>
                  <a:lnTo>
                    <a:pt x="381749" y="29578"/>
                  </a:lnTo>
                  <a:lnTo>
                    <a:pt x="330288" y="0"/>
                  </a:lnTo>
                  <a:lnTo>
                    <a:pt x="285394" y="3276"/>
                  </a:lnTo>
                  <a:lnTo>
                    <a:pt x="253644" y="19710"/>
                  </a:lnTo>
                  <a:lnTo>
                    <a:pt x="241604" y="29578"/>
                  </a:lnTo>
                  <a:lnTo>
                    <a:pt x="171526" y="99695"/>
                  </a:lnTo>
                  <a:lnTo>
                    <a:pt x="167144" y="104076"/>
                  </a:lnTo>
                  <a:lnTo>
                    <a:pt x="196126" y="98971"/>
                  </a:lnTo>
                  <a:lnTo>
                    <a:pt x="216725" y="101028"/>
                  </a:lnTo>
                  <a:lnTo>
                    <a:pt x="229019" y="105651"/>
                  </a:lnTo>
                  <a:lnTo>
                    <a:pt x="233095" y="108216"/>
                  </a:lnTo>
                  <a:lnTo>
                    <a:pt x="276631" y="64630"/>
                  </a:lnTo>
                  <a:lnTo>
                    <a:pt x="282651" y="59702"/>
                  </a:lnTo>
                  <a:lnTo>
                    <a:pt x="298538" y="51485"/>
                  </a:lnTo>
                  <a:lnTo>
                    <a:pt x="320979" y="49847"/>
                  </a:lnTo>
                  <a:lnTo>
                    <a:pt x="346722" y="64630"/>
                  </a:lnTo>
                  <a:lnTo>
                    <a:pt x="361492" y="90385"/>
                  </a:lnTo>
                  <a:lnTo>
                    <a:pt x="359854" y="112839"/>
                  </a:lnTo>
                  <a:lnTo>
                    <a:pt x="351637" y="128727"/>
                  </a:lnTo>
                  <a:lnTo>
                    <a:pt x="346722" y="134747"/>
                  </a:lnTo>
                  <a:lnTo>
                    <a:pt x="253276" y="228244"/>
                  </a:lnTo>
                  <a:lnTo>
                    <a:pt x="227545" y="243039"/>
                  </a:lnTo>
                  <a:lnTo>
                    <a:pt x="205105" y="241388"/>
                  </a:lnTo>
                  <a:lnTo>
                    <a:pt x="172618" y="214909"/>
                  </a:lnTo>
                  <a:lnTo>
                    <a:pt x="166039" y="193560"/>
                  </a:lnTo>
                  <a:lnTo>
                    <a:pt x="126885" y="232676"/>
                  </a:lnTo>
                  <a:lnTo>
                    <a:pt x="132588" y="243065"/>
                  </a:lnTo>
                  <a:lnTo>
                    <a:pt x="139293" y="252971"/>
                  </a:lnTo>
                  <a:lnTo>
                    <a:pt x="148158" y="263296"/>
                  </a:lnTo>
                  <a:lnTo>
                    <a:pt x="199631" y="292887"/>
                  </a:lnTo>
                  <a:lnTo>
                    <a:pt x="244525" y="289598"/>
                  </a:lnTo>
                  <a:lnTo>
                    <a:pt x="288328" y="263296"/>
                  </a:lnTo>
                  <a:lnTo>
                    <a:pt x="381749" y="169811"/>
                  </a:lnTo>
                  <a:lnTo>
                    <a:pt x="408025" y="125984"/>
                  </a:lnTo>
                  <a:lnTo>
                    <a:pt x="411314" y="81076"/>
                  </a:lnTo>
                  <a:close/>
                </a:path>
              </a:pathLst>
            </a:custGeom>
            <a:solidFill>
              <a:srgbClr val="E452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9250" y="5229224"/>
              <a:ext cx="8934450" cy="504824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23837" y="4503356"/>
            <a:ext cx="2450465" cy="166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2400" b="1" spc="25" dirty="0">
                <a:solidFill>
                  <a:srgbClr val="E45260"/>
                </a:solidFill>
                <a:latin typeface="Arial"/>
                <a:cs typeface="Arial"/>
              </a:rPr>
              <a:t>Statistics</a:t>
            </a:r>
            <a:r>
              <a:rPr sz="2400" b="1" spc="-14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E4526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R="154305" algn="ctr">
              <a:lnSpc>
                <a:spcPct val="100000"/>
              </a:lnSpc>
              <a:spcBef>
                <a:spcPts val="1950"/>
              </a:spcBef>
            </a:pPr>
            <a:r>
              <a:rPr sz="2400" b="1" spc="65" dirty="0">
                <a:solidFill>
                  <a:srgbClr val="D9D9D9"/>
                </a:solidFill>
                <a:latin typeface="Arial"/>
                <a:cs typeface="Arial"/>
              </a:rPr>
              <a:t>29%</a:t>
            </a:r>
            <a:endParaRPr sz="2400">
              <a:latin typeface="Arial"/>
              <a:cs typeface="Arial"/>
            </a:endParaRPr>
          </a:p>
          <a:p>
            <a:pPr marL="329565" marR="5080" indent="-316865">
              <a:lnSpc>
                <a:spcPct val="114700"/>
              </a:lnSpc>
              <a:spcBef>
                <a:spcPts val="219"/>
              </a:spcBef>
            </a:pP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Market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share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online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grocery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3745" y="5025570"/>
            <a:ext cx="1624330" cy="11398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815"/>
              </a:spcBef>
            </a:pPr>
            <a:r>
              <a:rPr sz="2400" b="1" spc="185" dirty="0">
                <a:solidFill>
                  <a:srgbClr val="D9D9D9"/>
                </a:solidFill>
                <a:latin typeface="Arial"/>
                <a:cs typeface="Arial"/>
              </a:rPr>
              <a:t>₹460</a:t>
            </a:r>
            <a:endParaRPr sz="2400">
              <a:latin typeface="Arial"/>
              <a:cs typeface="Arial"/>
            </a:endParaRPr>
          </a:p>
          <a:p>
            <a:pPr marL="503555" marR="5080" indent="-491490">
              <a:lnSpc>
                <a:spcPct val="114700"/>
              </a:lnSpc>
              <a:spcBef>
                <a:spcPts val="220"/>
              </a:spcBef>
            </a:pP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Average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7251" y="4995650"/>
            <a:ext cx="1191895" cy="87820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2400" b="1" spc="260" dirty="0">
                <a:solidFill>
                  <a:srgbClr val="D9D9D9"/>
                </a:solidFill>
                <a:latin typeface="Arial"/>
                <a:cs typeface="Arial"/>
              </a:rPr>
              <a:t>$600</a:t>
            </a:r>
            <a:r>
              <a:rPr sz="2400" b="1" spc="-16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400" b="1" spc="210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  <a:p>
            <a:pPr marR="69215" algn="ctr">
              <a:lnSpc>
                <a:spcPct val="100000"/>
              </a:lnSpc>
              <a:spcBef>
                <a:spcPts val="715"/>
              </a:spcBef>
            </a:pP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GMV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5262" y="6785292"/>
            <a:ext cx="4071620" cy="267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E45260"/>
                </a:solidFill>
                <a:latin typeface="Arial"/>
                <a:cs typeface="Arial"/>
              </a:rPr>
              <a:t>Buisness</a:t>
            </a:r>
            <a:r>
              <a:rPr sz="2400" b="1" spc="-9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solidFill>
                  <a:srgbClr val="E45260"/>
                </a:solidFill>
                <a:latin typeface="Arial"/>
                <a:cs typeface="Arial"/>
              </a:rPr>
              <a:t>Model</a:t>
            </a:r>
            <a:r>
              <a:rPr sz="2400" b="1" spc="-9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E4526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96850" algn="ctr">
              <a:lnSpc>
                <a:spcPct val="100000"/>
              </a:lnSpc>
              <a:spcBef>
                <a:spcPts val="2715"/>
              </a:spcBef>
            </a:pPr>
            <a:r>
              <a:rPr sz="2400" b="1" spc="20" dirty="0">
                <a:solidFill>
                  <a:srgbClr val="D9D9D9"/>
                </a:solidFill>
                <a:latin typeface="Arial"/>
                <a:cs typeface="Arial"/>
              </a:rPr>
              <a:t>Revenue</a:t>
            </a:r>
            <a:r>
              <a:rPr sz="2400" b="1" spc="-8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400" b="1" spc="25" dirty="0">
                <a:solidFill>
                  <a:srgbClr val="D9D9D9"/>
                </a:solidFill>
                <a:latin typeface="Arial"/>
                <a:cs typeface="Arial"/>
              </a:rPr>
              <a:t>Streams</a:t>
            </a:r>
            <a:endParaRPr sz="2400">
              <a:latin typeface="Arial"/>
              <a:cs typeface="Arial"/>
            </a:endParaRPr>
          </a:p>
          <a:p>
            <a:pPr marL="214629" marR="5080">
              <a:lnSpc>
                <a:spcPct val="116399"/>
              </a:lnSpc>
              <a:spcBef>
                <a:spcPts val="2360"/>
              </a:spcBef>
            </a:pP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Zepto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offers</a:t>
            </a: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premium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subscription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plans </a:t>
            </a:r>
            <a:r>
              <a:rPr sz="1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users,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providing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benefits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faster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endParaRPr sz="1800">
              <a:latin typeface="Microsoft Sans Serif"/>
              <a:cs typeface="Microsoft Sans Serif"/>
            </a:endParaRPr>
          </a:p>
          <a:p>
            <a:pPr marL="214629">
              <a:lnSpc>
                <a:spcPct val="100000"/>
              </a:lnSpc>
              <a:spcBef>
                <a:spcPts val="315"/>
              </a:spcBef>
            </a:pP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exclusive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deals.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14545" y="7542593"/>
            <a:ext cx="3979545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100"/>
              </a:spcBef>
            </a:pPr>
            <a:r>
              <a:rPr sz="2400" b="1" spc="45" dirty="0">
                <a:solidFill>
                  <a:srgbClr val="D9D9D9"/>
                </a:solidFill>
                <a:latin typeface="Arial"/>
                <a:cs typeface="Arial"/>
              </a:rPr>
              <a:t>Value</a:t>
            </a:r>
            <a:r>
              <a:rPr sz="2400" b="1" spc="-1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D9D9D9"/>
                </a:solidFill>
                <a:latin typeface="Arial"/>
                <a:cs typeface="Arial"/>
              </a:rPr>
              <a:t>Proposition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5900"/>
              </a:lnSpc>
              <a:spcBef>
                <a:spcPts val="2000"/>
              </a:spcBef>
            </a:pP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Zepto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provides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convenience,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wide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selection,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personalized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enhance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819640" y="191769"/>
            <a:ext cx="8616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/>
              <a:t>G</a:t>
            </a:r>
            <a:r>
              <a:rPr sz="2400" spc="30" dirty="0"/>
              <a:t>o</a:t>
            </a:r>
            <a:r>
              <a:rPr sz="2400" spc="10" dirty="0"/>
              <a:t>a</a:t>
            </a:r>
            <a:r>
              <a:rPr sz="2400" spc="75" dirty="0"/>
              <a:t>l</a:t>
            </a:r>
            <a:r>
              <a:rPr sz="2400" spc="-135" dirty="0"/>
              <a:t> </a:t>
            </a:r>
            <a:r>
              <a:rPr sz="2400" spc="-140" dirty="0"/>
              <a:t>:</a:t>
            </a:r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9832340" y="509586"/>
            <a:ext cx="8228965" cy="33362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" marR="5080">
              <a:lnSpc>
                <a:spcPct val="115799"/>
              </a:lnSpc>
              <a:spcBef>
                <a:spcPts val="75"/>
              </a:spcBef>
            </a:pP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goal 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enhance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Average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(AOV)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₹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600 </a:t>
            </a:r>
            <a:r>
              <a:rPr sz="1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by </a:t>
            </a:r>
            <a:r>
              <a:rPr sz="1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improving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discovery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engagement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app.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Additionally,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we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aim </a:t>
            </a:r>
            <a:r>
              <a:rPr sz="1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 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retention </a:t>
            </a:r>
            <a:r>
              <a:rPr sz="18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by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enhancing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overall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experience,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encouraging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more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frequent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larger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35" dirty="0">
                <a:solidFill>
                  <a:srgbClr val="E45260"/>
                </a:solidFill>
                <a:latin typeface="Arial"/>
                <a:cs typeface="Arial"/>
              </a:rPr>
              <a:t>Understanding</a:t>
            </a:r>
            <a:r>
              <a:rPr sz="2400" b="1" spc="-14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114" dirty="0">
                <a:solidFill>
                  <a:srgbClr val="E45260"/>
                </a:solidFill>
                <a:latin typeface="Arial"/>
                <a:cs typeface="Arial"/>
              </a:rPr>
              <a:t>the</a:t>
            </a:r>
            <a:r>
              <a:rPr sz="2400" b="1" spc="-13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solidFill>
                  <a:srgbClr val="E45260"/>
                </a:solidFill>
                <a:latin typeface="Arial"/>
                <a:cs typeface="Arial"/>
              </a:rPr>
              <a:t>Current</a:t>
            </a:r>
            <a:r>
              <a:rPr sz="2400" b="1" spc="-10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solidFill>
                  <a:srgbClr val="E45260"/>
                </a:solidFill>
                <a:latin typeface="Arial"/>
                <a:cs typeface="Arial"/>
              </a:rPr>
              <a:t>State</a:t>
            </a:r>
            <a:r>
              <a:rPr sz="2400" b="1" spc="-13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E4526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87985" indent="-19494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87985" algn="l"/>
              </a:tabLst>
            </a:pP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retention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plateaued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at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around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45%.</a:t>
            </a:r>
            <a:endParaRPr sz="1800">
              <a:latin typeface="Microsoft Sans Serif"/>
              <a:cs typeface="Microsoft Sans Serif"/>
            </a:endParaRPr>
          </a:p>
          <a:p>
            <a:pPr marL="387985" indent="-19494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87985" algn="l"/>
              </a:tabLst>
            </a:pP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rre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23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05" dirty="0">
                <a:solidFill>
                  <a:srgbClr val="FFFFFF"/>
                </a:solidFill>
                <a:latin typeface="Arial MT"/>
                <a:cs typeface="Arial MT"/>
              </a:rPr>
              <a:t>₹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sz="1800" spc="265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80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805" dirty="0">
                <a:solidFill>
                  <a:srgbClr val="FFFFFF"/>
                </a:solidFill>
                <a:latin typeface="Arial MT"/>
                <a:cs typeface="Arial MT"/>
              </a:rPr>
              <a:t>₹</a:t>
            </a:r>
            <a:r>
              <a:rPr sz="18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60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387985" indent="-19494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87985" algn="l"/>
              </a:tabLst>
            </a:pP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Operates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30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cities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across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India.</a:t>
            </a:r>
            <a:endParaRPr sz="1800">
              <a:latin typeface="Microsoft Sans Serif"/>
              <a:cs typeface="Microsoft Sans Serif"/>
            </a:endParaRPr>
          </a:p>
          <a:p>
            <a:pPr marL="387985" indent="-19494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87985" algn="l"/>
              </a:tabLst>
            </a:pP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Rapid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promises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10-minute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73105" y="4549076"/>
            <a:ext cx="5729605" cy="80772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2150" b="1" spc="65" dirty="0">
                <a:solidFill>
                  <a:srgbClr val="E45260"/>
                </a:solidFill>
                <a:latin typeface="Arial"/>
                <a:cs typeface="Arial"/>
              </a:rPr>
              <a:t>Relevant</a:t>
            </a:r>
            <a:r>
              <a:rPr sz="2150" b="1" spc="-9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150" b="1" spc="-15" dirty="0">
                <a:solidFill>
                  <a:srgbClr val="E45260"/>
                </a:solidFill>
                <a:latin typeface="Arial"/>
                <a:cs typeface="Arial"/>
              </a:rPr>
              <a:t>Business</a:t>
            </a:r>
            <a:r>
              <a:rPr sz="2150" b="1" spc="-4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150" b="1" spc="65" dirty="0">
                <a:solidFill>
                  <a:srgbClr val="E45260"/>
                </a:solidFill>
                <a:latin typeface="Arial"/>
                <a:cs typeface="Arial"/>
              </a:rPr>
              <a:t>and</a:t>
            </a:r>
            <a:r>
              <a:rPr sz="2150" b="1" spc="-6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150" b="1" spc="80" dirty="0">
                <a:solidFill>
                  <a:srgbClr val="E45260"/>
                </a:solidFill>
                <a:latin typeface="Arial"/>
                <a:cs typeface="Arial"/>
              </a:rPr>
              <a:t>Product</a:t>
            </a:r>
            <a:r>
              <a:rPr sz="2150" b="1" spc="-9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150" b="1" spc="60" dirty="0">
                <a:solidFill>
                  <a:srgbClr val="E45260"/>
                </a:solidFill>
                <a:latin typeface="Arial"/>
                <a:cs typeface="Arial"/>
              </a:rPr>
              <a:t>Outcomes</a:t>
            </a:r>
            <a:endParaRPr sz="215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500"/>
              </a:spcBef>
            </a:pPr>
            <a:r>
              <a:rPr sz="2150" b="1" spc="-120" dirty="0">
                <a:solidFill>
                  <a:srgbClr val="E45260"/>
                </a:solidFill>
                <a:latin typeface="Arial"/>
                <a:cs typeface="Arial"/>
              </a:rPr>
              <a:t>:</a:t>
            </a:r>
            <a:endParaRPr sz="21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01866" y="5025570"/>
            <a:ext cx="1863725" cy="8255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400" b="1" spc="145" dirty="0">
                <a:solidFill>
                  <a:srgbClr val="D9D9D9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Servicable</a:t>
            </a: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Cities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0"/>
            <a:ext cx="0" cy="10287000"/>
          </a:xfrm>
          <a:custGeom>
            <a:avLst/>
            <a:gdLst/>
            <a:ahLst/>
            <a:cxnLst/>
            <a:rect l="l" t="t" r="r" b="b"/>
            <a:pathLst>
              <a:path h="10287000">
                <a:moveTo>
                  <a:pt x="0" y="0"/>
                </a:moveTo>
                <a:lnTo>
                  <a:pt x="0" y="10286999"/>
                </a:lnTo>
              </a:path>
            </a:pathLst>
          </a:custGeom>
          <a:ln w="38100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891" y="1476805"/>
            <a:ext cx="824865" cy="612140"/>
          </a:xfrm>
          <a:custGeom>
            <a:avLst/>
            <a:gdLst/>
            <a:ahLst/>
            <a:cxnLst/>
            <a:rect l="l" t="t" r="r" b="b"/>
            <a:pathLst>
              <a:path w="824865" h="612139">
                <a:moveTo>
                  <a:pt x="500277" y="0"/>
                </a:moveTo>
                <a:lnTo>
                  <a:pt x="478700" y="2208"/>
                </a:lnTo>
                <a:lnTo>
                  <a:pt x="399057" y="31154"/>
                </a:lnTo>
                <a:lnTo>
                  <a:pt x="338396" y="47991"/>
                </a:lnTo>
                <a:lnTo>
                  <a:pt x="282044" y="60329"/>
                </a:lnTo>
                <a:lnTo>
                  <a:pt x="237779" y="67703"/>
                </a:lnTo>
                <a:lnTo>
                  <a:pt x="189044" y="78775"/>
                </a:lnTo>
                <a:lnTo>
                  <a:pt x="144039" y="97989"/>
                </a:lnTo>
                <a:lnTo>
                  <a:pt x="103615" y="124502"/>
                </a:lnTo>
                <a:lnTo>
                  <a:pt x="68624" y="157472"/>
                </a:lnTo>
                <a:lnTo>
                  <a:pt x="39916" y="196056"/>
                </a:lnTo>
                <a:lnTo>
                  <a:pt x="18342" y="239411"/>
                </a:lnTo>
                <a:lnTo>
                  <a:pt x="4753" y="286695"/>
                </a:lnTo>
                <a:lnTo>
                  <a:pt x="0" y="337066"/>
                </a:lnTo>
                <a:lnTo>
                  <a:pt x="4345" y="386045"/>
                </a:lnTo>
                <a:lnTo>
                  <a:pt x="16943" y="432315"/>
                </a:lnTo>
                <a:lnTo>
                  <a:pt x="37042" y="475063"/>
                </a:lnTo>
                <a:lnTo>
                  <a:pt x="63892" y="513475"/>
                </a:lnTo>
                <a:lnTo>
                  <a:pt x="96741" y="546735"/>
                </a:lnTo>
                <a:lnTo>
                  <a:pt x="134840" y="574030"/>
                </a:lnTo>
                <a:lnTo>
                  <a:pt x="177437" y="594546"/>
                </a:lnTo>
                <a:lnTo>
                  <a:pt x="223782" y="607468"/>
                </a:lnTo>
                <a:lnTo>
                  <a:pt x="273123" y="611981"/>
                </a:lnTo>
                <a:lnTo>
                  <a:pt x="363193" y="611981"/>
                </a:lnTo>
                <a:lnTo>
                  <a:pt x="415967" y="592857"/>
                </a:lnTo>
                <a:lnTo>
                  <a:pt x="437976" y="547513"/>
                </a:lnTo>
                <a:lnTo>
                  <a:pt x="432325" y="531263"/>
                </a:lnTo>
                <a:lnTo>
                  <a:pt x="423679" y="521980"/>
                </a:lnTo>
                <a:lnTo>
                  <a:pt x="419204" y="519026"/>
                </a:lnTo>
                <a:lnTo>
                  <a:pt x="426310" y="518527"/>
                </a:lnTo>
                <a:lnTo>
                  <a:pt x="443159" y="514029"/>
                </a:lnTo>
                <a:lnTo>
                  <a:pt x="463049" y="501031"/>
                </a:lnTo>
                <a:lnTo>
                  <a:pt x="479277" y="475033"/>
                </a:lnTo>
                <a:lnTo>
                  <a:pt x="482301" y="447270"/>
                </a:lnTo>
                <a:lnTo>
                  <a:pt x="474036" y="427846"/>
                </a:lnTo>
                <a:lnTo>
                  <a:pt x="462901" y="416433"/>
                </a:lnTo>
                <a:lnTo>
                  <a:pt x="457318" y="412701"/>
                </a:lnTo>
                <a:lnTo>
                  <a:pt x="464213" y="410911"/>
                </a:lnTo>
                <a:lnTo>
                  <a:pt x="480319" y="403599"/>
                </a:lnTo>
                <a:lnTo>
                  <a:pt x="498767" y="387850"/>
                </a:lnTo>
                <a:lnTo>
                  <a:pt x="512688" y="360751"/>
                </a:lnTo>
                <a:lnTo>
                  <a:pt x="512945" y="334441"/>
                </a:lnTo>
                <a:lnTo>
                  <a:pt x="503266" y="313500"/>
                </a:lnTo>
                <a:lnTo>
                  <a:pt x="491618" y="299663"/>
                </a:lnTo>
                <a:lnTo>
                  <a:pt x="485965" y="294666"/>
                </a:lnTo>
                <a:lnTo>
                  <a:pt x="765593" y="294666"/>
                </a:lnTo>
                <a:lnTo>
                  <a:pt x="784072" y="292035"/>
                </a:lnTo>
                <a:lnTo>
                  <a:pt x="803318" y="282845"/>
                </a:lnTo>
                <a:lnTo>
                  <a:pt x="818453" y="265150"/>
                </a:lnTo>
                <a:lnTo>
                  <a:pt x="824597" y="237003"/>
                </a:lnTo>
                <a:lnTo>
                  <a:pt x="818341" y="209181"/>
                </a:lnTo>
                <a:lnTo>
                  <a:pt x="802974" y="192170"/>
                </a:lnTo>
                <a:lnTo>
                  <a:pt x="783668" y="183659"/>
                </a:lnTo>
                <a:lnTo>
                  <a:pt x="765593" y="181335"/>
                </a:lnTo>
                <a:lnTo>
                  <a:pt x="296035" y="181335"/>
                </a:lnTo>
                <a:lnTo>
                  <a:pt x="283147" y="177794"/>
                </a:lnTo>
                <a:lnTo>
                  <a:pt x="278851" y="170002"/>
                </a:lnTo>
                <a:lnTo>
                  <a:pt x="283147" y="162211"/>
                </a:lnTo>
                <a:lnTo>
                  <a:pt x="296035" y="158669"/>
                </a:lnTo>
                <a:lnTo>
                  <a:pt x="357085" y="158669"/>
                </a:lnTo>
                <a:lnTo>
                  <a:pt x="415949" y="151197"/>
                </a:lnTo>
                <a:lnTo>
                  <a:pt x="461877" y="133544"/>
                </a:lnTo>
                <a:lnTo>
                  <a:pt x="494302" y="112860"/>
                </a:lnTo>
                <a:lnTo>
                  <a:pt x="522365" y="83173"/>
                </a:lnTo>
                <a:lnTo>
                  <a:pt x="531323" y="51120"/>
                </a:lnTo>
                <a:lnTo>
                  <a:pt x="529485" y="32374"/>
                </a:lnTo>
                <a:lnTo>
                  <a:pt x="518150" y="8455"/>
                </a:lnTo>
                <a:lnTo>
                  <a:pt x="500277" y="0"/>
                </a:lnTo>
                <a:close/>
              </a:path>
            </a:pathLst>
          </a:custGeom>
          <a:solidFill>
            <a:srgbClr val="FFDC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653" y="2991280"/>
            <a:ext cx="834390" cy="612140"/>
          </a:xfrm>
          <a:custGeom>
            <a:avLst/>
            <a:gdLst/>
            <a:ahLst/>
            <a:cxnLst/>
            <a:rect l="l" t="t" r="r" b="b"/>
            <a:pathLst>
              <a:path w="834390" h="612139">
                <a:moveTo>
                  <a:pt x="505900" y="0"/>
                </a:moveTo>
                <a:lnTo>
                  <a:pt x="484080" y="2208"/>
                </a:lnTo>
                <a:lnTo>
                  <a:pt x="415642" y="27288"/>
                </a:lnTo>
                <a:lnTo>
                  <a:pt x="366654" y="41770"/>
                </a:lnTo>
                <a:lnTo>
                  <a:pt x="318442" y="53492"/>
                </a:lnTo>
                <a:lnTo>
                  <a:pt x="275032" y="62216"/>
                </a:lnTo>
                <a:lnTo>
                  <a:pt x="240452" y="67703"/>
                </a:lnTo>
                <a:lnTo>
                  <a:pt x="191168" y="78775"/>
                </a:lnTo>
                <a:lnTo>
                  <a:pt x="145658" y="97989"/>
                </a:lnTo>
                <a:lnTo>
                  <a:pt x="104780" y="124502"/>
                </a:lnTo>
                <a:lnTo>
                  <a:pt x="69395" y="157472"/>
                </a:lnTo>
                <a:lnTo>
                  <a:pt x="40364" y="196056"/>
                </a:lnTo>
                <a:lnTo>
                  <a:pt x="18548" y="239411"/>
                </a:lnTo>
                <a:lnTo>
                  <a:pt x="4806" y="286695"/>
                </a:lnTo>
                <a:lnTo>
                  <a:pt x="0" y="337066"/>
                </a:lnTo>
                <a:lnTo>
                  <a:pt x="4394" y="386045"/>
                </a:lnTo>
                <a:lnTo>
                  <a:pt x="17133" y="432315"/>
                </a:lnTo>
                <a:lnTo>
                  <a:pt x="37458" y="475063"/>
                </a:lnTo>
                <a:lnTo>
                  <a:pt x="64610" y="513475"/>
                </a:lnTo>
                <a:lnTo>
                  <a:pt x="97828" y="546735"/>
                </a:lnTo>
                <a:lnTo>
                  <a:pt x="136355" y="574030"/>
                </a:lnTo>
                <a:lnTo>
                  <a:pt x="179431" y="594546"/>
                </a:lnTo>
                <a:lnTo>
                  <a:pt x="226297" y="607468"/>
                </a:lnTo>
                <a:lnTo>
                  <a:pt x="276193" y="611981"/>
                </a:lnTo>
                <a:lnTo>
                  <a:pt x="367275" y="611981"/>
                </a:lnTo>
                <a:lnTo>
                  <a:pt x="420642" y="592857"/>
                </a:lnTo>
                <a:lnTo>
                  <a:pt x="442899" y="547513"/>
                </a:lnTo>
                <a:lnTo>
                  <a:pt x="437184" y="531263"/>
                </a:lnTo>
                <a:lnTo>
                  <a:pt x="428441" y="521980"/>
                </a:lnTo>
                <a:lnTo>
                  <a:pt x="423916" y="519026"/>
                </a:lnTo>
                <a:lnTo>
                  <a:pt x="431102" y="518527"/>
                </a:lnTo>
                <a:lnTo>
                  <a:pt x="448140" y="514029"/>
                </a:lnTo>
                <a:lnTo>
                  <a:pt x="468254" y="501031"/>
                </a:lnTo>
                <a:lnTo>
                  <a:pt x="484664" y="475033"/>
                </a:lnTo>
                <a:lnTo>
                  <a:pt x="487722" y="447270"/>
                </a:lnTo>
                <a:lnTo>
                  <a:pt x="479364" y="427846"/>
                </a:lnTo>
                <a:lnTo>
                  <a:pt x="468104" y="416433"/>
                </a:lnTo>
                <a:lnTo>
                  <a:pt x="462459" y="412701"/>
                </a:lnTo>
                <a:lnTo>
                  <a:pt x="469431" y="410911"/>
                </a:lnTo>
                <a:lnTo>
                  <a:pt x="485718" y="403599"/>
                </a:lnTo>
                <a:lnTo>
                  <a:pt x="504373" y="387850"/>
                </a:lnTo>
                <a:lnTo>
                  <a:pt x="518451" y="360751"/>
                </a:lnTo>
                <a:lnTo>
                  <a:pt x="518710" y="334441"/>
                </a:lnTo>
                <a:lnTo>
                  <a:pt x="508923" y="313500"/>
                </a:lnTo>
                <a:lnTo>
                  <a:pt x="497144" y="299663"/>
                </a:lnTo>
                <a:lnTo>
                  <a:pt x="491427" y="294666"/>
                </a:lnTo>
                <a:lnTo>
                  <a:pt x="774198" y="294666"/>
                </a:lnTo>
                <a:lnTo>
                  <a:pt x="792884" y="292035"/>
                </a:lnTo>
                <a:lnTo>
                  <a:pt x="812347" y="282845"/>
                </a:lnTo>
                <a:lnTo>
                  <a:pt x="827652" y="265150"/>
                </a:lnTo>
                <a:lnTo>
                  <a:pt x="833865" y="237003"/>
                </a:lnTo>
                <a:lnTo>
                  <a:pt x="827539" y="209181"/>
                </a:lnTo>
                <a:lnTo>
                  <a:pt x="811999" y="192170"/>
                </a:lnTo>
                <a:lnTo>
                  <a:pt x="792476" y="183659"/>
                </a:lnTo>
                <a:lnTo>
                  <a:pt x="774198" y="181335"/>
                </a:lnTo>
                <a:lnTo>
                  <a:pt x="299362" y="181335"/>
                </a:lnTo>
                <a:lnTo>
                  <a:pt x="286330" y="177794"/>
                </a:lnTo>
                <a:lnTo>
                  <a:pt x="281985" y="170002"/>
                </a:lnTo>
                <a:lnTo>
                  <a:pt x="286330" y="162211"/>
                </a:lnTo>
                <a:lnTo>
                  <a:pt x="299362" y="158669"/>
                </a:lnTo>
                <a:lnTo>
                  <a:pt x="361099" y="158669"/>
                </a:lnTo>
                <a:lnTo>
                  <a:pt x="420624" y="151197"/>
                </a:lnTo>
                <a:lnTo>
                  <a:pt x="467068" y="133544"/>
                </a:lnTo>
                <a:lnTo>
                  <a:pt x="499858" y="112860"/>
                </a:lnTo>
                <a:lnTo>
                  <a:pt x="528236" y="83173"/>
                </a:lnTo>
                <a:lnTo>
                  <a:pt x="537294" y="51120"/>
                </a:lnTo>
                <a:lnTo>
                  <a:pt x="535437" y="32374"/>
                </a:lnTo>
                <a:lnTo>
                  <a:pt x="523973" y="8455"/>
                </a:lnTo>
                <a:lnTo>
                  <a:pt x="505900" y="0"/>
                </a:lnTo>
                <a:close/>
              </a:path>
            </a:pathLst>
          </a:custGeom>
          <a:solidFill>
            <a:srgbClr val="FFDC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891" y="4496230"/>
            <a:ext cx="564515" cy="545465"/>
          </a:xfrm>
          <a:custGeom>
            <a:avLst/>
            <a:gdLst/>
            <a:ahLst/>
            <a:cxnLst/>
            <a:rect l="l" t="t" r="r" b="b"/>
            <a:pathLst>
              <a:path w="564515" h="545464">
                <a:moveTo>
                  <a:pt x="500277" y="0"/>
                </a:moveTo>
                <a:lnTo>
                  <a:pt x="478700" y="2208"/>
                </a:lnTo>
                <a:lnTo>
                  <a:pt x="399057" y="31154"/>
                </a:lnTo>
                <a:lnTo>
                  <a:pt x="338396" y="47991"/>
                </a:lnTo>
                <a:lnTo>
                  <a:pt x="282044" y="60329"/>
                </a:lnTo>
                <a:lnTo>
                  <a:pt x="237779" y="67703"/>
                </a:lnTo>
                <a:lnTo>
                  <a:pt x="189044" y="78775"/>
                </a:lnTo>
                <a:lnTo>
                  <a:pt x="144039" y="97989"/>
                </a:lnTo>
                <a:lnTo>
                  <a:pt x="103615" y="124502"/>
                </a:lnTo>
                <a:lnTo>
                  <a:pt x="68624" y="157472"/>
                </a:lnTo>
                <a:lnTo>
                  <a:pt x="39916" y="196055"/>
                </a:lnTo>
                <a:lnTo>
                  <a:pt x="18342" y="239411"/>
                </a:lnTo>
                <a:lnTo>
                  <a:pt x="4753" y="286695"/>
                </a:lnTo>
                <a:lnTo>
                  <a:pt x="0" y="337066"/>
                </a:lnTo>
                <a:lnTo>
                  <a:pt x="4345" y="386044"/>
                </a:lnTo>
                <a:lnTo>
                  <a:pt x="16943" y="432315"/>
                </a:lnTo>
                <a:lnTo>
                  <a:pt x="37042" y="475063"/>
                </a:lnTo>
                <a:lnTo>
                  <a:pt x="63892" y="513474"/>
                </a:lnTo>
                <a:lnTo>
                  <a:pt x="95112" y="545086"/>
                </a:lnTo>
                <a:lnTo>
                  <a:pt x="564298" y="181335"/>
                </a:lnTo>
                <a:lnTo>
                  <a:pt x="296035" y="181335"/>
                </a:lnTo>
                <a:lnTo>
                  <a:pt x="283147" y="177794"/>
                </a:lnTo>
                <a:lnTo>
                  <a:pt x="278851" y="170002"/>
                </a:lnTo>
                <a:lnTo>
                  <a:pt x="283147" y="162211"/>
                </a:lnTo>
                <a:lnTo>
                  <a:pt x="296035" y="158669"/>
                </a:lnTo>
                <a:lnTo>
                  <a:pt x="357085" y="158669"/>
                </a:lnTo>
                <a:lnTo>
                  <a:pt x="415949" y="151197"/>
                </a:lnTo>
                <a:lnTo>
                  <a:pt x="461877" y="133544"/>
                </a:lnTo>
                <a:lnTo>
                  <a:pt x="494302" y="112860"/>
                </a:lnTo>
                <a:lnTo>
                  <a:pt x="522365" y="83173"/>
                </a:lnTo>
                <a:lnTo>
                  <a:pt x="531323" y="51120"/>
                </a:lnTo>
                <a:lnTo>
                  <a:pt x="529485" y="32374"/>
                </a:lnTo>
                <a:lnTo>
                  <a:pt x="518150" y="8455"/>
                </a:lnTo>
                <a:lnTo>
                  <a:pt x="500277" y="0"/>
                </a:lnTo>
                <a:close/>
              </a:path>
            </a:pathLst>
          </a:custGeom>
          <a:solidFill>
            <a:srgbClr val="FFDC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67450"/>
            <a:ext cx="9115425" cy="40195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1175" y="1028700"/>
            <a:ext cx="8429625" cy="80105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9412" y="98424"/>
            <a:ext cx="4062729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14" dirty="0"/>
              <a:t>About</a:t>
            </a:r>
            <a:r>
              <a:rPr sz="4800" spc="-220" dirty="0"/>
              <a:t> </a:t>
            </a:r>
            <a:r>
              <a:rPr sz="4800" spc="125" dirty="0"/>
              <a:t>Zepto</a:t>
            </a:r>
            <a:r>
              <a:rPr sz="4800" spc="-229" dirty="0"/>
              <a:t> </a:t>
            </a:r>
            <a:r>
              <a:rPr sz="4800" spc="-275" dirty="0"/>
              <a:t>: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9630156" y="0"/>
            <a:ext cx="5655310" cy="1723389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4800" b="1" spc="155" dirty="0">
                <a:solidFill>
                  <a:srgbClr val="E45260"/>
                </a:solidFill>
                <a:latin typeface="Arial"/>
                <a:cs typeface="Arial"/>
              </a:rPr>
              <a:t>Major</a:t>
            </a:r>
            <a:r>
              <a:rPr sz="4800" b="1" spc="-29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4800" b="1" spc="120" dirty="0">
                <a:solidFill>
                  <a:srgbClr val="E45260"/>
                </a:solidFill>
                <a:latin typeface="Arial"/>
                <a:cs typeface="Arial"/>
              </a:rPr>
              <a:t>Competitors</a:t>
            </a:r>
            <a:endParaRPr sz="4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4800" b="1" spc="-275" dirty="0">
                <a:solidFill>
                  <a:srgbClr val="E45260"/>
                </a:solidFill>
                <a:latin typeface="Arial"/>
                <a:cs typeface="Arial"/>
              </a:rPr>
              <a:t>: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5530" y="1378838"/>
            <a:ext cx="8056245" cy="75177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45110">
              <a:lnSpc>
                <a:spcPct val="116399"/>
              </a:lnSpc>
              <a:spcBef>
                <a:spcPts val="60"/>
              </a:spcBef>
            </a:pP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Quick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Commerce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Leader: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Zepto 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specializes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delivering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groceries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within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minutes,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30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cities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across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India,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sets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it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apart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competitive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quick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commerce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sector.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 marL="12700" marR="297180" algn="just">
              <a:lnSpc>
                <a:spcPct val="119900"/>
              </a:lnSpc>
              <a:spcBef>
                <a:spcPts val="1675"/>
              </a:spcBef>
            </a:pP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Diverse </a:t>
            </a:r>
            <a:r>
              <a:rPr sz="1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Offering: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app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provides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wide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range </a:t>
            </a:r>
            <a:r>
              <a:rPr sz="1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grocery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items, </a:t>
            </a:r>
            <a:r>
              <a:rPr sz="18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fresh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produce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daily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essentials,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catering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various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needs.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15799"/>
              </a:lnSpc>
              <a:spcBef>
                <a:spcPts val="1975"/>
              </a:spcBef>
            </a:pP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User-Centric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Experience: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features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like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personalized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in-app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cooking 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classes,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Zepto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enhances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engagement,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aiming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retention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average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Microsoft Sans Serif"/>
              <a:cs typeface="Microsoft Sans Serif"/>
            </a:endParaRPr>
          </a:p>
          <a:p>
            <a:pPr marL="12700" marR="191135" algn="just">
              <a:lnSpc>
                <a:spcPct val="116399"/>
              </a:lnSpc>
            </a:pP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Currently,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company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operates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across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major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cities,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including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Bengaluru, Delhi,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Mumbai,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Gurugram,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Noida, 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Ghaziabad,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Hyderabad,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Chennai,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Pune,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Kolkata.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Microsoft Sans Serif"/>
              <a:cs typeface="Microsoft Sans Serif"/>
            </a:endParaRPr>
          </a:p>
          <a:p>
            <a:pPr marL="14604" algn="just">
              <a:lnSpc>
                <a:spcPct val="100000"/>
              </a:lnSpc>
            </a:pP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Proposition: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Delivers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Groceries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Minutes.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Microsoft Sans Serif"/>
              <a:cs typeface="Microsoft Sans Serif"/>
            </a:endParaRPr>
          </a:p>
          <a:p>
            <a:pPr marL="53340" algn="just">
              <a:lnSpc>
                <a:spcPct val="100000"/>
              </a:lnSpc>
            </a:pP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1000+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Employees.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3150" y="9604692"/>
            <a:ext cx="1981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8525" algn="l"/>
              </a:tabLst>
            </a:pPr>
            <a:r>
              <a:rPr sz="1800" spc="-55" dirty="0">
                <a:solidFill>
                  <a:srgbClr val="FFFFFF"/>
                </a:solidFill>
                <a:latin typeface="Arial Black"/>
                <a:cs typeface="Arial Black"/>
              </a:rPr>
              <a:t>5000+	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707" y="7931531"/>
            <a:ext cx="46164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r>
              <a:rPr sz="155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15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525" y="8543925"/>
            <a:ext cx="819150" cy="752475"/>
          </a:xfrm>
          <a:custGeom>
            <a:avLst/>
            <a:gdLst/>
            <a:ahLst/>
            <a:cxnLst/>
            <a:rect l="l" t="t" r="r" b="b"/>
            <a:pathLst>
              <a:path w="819150" h="752475">
                <a:moveTo>
                  <a:pt x="409575" y="0"/>
                </a:moveTo>
                <a:lnTo>
                  <a:pt x="358199" y="2930"/>
                </a:lnTo>
                <a:lnTo>
                  <a:pt x="308727" y="11488"/>
                </a:lnTo>
                <a:lnTo>
                  <a:pt x="261544" y="25320"/>
                </a:lnTo>
                <a:lnTo>
                  <a:pt x="217032" y="44075"/>
                </a:lnTo>
                <a:lnTo>
                  <a:pt x="175577" y="67400"/>
                </a:lnTo>
                <a:lnTo>
                  <a:pt x="137560" y="94944"/>
                </a:lnTo>
                <a:lnTo>
                  <a:pt x="103368" y="126354"/>
                </a:lnTo>
                <a:lnTo>
                  <a:pt x="73382" y="161279"/>
                </a:lnTo>
                <a:lnTo>
                  <a:pt x="47988" y="199367"/>
                </a:lnTo>
                <a:lnTo>
                  <a:pt x="27569" y="240265"/>
                </a:lnTo>
                <a:lnTo>
                  <a:pt x="12508" y="283621"/>
                </a:lnTo>
                <a:lnTo>
                  <a:pt x="3191" y="329084"/>
                </a:lnTo>
                <a:lnTo>
                  <a:pt x="0" y="376300"/>
                </a:lnTo>
                <a:lnTo>
                  <a:pt x="3191" y="423480"/>
                </a:lnTo>
                <a:lnTo>
                  <a:pt x="12508" y="468913"/>
                </a:lnTo>
                <a:lnTo>
                  <a:pt x="27569" y="512246"/>
                </a:lnTo>
                <a:lnTo>
                  <a:pt x="47988" y="553127"/>
                </a:lnTo>
                <a:lnTo>
                  <a:pt x="73382" y="591202"/>
                </a:lnTo>
                <a:lnTo>
                  <a:pt x="103368" y="626119"/>
                </a:lnTo>
                <a:lnTo>
                  <a:pt x="137560" y="657525"/>
                </a:lnTo>
                <a:lnTo>
                  <a:pt x="175577" y="685067"/>
                </a:lnTo>
                <a:lnTo>
                  <a:pt x="217032" y="708393"/>
                </a:lnTo>
                <a:lnTo>
                  <a:pt x="261544" y="727150"/>
                </a:lnTo>
                <a:lnTo>
                  <a:pt x="308727" y="740984"/>
                </a:lnTo>
                <a:lnTo>
                  <a:pt x="358199" y="749543"/>
                </a:lnTo>
                <a:lnTo>
                  <a:pt x="409575" y="752475"/>
                </a:lnTo>
                <a:lnTo>
                  <a:pt x="460950" y="749543"/>
                </a:lnTo>
                <a:lnTo>
                  <a:pt x="510422" y="740984"/>
                </a:lnTo>
                <a:lnTo>
                  <a:pt x="557605" y="727150"/>
                </a:lnTo>
                <a:lnTo>
                  <a:pt x="602117" y="708393"/>
                </a:lnTo>
                <a:lnTo>
                  <a:pt x="643572" y="685067"/>
                </a:lnTo>
                <a:lnTo>
                  <a:pt x="681589" y="657525"/>
                </a:lnTo>
                <a:lnTo>
                  <a:pt x="715781" y="626119"/>
                </a:lnTo>
                <a:lnTo>
                  <a:pt x="745767" y="591202"/>
                </a:lnTo>
                <a:lnTo>
                  <a:pt x="771161" y="553127"/>
                </a:lnTo>
                <a:lnTo>
                  <a:pt x="791580" y="512246"/>
                </a:lnTo>
                <a:lnTo>
                  <a:pt x="806641" y="468913"/>
                </a:lnTo>
                <a:lnTo>
                  <a:pt x="815958" y="423480"/>
                </a:lnTo>
                <a:lnTo>
                  <a:pt x="819150" y="376300"/>
                </a:lnTo>
                <a:lnTo>
                  <a:pt x="815958" y="329084"/>
                </a:lnTo>
                <a:lnTo>
                  <a:pt x="806641" y="283621"/>
                </a:lnTo>
                <a:lnTo>
                  <a:pt x="791580" y="240265"/>
                </a:lnTo>
                <a:lnTo>
                  <a:pt x="771161" y="199367"/>
                </a:lnTo>
                <a:lnTo>
                  <a:pt x="745767" y="161279"/>
                </a:lnTo>
                <a:lnTo>
                  <a:pt x="715781" y="126354"/>
                </a:lnTo>
                <a:lnTo>
                  <a:pt x="681589" y="94944"/>
                </a:lnTo>
                <a:lnTo>
                  <a:pt x="643572" y="67400"/>
                </a:lnTo>
                <a:lnTo>
                  <a:pt x="602117" y="44075"/>
                </a:lnTo>
                <a:lnTo>
                  <a:pt x="557605" y="25320"/>
                </a:lnTo>
                <a:lnTo>
                  <a:pt x="510422" y="11488"/>
                </a:lnTo>
                <a:lnTo>
                  <a:pt x="460950" y="2930"/>
                </a:lnTo>
                <a:lnTo>
                  <a:pt x="409575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2294" y="8755697"/>
            <a:ext cx="44259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r>
              <a:rPr sz="1550" spc="260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15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0525" y="9410700"/>
            <a:ext cx="819150" cy="752475"/>
          </a:xfrm>
          <a:custGeom>
            <a:avLst/>
            <a:gdLst/>
            <a:ahLst/>
            <a:cxnLst/>
            <a:rect l="l" t="t" r="r" b="b"/>
            <a:pathLst>
              <a:path w="819150" h="752475">
                <a:moveTo>
                  <a:pt x="409575" y="0"/>
                </a:moveTo>
                <a:lnTo>
                  <a:pt x="358199" y="2931"/>
                </a:lnTo>
                <a:lnTo>
                  <a:pt x="308727" y="11490"/>
                </a:lnTo>
                <a:lnTo>
                  <a:pt x="261544" y="25324"/>
                </a:lnTo>
                <a:lnTo>
                  <a:pt x="217032" y="44080"/>
                </a:lnTo>
                <a:lnTo>
                  <a:pt x="175577" y="67407"/>
                </a:lnTo>
                <a:lnTo>
                  <a:pt x="137560" y="94951"/>
                </a:lnTo>
                <a:lnTo>
                  <a:pt x="103368" y="126360"/>
                </a:lnTo>
                <a:lnTo>
                  <a:pt x="73382" y="161281"/>
                </a:lnTo>
                <a:lnTo>
                  <a:pt x="47988" y="199363"/>
                </a:lnTo>
                <a:lnTo>
                  <a:pt x="27569" y="240251"/>
                </a:lnTo>
                <a:lnTo>
                  <a:pt x="12508" y="283595"/>
                </a:lnTo>
                <a:lnTo>
                  <a:pt x="3191" y="329041"/>
                </a:lnTo>
                <a:lnTo>
                  <a:pt x="0" y="376237"/>
                </a:lnTo>
                <a:lnTo>
                  <a:pt x="3191" y="423430"/>
                </a:lnTo>
                <a:lnTo>
                  <a:pt x="12508" y="468875"/>
                </a:lnTo>
                <a:lnTo>
                  <a:pt x="27569" y="512217"/>
                </a:lnTo>
                <a:lnTo>
                  <a:pt x="47988" y="553106"/>
                </a:lnTo>
                <a:lnTo>
                  <a:pt x="73382" y="591187"/>
                </a:lnTo>
                <a:lnTo>
                  <a:pt x="103368" y="626109"/>
                </a:lnTo>
                <a:lnTo>
                  <a:pt x="137560" y="657519"/>
                </a:lnTo>
                <a:lnTo>
                  <a:pt x="175577" y="685064"/>
                </a:lnTo>
                <a:lnTo>
                  <a:pt x="217032" y="708391"/>
                </a:lnTo>
                <a:lnTo>
                  <a:pt x="261544" y="727149"/>
                </a:lnTo>
                <a:lnTo>
                  <a:pt x="308727" y="740984"/>
                </a:lnTo>
                <a:lnTo>
                  <a:pt x="358199" y="749543"/>
                </a:lnTo>
                <a:lnTo>
                  <a:pt x="409575" y="752475"/>
                </a:lnTo>
                <a:lnTo>
                  <a:pt x="460950" y="749543"/>
                </a:lnTo>
                <a:lnTo>
                  <a:pt x="510422" y="740984"/>
                </a:lnTo>
                <a:lnTo>
                  <a:pt x="557605" y="727149"/>
                </a:lnTo>
                <a:lnTo>
                  <a:pt x="602117" y="708391"/>
                </a:lnTo>
                <a:lnTo>
                  <a:pt x="643572" y="685064"/>
                </a:lnTo>
                <a:lnTo>
                  <a:pt x="681589" y="657519"/>
                </a:lnTo>
                <a:lnTo>
                  <a:pt x="715781" y="626109"/>
                </a:lnTo>
                <a:lnTo>
                  <a:pt x="745767" y="591187"/>
                </a:lnTo>
                <a:lnTo>
                  <a:pt x="771161" y="553106"/>
                </a:lnTo>
                <a:lnTo>
                  <a:pt x="791580" y="512217"/>
                </a:lnTo>
                <a:lnTo>
                  <a:pt x="806641" y="468875"/>
                </a:lnTo>
                <a:lnTo>
                  <a:pt x="815958" y="423430"/>
                </a:lnTo>
                <a:lnTo>
                  <a:pt x="819150" y="376237"/>
                </a:lnTo>
                <a:lnTo>
                  <a:pt x="815958" y="329041"/>
                </a:lnTo>
                <a:lnTo>
                  <a:pt x="806641" y="283595"/>
                </a:lnTo>
                <a:lnTo>
                  <a:pt x="791580" y="240251"/>
                </a:lnTo>
                <a:lnTo>
                  <a:pt x="771161" y="199363"/>
                </a:lnTo>
                <a:lnTo>
                  <a:pt x="745767" y="161281"/>
                </a:lnTo>
                <a:lnTo>
                  <a:pt x="715781" y="126360"/>
                </a:lnTo>
                <a:lnTo>
                  <a:pt x="681589" y="94951"/>
                </a:lnTo>
                <a:lnTo>
                  <a:pt x="643572" y="67407"/>
                </a:lnTo>
                <a:lnTo>
                  <a:pt x="602117" y="44080"/>
                </a:lnTo>
                <a:lnTo>
                  <a:pt x="557605" y="25324"/>
                </a:lnTo>
                <a:lnTo>
                  <a:pt x="510422" y="11490"/>
                </a:lnTo>
                <a:lnTo>
                  <a:pt x="460950" y="2931"/>
                </a:lnTo>
                <a:lnTo>
                  <a:pt x="409575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2134" y="9624059"/>
            <a:ext cx="461009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1550" spc="254" dirty="0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sz="15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91675" y="1028700"/>
            <a:ext cx="2781300" cy="1238250"/>
          </a:xfrm>
          <a:custGeom>
            <a:avLst/>
            <a:gdLst/>
            <a:ahLst/>
            <a:cxnLst/>
            <a:rect l="l" t="t" r="r" b="b"/>
            <a:pathLst>
              <a:path w="2781300" h="1238250">
                <a:moveTo>
                  <a:pt x="2243963" y="0"/>
                </a:moveTo>
                <a:lnTo>
                  <a:pt x="537336" y="0"/>
                </a:lnTo>
                <a:lnTo>
                  <a:pt x="488423" y="2200"/>
                </a:lnTo>
                <a:lnTo>
                  <a:pt x="440740" y="8674"/>
                </a:lnTo>
                <a:lnTo>
                  <a:pt x="394479" y="19231"/>
                </a:lnTo>
                <a:lnTo>
                  <a:pt x="349828" y="33682"/>
                </a:lnTo>
                <a:lnTo>
                  <a:pt x="306977" y="51837"/>
                </a:lnTo>
                <a:lnTo>
                  <a:pt x="266116" y="73504"/>
                </a:lnTo>
                <a:lnTo>
                  <a:pt x="227435" y="98495"/>
                </a:lnTo>
                <a:lnTo>
                  <a:pt x="191122" y="126619"/>
                </a:lnTo>
                <a:lnTo>
                  <a:pt x="157368" y="157686"/>
                </a:lnTo>
                <a:lnTo>
                  <a:pt x="126363" y="191506"/>
                </a:lnTo>
                <a:lnTo>
                  <a:pt x="98295" y="227888"/>
                </a:lnTo>
                <a:lnTo>
                  <a:pt x="73354" y="266643"/>
                </a:lnTo>
                <a:lnTo>
                  <a:pt x="51730" y="307581"/>
                </a:lnTo>
                <a:lnTo>
                  <a:pt x="33613" y="350511"/>
                </a:lnTo>
                <a:lnTo>
                  <a:pt x="19191" y="395243"/>
                </a:lnTo>
                <a:lnTo>
                  <a:pt x="8656" y="441587"/>
                </a:lnTo>
                <a:lnTo>
                  <a:pt x="2195" y="489354"/>
                </a:lnTo>
                <a:lnTo>
                  <a:pt x="0" y="538352"/>
                </a:lnTo>
                <a:lnTo>
                  <a:pt x="0" y="699897"/>
                </a:lnTo>
                <a:lnTo>
                  <a:pt x="2195" y="748895"/>
                </a:lnTo>
                <a:lnTo>
                  <a:pt x="8656" y="796662"/>
                </a:lnTo>
                <a:lnTo>
                  <a:pt x="19191" y="843006"/>
                </a:lnTo>
                <a:lnTo>
                  <a:pt x="33613" y="887738"/>
                </a:lnTo>
                <a:lnTo>
                  <a:pt x="51730" y="930668"/>
                </a:lnTo>
                <a:lnTo>
                  <a:pt x="73354" y="971606"/>
                </a:lnTo>
                <a:lnTo>
                  <a:pt x="98295" y="1010361"/>
                </a:lnTo>
                <a:lnTo>
                  <a:pt x="126363" y="1046743"/>
                </a:lnTo>
                <a:lnTo>
                  <a:pt x="157368" y="1080563"/>
                </a:lnTo>
                <a:lnTo>
                  <a:pt x="191122" y="1111630"/>
                </a:lnTo>
                <a:lnTo>
                  <a:pt x="227435" y="1139754"/>
                </a:lnTo>
                <a:lnTo>
                  <a:pt x="266116" y="1164745"/>
                </a:lnTo>
                <a:lnTo>
                  <a:pt x="306977" y="1186412"/>
                </a:lnTo>
                <a:lnTo>
                  <a:pt x="349828" y="1204567"/>
                </a:lnTo>
                <a:lnTo>
                  <a:pt x="394479" y="1219018"/>
                </a:lnTo>
                <a:lnTo>
                  <a:pt x="440740" y="1229575"/>
                </a:lnTo>
                <a:lnTo>
                  <a:pt x="488423" y="1236049"/>
                </a:lnTo>
                <a:lnTo>
                  <a:pt x="537336" y="1238250"/>
                </a:lnTo>
                <a:lnTo>
                  <a:pt x="2243963" y="1238250"/>
                </a:lnTo>
                <a:lnTo>
                  <a:pt x="2292876" y="1236049"/>
                </a:lnTo>
                <a:lnTo>
                  <a:pt x="2340559" y="1229575"/>
                </a:lnTo>
                <a:lnTo>
                  <a:pt x="2386820" y="1219018"/>
                </a:lnTo>
                <a:lnTo>
                  <a:pt x="2431471" y="1204567"/>
                </a:lnTo>
                <a:lnTo>
                  <a:pt x="2474322" y="1186412"/>
                </a:lnTo>
                <a:lnTo>
                  <a:pt x="2515183" y="1164745"/>
                </a:lnTo>
                <a:lnTo>
                  <a:pt x="2553864" y="1139754"/>
                </a:lnTo>
                <a:lnTo>
                  <a:pt x="2590177" y="1111630"/>
                </a:lnTo>
                <a:lnTo>
                  <a:pt x="2623931" y="1080563"/>
                </a:lnTo>
                <a:lnTo>
                  <a:pt x="2654936" y="1046743"/>
                </a:lnTo>
                <a:lnTo>
                  <a:pt x="2683004" y="1010361"/>
                </a:lnTo>
                <a:lnTo>
                  <a:pt x="2707945" y="971606"/>
                </a:lnTo>
                <a:lnTo>
                  <a:pt x="2729569" y="930668"/>
                </a:lnTo>
                <a:lnTo>
                  <a:pt x="2747686" y="887738"/>
                </a:lnTo>
                <a:lnTo>
                  <a:pt x="2762108" y="843006"/>
                </a:lnTo>
                <a:lnTo>
                  <a:pt x="2772643" y="796662"/>
                </a:lnTo>
                <a:lnTo>
                  <a:pt x="2779104" y="748895"/>
                </a:lnTo>
                <a:lnTo>
                  <a:pt x="2781300" y="699897"/>
                </a:lnTo>
                <a:lnTo>
                  <a:pt x="2781300" y="538352"/>
                </a:lnTo>
                <a:lnTo>
                  <a:pt x="2779104" y="489354"/>
                </a:lnTo>
                <a:lnTo>
                  <a:pt x="2772643" y="441587"/>
                </a:lnTo>
                <a:lnTo>
                  <a:pt x="2762108" y="395243"/>
                </a:lnTo>
                <a:lnTo>
                  <a:pt x="2747686" y="350511"/>
                </a:lnTo>
                <a:lnTo>
                  <a:pt x="2729569" y="307581"/>
                </a:lnTo>
                <a:lnTo>
                  <a:pt x="2707945" y="266643"/>
                </a:lnTo>
                <a:lnTo>
                  <a:pt x="2683004" y="227888"/>
                </a:lnTo>
                <a:lnTo>
                  <a:pt x="2654936" y="191506"/>
                </a:lnTo>
                <a:lnTo>
                  <a:pt x="2623931" y="157686"/>
                </a:lnTo>
                <a:lnTo>
                  <a:pt x="2590177" y="126619"/>
                </a:lnTo>
                <a:lnTo>
                  <a:pt x="2553864" y="98495"/>
                </a:lnTo>
                <a:lnTo>
                  <a:pt x="2515183" y="73504"/>
                </a:lnTo>
                <a:lnTo>
                  <a:pt x="2474322" y="51837"/>
                </a:lnTo>
                <a:lnTo>
                  <a:pt x="2431471" y="33682"/>
                </a:lnTo>
                <a:lnTo>
                  <a:pt x="2386820" y="19231"/>
                </a:lnTo>
                <a:lnTo>
                  <a:pt x="2340559" y="8674"/>
                </a:lnTo>
                <a:lnTo>
                  <a:pt x="2292876" y="2200"/>
                </a:lnTo>
                <a:lnTo>
                  <a:pt x="2243963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45091" y="1101406"/>
            <a:ext cx="2486025" cy="94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17800"/>
              </a:lnSpc>
              <a:spcBef>
                <a:spcPts val="95"/>
              </a:spcBef>
            </a:pP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Current </a:t>
            </a: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RS.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460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(Based</a:t>
            </a:r>
            <a:r>
              <a:rPr sz="17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market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research)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15645" y="1579895"/>
            <a:ext cx="1581785" cy="171450"/>
          </a:xfrm>
          <a:custGeom>
            <a:avLst/>
            <a:gdLst/>
            <a:ahLst/>
            <a:cxnLst/>
            <a:rect l="l" t="t" r="r" b="b"/>
            <a:pathLst>
              <a:path w="1581784" h="171450">
                <a:moveTo>
                  <a:pt x="1501554" y="105039"/>
                </a:moveTo>
                <a:lnTo>
                  <a:pt x="1463040" y="137906"/>
                </a:lnTo>
                <a:lnTo>
                  <a:pt x="1458382" y="143861"/>
                </a:lnTo>
                <a:lnTo>
                  <a:pt x="1456451" y="150875"/>
                </a:lnTo>
                <a:lnTo>
                  <a:pt x="1457307" y="158105"/>
                </a:lnTo>
                <a:lnTo>
                  <a:pt x="1461007" y="164703"/>
                </a:lnTo>
                <a:lnTo>
                  <a:pt x="1466909" y="169380"/>
                </a:lnTo>
                <a:lnTo>
                  <a:pt x="1473930" y="171354"/>
                </a:lnTo>
                <a:lnTo>
                  <a:pt x="1481189" y="170543"/>
                </a:lnTo>
                <a:lnTo>
                  <a:pt x="1487805" y="166862"/>
                </a:lnTo>
                <a:lnTo>
                  <a:pt x="1559529" y="105648"/>
                </a:lnTo>
                <a:lnTo>
                  <a:pt x="1552194" y="105648"/>
                </a:lnTo>
                <a:lnTo>
                  <a:pt x="1501554" y="105039"/>
                </a:lnTo>
                <a:close/>
              </a:path>
              <a:path w="1581784" h="171450">
                <a:moveTo>
                  <a:pt x="1523523" y="86290"/>
                </a:moveTo>
                <a:lnTo>
                  <a:pt x="1501554" y="105039"/>
                </a:lnTo>
                <a:lnTo>
                  <a:pt x="1552194" y="105648"/>
                </a:lnTo>
                <a:lnTo>
                  <a:pt x="1552258" y="100822"/>
                </a:lnTo>
                <a:lnTo>
                  <a:pt x="1539748" y="100822"/>
                </a:lnTo>
                <a:lnTo>
                  <a:pt x="1523523" y="86290"/>
                </a:lnTo>
                <a:close/>
              </a:path>
              <a:path w="1581784" h="171450">
                <a:moveTo>
                  <a:pt x="1476025" y="0"/>
                </a:moveTo>
                <a:lnTo>
                  <a:pt x="1468957" y="1791"/>
                </a:lnTo>
                <a:lnTo>
                  <a:pt x="1462913" y="6334"/>
                </a:lnTo>
                <a:lnTo>
                  <a:pt x="1459041" y="12862"/>
                </a:lnTo>
                <a:lnTo>
                  <a:pt x="1458039" y="20081"/>
                </a:lnTo>
                <a:lnTo>
                  <a:pt x="1459823" y="27158"/>
                </a:lnTo>
                <a:lnTo>
                  <a:pt x="1464309" y="33258"/>
                </a:lnTo>
                <a:lnTo>
                  <a:pt x="1501914" y="66937"/>
                </a:lnTo>
                <a:lnTo>
                  <a:pt x="1552702" y="67548"/>
                </a:lnTo>
                <a:lnTo>
                  <a:pt x="1552194" y="105648"/>
                </a:lnTo>
                <a:lnTo>
                  <a:pt x="1559529" y="105648"/>
                </a:lnTo>
                <a:lnTo>
                  <a:pt x="1581403" y="86979"/>
                </a:lnTo>
                <a:lnTo>
                  <a:pt x="1489709" y="4810"/>
                </a:lnTo>
                <a:lnTo>
                  <a:pt x="1483236" y="994"/>
                </a:lnTo>
                <a:lnTo>
                  <a:pt x="1476025" y="0"/>
                </a:lnTo>
                <a:close/>
              </a:path>
              <a:path w="1581784" h="171450">
                <a:moveTo>
                  <a:pt x="507" y="48879"/>
                </a:moveTo>
                <a:lnTo>
                  <a:pt x="0" y="86979"/>
                </a:lnTo>
                <a:lnTo>
                  <a:pt x="1501554" y="105039"/>
                </a:lnTo>
                <a:lnTo>
                  <a:pt x="1523523" y="86290"/>
                </a:lnTo>
                <a:lnTo>
                  <a:pt x="1501914" y="66937"/>
                </a:lnTo>
                <a:lnTo>
                  <a:pt x="507" y="48879"/>
                </a:lnTo>
                <a:close/>
              </a:path>
              <a:path w="1581784" h="171450">
                <a:moveTo>
                  <a:pt x="1540128" y="72120"/>
                </a:moveTo>
                <a:lnTo>
                  <a:pt x="1523523" y="86290"/>
                </a:lnTo>
                <a:lnTo>
                  <a:pt x="1539748" y="100822"/>
                </a:lnTo>
                <a:lnTo>
                  <a:pt x="1540128" y="72120"/>
                </a:lnTo>
                <a:close/>
              </a:path>
              <a:path w="1581784" h="171450">
                <a:moveTo>
                  <a:pt x="1552641" y="72120"/>
                </a:moveTo>
                <a:lnTo>
                  <a:pt x="1540128" y="72120"/>
                </a:lnTo>
                <a:lnTo>
                  <a:pt x="1539748" y="100822"/>
                </a:lnTo>
                <a:lnTo>
                  <a:pt x="1552258" y="100822"/>
                </a:lnTo>
                <a:lnTo>
                  <a:pt x="1552641" y="72120"/>
                </a:lnTo>
                <a:close/>
              </a:path>
              <a:path w="1581784" h="171450">
                <a:moveTo>
                  <a:pt x="1501914" y="66937"/>
                </a:moveTo>
                <a:lnTo>
                  <a:pt x="1523523" y="86290"/>
                </a:lnTo>
                <a:lnTo>
                  <a:pt x="1540128" y="72120"/>
                </a:lnTo>
                <a:lnTo>
                  <a:pt x="1552641" y="72120"/>
                </a:lnTo>
                <a:lnTo>
                  <a:pt x="1552702" y="67548"/>
                </a:lnTo>
                <a:lnTo>
                  <a:pt x="1501914" y="669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97125" y="1019175"/>
            <a:ext cx="2790825" cy="1323975"/>
          </a:xfrm>
          <a:custGeom>
            <a:avLst/>
            <a:gdLst/>
            <a:ahLst/>
            <a:cxnLst/>
            <a:rect l="l" t="t" r="r" b="b"/>
            <a:pathLst>
              <a:path w="2790825" h="1323975">
                <a:moveTo>
                  <a:pt x="2251709" y="0"/>
                </a:moveTo>
                <a:lnTo>
                  <a:pt x="539115" y="0"/>
                </a:lnTo>
                <a:lnTo>
                  <a:pt x="490053" y="2187"/>
                </a:lnTo>
                <a:lnTo>
                  <a:pt x="442223" y="8623"/>
                </a:lnTo>
                <a:lnTo>
                  <a:pt x="395816" y="19119"/>
                </a:lnTo>
                <a:lnTo>
                  <a:pt x="351023" y="33486"/>
                </a:lnTo>
                <a:lnTo>
                  <a:pt x="308033" y="51535"/>
                </a:lnTo>
                <a:lnTo>
                  <a:pt x="267038" y="73076"/>
                </a:lnTo>
                <a:lnTo>
                  <a:pt x="228228" y="97921"/>
                </a:lnTo>
                <a:lnTo>
                  <a:pt x="191793" y="125880"/>
                </a:lnTo>
                <a:lnTo>
                  <a:pt x="157924" y="156765"/>
                </a:lnTo>
                <a:lnTo>
                  <a:pt x="126811" y="190386"/>
                </a:lnTo>
                <a:lnTo>
                  <a:pt x="98646" y="226555"/>
                </a:lnTo>
                <a:lnTo>
                  <a:pt x="73617" y="265081"/>
                </a:lnTo>
                <a:lnTo>
                  <a:pt x="51917" y="305777"/>
                </a:lnTo>
                <a:lnTo>
                  <a:pt x="33734" y="348453"/>
                </a:lnTo>
                <a:lnTo>
                  <a:pt x="19261" y="392920"/>
                </a:lnTo>
                <a:lnTo>
                  <a:pt x="8687" y="438990"/>
                </a:lnTo>
                <a:lnTo>
                  <a:pt x="2203" y="486472"/>
                </a:lnTo>
                <a:lnTo>
                  <a:pt x="0" y="535177"/>
                </a:lnTo>
                <a:lnTo>
                  <a:pt x="0" y="788797"/>
                </a:lnTo>
                <a:lnTo>
                  <a:pt x="2203" y="837502"/>
                </a:lnTo>
                <a:lnTo>
                  <a:pt x="8687" y="884984"/>
                </a:lnTo>
                <a:lnTo>
                  <a:pt x="19261" y="931054"/>
                </a:lnTo>
                <a:lnTo>
                  <a:pt x="33734" y="975521"/>
                </a:lnTo>
                <a:lnTo>
                  <a:pt x="51917" y="1018197"/>
                </a:lnTo>
                <a:lnTo>
                  <a:pt x="73617" y="1058893"/>
                </a:lnTo>
                <a:lnTo>
                  <a:pt x="98646" y="1097419"/>
                </a:lnTo>
                <a:lnTo>
                  <a:pt x="126811" y="1133588"/>
                </a:lnTo>
                <a:lnTo>
                  <a:pt x="157924" y="1167209"/>
                </a:lnTo>
                <a:lnTo>
                  <a:pt x="191793" y="1198094"/>
                </a:lnTo>
                <a:lnTo>
                  <a:pt x="228228" y="1226053"/>
                </a:lnTo>
                <a:lnTo>
                  <a:pt x="267038" y="1250898"/>
                </a:lnTo>
                <a:lnTo>
                  <a:pt x="308033" y="1272439"/>
                </a:lnTo>
                <a:lnTo>
                  <a:pt x="351023" y="1290488"/>
                </a:lnTo>
                <a:lnTo>
                  <a:pt x="395816" y="1304855"/>
                </a:lnTo>
                <a:lnTo>
                  <a:pt x="442223" y="1315351"/>
                </a:lnTo>
                <a:lnTo>
                  <a:pt x="490053" y="1321787"/>
                </a:lnTo>
                <a:lnTo>
                  <a:pt x="539115" y="1323975"/>
                </a:lnTo>
                <a:lnTo>
                  <a:pt x="2251709" y="1323975"/>
                </a:lnTo>
                <a:lnTo>
                  <a:pt x="2300771" y="1321787"/>
                </a:lnTo>
                <a:lnTo>
                  <a:pt x="2348601" y="1315351"/>
                </a:lnTo>
                <a:lnTo>
                  <a:pt x="2395008" y="1304855"/>
                </a:lnTo>
                <a:lnTo>
                  <a:pt x="2439801" y="1290488"/>
                </a:lnTo>
                <a:lnTo>
                  <a:pt x="2482791" y="1272439"/>
                </a:lnTo>
                <a:lnTo>
                  <a:pt x="2523786" y="1250898"/>
                </a:lnTo>
                <a:lnTo>
                  <a:pt x="2562596" y="1226053"/>
                </a:lnTo>
                <a:lnTo>
                  <a:pt x="2599031" y="1198094"/>
                </a:lnTo>
                <a:lnTo>
                  <a:pt x="2632900" y="1167209"/>
                </a:lnTo>
                <a:lnTo>
                  <a:pt x="2664013" y="1133588"/>
                </a:lnTo>
                <a:lnTo>
                  <a:pt x="2692178" y="1097419"/>
                </a:lnTo>
                <a:lnTo>
                  <a:pt x="2717207" y="1058893"/>
                </a:lnTo>
                <a:lnTo>
                  <a:pt x="2738907" y="1018197"/>
                </a:lnTo>
                <a:lnTo>
                  <a:pt x="2757090" y="975521"/>
                </a:lnTo>
                <a:lnTo>
                  <a:pt x="2771563" y="931054"/>
                </a:lnTo>
                <a:lnTo>
                  <a:pt x="2782137" y="884984"/>
                </a:lnTo>
                <a:lnTo>
                  <a:pt x="2788621" y="837502"/>
                </a:lnTo>
                <a:lnTo>
                  <a:pt x="2790825" y="788797"/>
                </a:lnTo>
                <a:lnTo>
                  <a:pt x="2790825" y="535177"/>
                </a:lnTo>
                <a:lnTo>
                  <a:pt x="2788621" y="486472"/>
                </a:lnTo>
                <a:lnTo>
                  <a:pt x="2782137" y="438990"/>
                </a:lnTo>
                <a:lnTo>
                  <a:pt x="2771563" y="392920"/>
                </a:lnTo>
                <a:lnTo>
                  <a:pt x="2757090" y="348453"/>
                </a:lnTo>
                <a:lnTo>
                  <a:pt x="2738907" y="305777"/>
                </a:lnTo>
                <a:lnTo>
                  <a:pt x="2717207" y="265081"/>
                </a:lnTo>
                <a:lnTo>
                  <a:pt x="2692178" y="226555"/>
                </a:lnTo>
                <a:lnTo>
                  <a:pt x="2664013" y="190386"/>
                </a:lnTo>
                <a:lnTo>
                  <a:pt x="2632900" y="156765"/>
                </a:lnTo>
                <a:lnTo>
                  <a:pt x="2599031" y="125880"/>
                </a:lnTo>
                <a:lnTo>
                  <a:pt x="2562596" y="97921"/>
                </a:lnTo>
                <a:lnTo>
                  <a:pt x="2523786" y="73076"/>
                </a:lnTo>
                <a:lnTo>
                  <a:pt x="2482791" y="51535"/>
                </a:lnTo>
                <a:lnTo>
                  <a:pt x="2439801" y="33486"/>
                </a:lnTo>
                <a:lnTo>
                  <a:pt x="2395008" y="19119"/>
                </a:lnTo>
                <a:lnTo>
                  <a:pt x="2348601" y="8623"/>
                </a:lnTo>
                <a:lnTo>
                  <a:pt x="2300771" y="2187"/>
                </a:lnTo>
                <a:lnTo>
                  <a:pt x="2251709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370429" y="981582"/>
            <a:ext cx="2259330" cy="1245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1855">
              <a:lnSpc>
                <a:spcPct val="117800"/>
              </a:lnSpc>
              <a:spcBef>
                <a:spcPts val="95"/>
              </a:spcBef>
            </a:pP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Goal 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AOV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1700" spc="4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30-</a:t>
            </a:r>
            <a:endParaRPr sz="1700">
              <a:latin typeface="Microsoft Sans Serif"/>
              <a:cs typeface="Microsoft Sans Serif"/>
            </a:endParaRPr>
          </a:p>
          <a:p>
            <a:pPr marL="2540" algn="ctr">
              <a:lnSpc>
                <a:spcPct val="100000"/>
              </a:lnSpc>
              <a:spcBef>
                <a:spcPts val="360"/>
              </a:spcBef>
            </a:pP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40%</a:t>
            </a:r>
            <a:endParaRPr sz="1700">
              <a:latin typeface="Microsoft Sans Serif"/>
              <a:cs typeface="Microsoft Sans Serif"/>
            </a:endParaRPr>
          </a:p>
          <a:p>
            <a:pPr marL="5080" algn="ctr">
              <a:lnSpc>
                <a:spcPct val="100000"/>
              </a:lnSpc>
              <a:spcBef>
                <a:spcPts val="360"/>
              </a:spcBef>
            </a:pP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[RS.600-640]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25025" y="3438525"/>
            <a:ext cx="2781300" cy="1314450"/>
          </a:xfrm>
          <a:custGeom>
            <a:avLst/>
            <a:gdLst/>
            <a:ahLst/>
            <a:cxnLst/>
            <a:rect l="l" t="t" r="r" b="b"/>
            <a:pathLst>
              <a:path w="2781300" h="1314450">
                <a:moveTo>
                  <a:pt x="2010918" y="0"/>
                </a:moveTo>
                <a:lnTo>
                  <a:pt x="0" y="0"/>
                </a:lnTo>
                <a:lnTo>
                  <a:pt x="0" y="1314450"/>
                </a:lnTo>
                <a:lnTo>
                  <a:pt x="2010918" y="1314450"/>
                </a:lnTo>
                <a:lnTo>
                  <a:pt x="2781300" y="657225"/>
                </a:lnTo>
                <a:lnTo>
                  <a:pt x="2010918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08209" y="3702621"/>
            <a:ext cx="2196465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5775" marR="5080" indent="-473709">
              <a:lnSpc>
                <a:spcPct val="117800"/>
              </a:lnSpc>
              <a:spcBef>
                <a:spcPts val="95"/>
              </a:spcBef>
            </a:pP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Why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700" spc="3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135225" y="2505075"/>
            <a:ext cx="2600325" cy="933450"/>
          </a:xfrm>
          <a:custGeom>
            <a:avLst/>
            <a:gdLst/>
            <a:ahLst/>
            <a:cxnLst/>
            <a:rect l="l" t="t" r="r" b="b"/>
            <a:pathLst>
              <a:path w="2600325" h="933450">
                <a:moveTo>
                  <a:pt x="1828165" y="0"/>
                </a:moveTo>
                <a:lnTo>
                  <a:pt x="772159" y="0"/>
                </a:lnTo>
                <a:lnTo>
                  <a:pt x="711814" y="1403"/>
                </a:lnTo>
                <a:lnTo>
                  <a:pt x="652739" y="5546"/>
                </a:lnTo>
                <a:lnTo>
                  <a:pt x="595106" y="12324"/>
                </a:lnTo>
                <a:lnTo>
                  <a:pt x="539087" y="21633"/>
                </a:lnTo>
                <a:lnTo>
                  <a:pt x="484853" y="33369"/>
                </a:lnTo>
                <a:lnTo>
                  <a:pt x="432577" y="47430"/>
                </a:lnTo>
                <a:lnTo>
                  <a:pt x="382429" y="63711"/>
                </a:lnTo>
                <a:lnTo>
                  <a:pt x="334582" y="82109"/>
                </a:lnTo>
                <a:lnTo>
                  <a:pt x="289207" y="102520"/>
                </a:lnTo>
                <a:lnTo>
                  <a:pt x="246475" y="124840"/>
                </a:lnTo>
                <a:lnTo>
                  <a:pt x="206559" y="148965"/>
                </a:lnTo>
                <a:lnTo>
                  <a:pt x="169630" y="174793"/>
                </a:lnTo>
                <a:lnTo>
                  <a:pt x="135859" y="202219"/>
                </a:lnTo>
                <a:lnTo>
                  <a:pt x="105419" y="231140"/>
                </a:lnTo>
                <a:lnTo>
                  <a:pt x="78480" y="261451"/>
                </a:lnTo>
                <a:lnTo>
                  <a:pt x="55215" y="293050"/>
                </a:lnTo>
                <a:lnTo>
                  <a:pt x="35795" y="325832"/>
                </a:lnTo>
                <a:lnTo>
                  <a:pt x="9177" y="394533"/>
                </a:lnTo>
                <a:lnTo>
                  <a:pt x="0" y="466725"/>
                </a:lnTo>
                <a:lnTo>
                  <a:pt x="2323" y="503205"/>
                </a:lnTo>
                <a:lnTo>
                  <a:pt x="20392" y="573754"/>
                </a:lnTo>
                <a:lnTo>
                  <a:pt x="55215" y="640399"/>
                </a:lnTo>
                <a:lnTo>
                  <a:pt x="78480" y="671998"/>
                </a:lnTo>
                <a:lnTo>
                  <a:pt x="105419" y="702309"/>
                </a:lnTo>
                <a:lnTo>
                  <a:pt x="135859" y="731230"/>
                </a:lnTo>
                <a:lnTo>
                  <a:pt x="169630" y="758656"/>
                </a:lnTo>
                <a:lnTo>
                  <a:pt x="206559" y="784484"/>
                </a:lnTo>
                <a:lnTo>
                  <a:pt x="246475" y="808609"/>
                </a:lnTo>
                <a:lnTo>
                  <a:pt x="289207" y="830929"/>
                </a:lnTo>
                <a:lnTo>
                  <a:pt x="334582" y="851340"/>
                </a:lnTo>
                <a:lnTo>
                  <a:pt x="382429" y="869738"/>
                </a:lnTo>
                <a:lnTo>
                  <a:pt x="432577" y="886019"/>
                </a:lnTo>
                <a:lnTo>
                  <a:pt x="484853" y="900080"/>
                </a:lnTo>
                <a:lnTo>
                  <a:pt x="539087" y="911816"/>
                </a:lnTo>
                <a:lnTo>
                  <a:pt x="595106" y="921125"/>
                </a:lnTo>
                <a:lnTo>
                  <a:pt x="652739" y="927903"/>
                </a:lnTo>
                <a:lnTo>
                  <a:pt x="711814" y="932046"/>
                </a:lnTo>
                <a:lnTo>
                  <a:pt x="772159" y="933450"/>
                </a:lnTo>
                <a:lnTo>
                  <a:pt x="1828165" y="933450"/>
                </a:lnTo>
                <a:lnTo>
                  <a:pt x="1888510" y="932046"/>
                </a:lnTo>
                <a:lnTo>
                  <a:pt x="1947585" y="927903"/>
                </a:lnTo>
                <a:lnTo>
                  <a:pt x="2005218" y="921125"/>
                </a:lnTo>
                <a:lnTo>
                  <a:pt x="2061237" y="911816"/>
                </a:lnTo>
                <a:lnTo>
                  <a:pt x="2115471" y="900080"/>
                </a:lnTo>
                <a:lnTo>
                  <a:pt x="2167747" y="886019"/>
                </a:lnTo>
                <a:lnTo>
                  <a:pt x="2217895" y="869738"/>
                </a:lnTo>
                <a:lnTo>
                  <a:pt x="2265742" y="851340"/>
                </a:lnTo>
                <a:lnTo>
                  <a:pt x="2311117" y="830929"/>
                </a:lnTo>
                <a:lnTo>
                  <a:pt x="2353849" y="808609"/>
                </a:lnTo>
                <a:lnTo>
                  <a:pt x="2393765" y="784484"/>
                </a:lnTo>
                <a:lnTo>
                  <a:pt x="2430694" y="758656"/>
                </a:lnTo>
                <a:lnTo>
                  <a:pt x="2464465" y="731230"/>
                </a:lnTo>
                <a:lnTo>
                  <a:pt x="2494905" y="702309"/>
                </a:lnTo>
                <a:lnTo>
                  <a:pt x="2521844" y="671998"/>
                </a:lnTo>
                <a:lnTo>
                  <a:pt x="2545109" y="640399"/>
                </a:lnTo>
                <a:lnTo>
                  <a:pt x="2564529" y="607617"/>
                </a:lnTo>
                <a:lnTo>
                  <a:pt x="2591147" y="538916"/>
                </a:lnTo>
                <a:lnTo>
                  <a:pt x="2600325" y="466725"/>
                </a:lnTo>
                <a:lnTo>
                  <a:pt x="2598001" y="430244"/>
                </a:lnTo>
                <a:lnTo>
                  <a:pt x="2579932" y="359695"/>
                </a:lnTo>
                <a:lnTo>
                  <a:pt x="2545109" y="293050"/>
                </a:lnTo>
                <a:lnTo>
                  <a:pt x="2521844" y="261451"/>
                </a:lnTo>
                <a:lnTo>
                  <a:pt x="2494905" y="231140"/>
                </a:lnTo>
                <a:lnTo>
                  <a:pt x="2464465" y="202219"/>
                </a:lnTo>
                <a:lnTo>
                  <a:pt x="2430694" y="174793"/>
                </a:lnTo>
                <a:lnTo>
                  <a:pt x="2393765" y="148965"/>
                </a:lnTo>
                <a:lnTo>
                  <a:pt x="2353849" y="124840"/>
                </a:lnTo>
                <a:lnTo>
                  <a:pt x="2311117" y="102520"/>
                </a:lnTo>
                <a:lnTo>
                  <a:pt x="2265742" y="82109"/>
                </a:lnTo>
                <a:lnTo>
                  <a:pt x="2217895" y="63711"/>
                </a:lnTo>
                <a:lnTo>
                  <a:pt x="2167747" y="47430"/>
                </a:lnTo>
                <a:lnTo>
                  <a:pt x="2115471" y="33369"/>
                </a:lnTo>
                <a:lnTo>
                  <a:pt x="2061237" y="21633"/>
                </a:lnTo>
                <a:lnTo>
                  <a:pt x="2005218" y="12324"/>
                </a:lnTo>
                <a:lnTo>
                  <a:pt x="1947585" y="5546"/>
                </a:lnTo>
                <a:lnTo>
                  <a:pt x="1888510" y="1403"/>
                </a:lnTo>
                <a:lnTo>
                  <a:pt x="1828165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731743" y="2578607"/>
            <a:ext cx="1430655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175" marR="5080" indent="-118110">
              <a:lnSpc>
                <a:spcPct val="117800"/>
              </a:lnSpc>
              <a:spcBef>
                <a:spcPts val="95"/>
              </a:spcBef>
            </a:pP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</a:t>
            </a:r>
            <a:r>
              <a:rPr sz="17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Unit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Economics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73062" y="112077"/>
            <a:ext cx="428244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5" dirty="0"/>
              <a:t>P</a:t>
            </a:r>
            <a:r>
              <a:rPr sz="3000" spc="-95" dirty="0"/>
              <a:t>R</a:t>
            </a:r>
            <a:r>
              <a:rPr sz="3000" spc="-60" dirty="0"/>
              <a:t>OBL</a:t>
            </a:r>
            <a:r>
              <a:rPr sz="3000" spc="-130" dirty="0"/>
              <a:t>E</a:t>
            </a:r>
            <a:r>
              <a:rPr sz="3000" spc="265" dirty="0"/>
              <a:t>M</a:t>
            </a:r>
            <a:r>
              <a:rPr sz="3000" spc="-150" dirty="0"/>
              <a:t> </a:t>
            </a:r>
            <a:r>
              <a:rPr sz="3000" spc="-130" dirty="0"/>
              <a:t>S</a:t>
            </a:r>
            <a:r>
              <a:rPr sz="3000" spc="-114" dirty="0"/>
              <a:t>T</a:t>
            </a:r>
            <a:r>
              <a:rPr sz="3000" spc="-75" dirty="0"/>
              <a:t>A</a:t>
            </a:r>
            <a:r>
              <a:rPr sz="3000" spc="-40" dirty="0"/>
              <a:t>T</a:t>
            </a:r>
            <a:r>
              <a:rPr sz="3000" spc="-204" dirty="0"/>
              <a:t>E</a:t>
            </a:r>
            <a:r>
              <a:rPr sz="3000" spc="270" dirty="0"/>
              <a:t>M</a:t>
            </a:r>
            <a:r>
              <a:rPr sz="3000" spc="-130" dirty="0"/>
              <a:t>E</a:t>
            </a:r>
            <a:r>
              <a:rPr sz="3000" spc="155" dirty="0"/>
              <a:t>N</a:t>
            </a:r>
            <a:r>
              <a:rPr sz="3000" spc="-60" dirty="0"/>
              <a:t>T</a:t>
            </a:r>
            <a:endParaRPr sz="3000"/>
          </a:p>
        </p:txBody>
      </p:sp>
      <p:sp>
        <p:nvSpPr>
          <p:cNvPr id="17" name="object 17"/>
          <p:cNvSpPr txBox="1"/>
          <p:nvPr/>
        </p:nvSpPr>
        <p:spPr>
          <a:xfrm>
            <a:off x="360045" y="667766"/>
            <a:ext cx="8289925" cy="19323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22900"/>
              </a:lnSpc>
              <a:spcBef>
                <a:spcPts val="65"/>
              </a:spcBef>
            </a:pP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Despite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Zepto's </a:t>
            </a: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success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quick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commerce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grocery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sector,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its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retention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rate 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has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plateaued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at </a:t>
            </a: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around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45%.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Additionally,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average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 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(AOV)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stands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at 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₹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460,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significantly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lower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than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competitors 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Blinkit,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 </a:t>
            </a: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has 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an 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AOV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700" spc="-75" dirty="0">
                <a:solidFill>
                  <a:srgbClr val="FFFFFF"/>
                </a:solidFill>
                <a:latin typeface="Arial MT"/>
                <a:cs typeface="Arial MT"/>
              </a:rPr>
              <a:t>₹</a:t>
            </a:r>
            <a:r>
              <a:rPr sz="17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607. 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sustain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growth, Zepto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needs </a:t>
            </a:r>
            <a:r>
              <a:rPr sz="17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implement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strategies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boost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AOV,</a:t>
            </a:r>
            <a:r>
              <a:rPr sz="17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enhance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discovery,</a:t>
            </a:r>
            <a:r>
              <a:rPr sz="17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overall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28415" y="3407092"/>
            <a:ext cx="481457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5" dirty="0">
                <a:solidFill>
                  <a:srgbClr val="FDFDFD"/>
                </a:solidFill>
                <a:latin typeface="Microsoft Sans Serif"/>
                <a:cs typeface="Microsoft Sans Serif"/>
              </a:rPr>
              <a:t>Analyze</a:t>
            </a:r>
            <a:r>
              <a:rPr sz="1700" spc="-25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DFDFD"/>
                </a:solidFill>
                <a:latin typeface="Microsoft Sans Serif"/>
                <a:cs typeface="Microsoft Sans Serif"/>
              </a:rPr>
              <a:t>successful</a:t>
            </a:r>
            <a:r>
              <a:rPr sz="1700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DFDFD"/>
                </a:solidFill>
                <a:latin typeface="Microsoft Sans Serif"/>
                <a:cs typeface="Microsoft Sans Serif"/>
              </a:rPr>
              <a:t>tactics</a:t>
            </a:r>
            <a:r>
              <a:rPr sz="1700" spc="-45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60" dirty="0">
                <a:solidFill>
                  <a:srgbClr val="FDFDFD"/>
                </a:solidFill>
                <a:latin typeface="Microsoft Sans Serif"/>
                <a:cs typeface="Microsoft Sans Serif"/>
              </a:rPr>
              <a:t>from</a:t>
            </a:r>
            <a:r>
              <a:rPr sz="1700" spc="-20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25" dirty="0">
                <a:solidFill>
                  <a:srgbClr val="FDFDFD"/>
                </a:solidFill>
                <a:latin typeface="Microsoft Sans Serif"/>
                <a:cs typeface="Microsoft Sans Serif"/>
              </a:rPr>
              <a:t>competitors.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8415" y="4164774"/>
            <a:ext cx="5394960" cy="63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5"/>
              </a:spcBef>
            </a:pPr>
            <a:r>
              <a:rPr sz="1700" spc="85" dirty="0">
                <a:solidFill>
                  <a:srgbClr val="FDFDFD"/>
                </a:solidFill>
                <a:latin typeface="Microsoft Sans Serif"/>
                <a:cs typeface="Microsoft Sans Serif"/>
              </a:rPr>
              <a:t>Explore</a:t>
            </a:r>
            <a:r>
              <a:rPr sz="1700" spc="-30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DFDFD"/>
                </a:solidFill>
                <a:latin typeface="Microsoft Sans Serif"/>
                <a:cs typeface="Microsoft Sans Serif"/>
              </a:rPr>
              <a:t>bundling</a:t>
            </a:r>
            <a:r>
              <a:rPr sz="1700" spc="-60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25" dirty="0">
                <a:solidFill>
                  <a:srgbClr val="FDFDFD"/>
                </a:solidFill>
                <a:latin typeface="Microsoft Sans Serif"/>
                <a:cs typeface="Microsoft Sans Serif"/>
              </a:rPr>
              <a:t>products,</a:t>
            </a:r>
            <a:r>
              <a:rPr sz="1700" spc="-15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DFDFD"/>
                </a:solidFill>
                <a:latin typeface="Microsoft Sans Serif"/>
                <a:cs typeface="Microsoft Sans Serif"/>
              </a:rPr>
              <a:t>Personalized</a:t>
            </a:r>
            <a:r>
              <a:rPr sz="1700" spc="-70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DFDFD"/>
                </a:solidFill>
                <a:latin typeface="Microsoft Sans Serif"/>
                <a:cs typeface="Microsoft Sans Serif"/>
              </a:rPr>
              <a:t>Upselling </a:t>
            </a:r>
            <a:r>
              <a:rPr sz="1700" spc="-434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DFDFD"/>
                </a:solidFill>
                <a:latin typeface="Microsoft Sans Serif"/>
                <a:cs typeface="Microsoft Sans Serif"/>
              </a:rPr>
              <a:t>Recommendations,</a:t>
            </a:r>
            <a:r>
              <a:rPr sz="1700" spc="-20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DFDFD"/>
                </a:solidFill>
                <a:latin typeface="Microsoft Sans Serif"/>
                <a:cs typeface="Microsoft Sans Serif"/>
              </a:rPr>
              <a:t>and</a:t>
            </a:r>
            <a:r>
              <a:rPr sz="1700" spc="5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30" dirty="0">
                <a:solidFill>
                  <a:srgbClr val="FDFDFD"/>
                </a:solidFill>
                <a:latin typeface="Microsoft Sans Serif"/>
                <a:cs typeface="Microsoft Sans Serif"/>
              </a:rPr>
              <a:t>loyalty</a:t>
            </a:r>
            <a:r>
              <a:rPr sz="1700" spc="-85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DFDFD"/>
                </a:solidFill>
                <a:latin typeface="Microsoft Sans Serif"/>
                <a:cs typeface="Microsoft Sans Serif"/>
              </a:rPr>
              <a:t>programs.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5669" y="3014853"/>
            <a:ext cx="1768475" cy="275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 marR="67945" algn="ctr">
              <a:lnSpc>
                <a:spcPct val="119300"/>
              </a:lnSpc>
              <a:spcBef>
                <a:spcPts val="95"/>
              </a:spcBef>
            </a:pPr>
            <a:r>
              <a:rPr sz="2150" spc="-175" dirty="0">
                <a:solidFill>
                  <a:srgbClr val="E45260"/>
                </a:solidFill>
                <a:latin typeface="Arial Black"/>
                <a:cs typeface="Arial Black"/>
              </a:rPr>
              <a:t>C</a:t>
            </a:r>
            <a:r>
              <a:rPr sz="2150" spc="-95" dirty="0">
                <a:solidFill>
                  <a:srgbClr val="E45260"/>
                </a:solidFill>
                <a:latin typeface="Arial Black"/>
                <a:cs typeface="Arial Black"/>
              </a:rPr>
              <a:t>o</a:t>
            </a:r>
            <a:r>
              <a:rPr sz="2150" spc="-130" dirty="0">
                <a:solidFill>
                  <a:srgbClr val="E45260"/>
                </a:solidFill>
                <a:latin typeface="Arial Black"/>
                <a:cs typeface="Arial Black"/>
              </a:rPr>
              <a:t>m</a:t>
            </a:r>
            <a:r>
              <a:rPr sz="2150" spc="-90" dirty="0">
                <a:solidFill>
                  <a:srgbClr val="E45260"/>
                </a:solidFill>
                <a:latin typeface="Arial Black"/>
                <a:cs typeface="Arial Black"/>
              </a:rPr>
              <a:t>p</a:t>
            </a:r>
            <a:r>
              <a:rPr sz="2150" spc="-165" dirty="0">
                <a:solidFill>
                  <a:srgbClr val="E45260"/>
                </a:solidFill>
                <a:latin typeface="Arial Black"/>
                <a:cs typeface="Arial Black"/>
              </a:rPr>
              <a:t>e</a:t>
            </a:r>
            <a:r>
              <a:rPr sz="2150" spc="-95" dirty="0">
                <a:solidFill>
                  <a:srgbClr val="E45260"/>
                </a:solidFill>
                <a:latin typeface="Arial Black"/>
                <a:cs typeface="Arial Black"/>
              </a:rPr>
              <a:t>t</a:t>
            </a:r>
            <a:r>
              <a:rPr sz="2150" spc="-80" dirty="0">
                <a:solidFill>
                  <a:srgbClr val="E45260"/>
                </a:solidFill>
                <a:latin typeface="Arial Black"/>
                <a:cs typeface="Arial Black"/>
              </a:rPr>
              <a:t>i</a:t>
            </a:r>
            <a:r>
              <a:rPr sz="2150" spc="-95" dirty="0">
                <a:solidFill>
                  <a:srgbClr val="E45260"/>
                </a:solidFill>
                <a:latin typeface="Arial Black"/>
                <a:cs typeface="Arial Black"/>
              </a:rPr>
              <a:t>t</a:t>
            </a:r>
            <a:r>
              <a:rPr sz="2150" spc="-80" dirty="0">
                <a:solidFill>
                  <a:srgbClr val="E45260"/>
                </a:solidFill>
                <a:latin typeface="Arial Black"/>
                <a:cs typeface="Arial Black"/>
              </a:rPr>
              <a:t>i</a:t>
            </a:r>
            <a:r>
              <a:rPr sz="2150" spc="-120" dirty="0">
                <a:solidFill>
                  <a:srgbClr val="E45260"/>
                </a:solidFill>
                <a:latin typeface="Arial Black"/>
                <a:cs typeface="Arial Black"/>
              </a:rPr>
              <a:t>v</a:t>
            </a:r>
            <a:r>
              <a:rPr sz="2150" spc="-114" dirty="0">
                <a:solidFill>
                  <a:srgbClr val="E45260"/>
                </a:solidFill>
                <a:latin typeface="Arial Black"/>
                <a:cs typeface="Arial Black"/>
              </a:rPr>
              <a:t>e  </a:t>
            </a:r>
            <a:r>
              <a:rPr sz="2150" spc="-155" dirty="0">
                <a:solidFill>
                  <a:srgbClr val="E45260"/>
                </a:solidFill>
                <a:latin typeface="Arial Black"/>
                <a:cs typeface="Arial Black"/>
              </a:rPr>
              <a:t>Strategies:</a:t>
            </a:r>
            <a:endParaRPr sz="2150">
              <a:latin typeface="Arial Black"/>
              <a:cs typeface="Arial Black"/>
            </a:endParaRPr>
          </a:p>
          <a:p>
            <a:pPr marL="234950" marR="193040" indent="8890" algn="ctr">
              <a:lnSpc>
                <a:spcPct val="119300"/>
              </a:lnSpc>
              <a:spcBef>
                <a:spcPts val="2155"/>
              </a:spcBef>
            </a:pPr>
            <a:r>
              <a:rPr sz="2150" spc="-110" dirty="0">
                <a:solidFill>
                  <a:srgbClr val="E45260"/>
                </a:solidFill>
                <a:latin typeface="Arial Black"/>
                <a:cs typeface="Arial Black"/>
              </a:rPr>
              <a:t>Potential </a:t>
            </a:r>
            <a:r>
              <a:rPr sz="2150" spc="-105" dirty="0">
                <a:solidFill>
                  <a:srgbClr val="E45260"/>
                </a:solidFill>
                <a:latin typeface="Arial Black"/>
                <a:cs typeface="Arial Black"/>
              </a:rPr>
              <a:t> </a:t>
            </a:r>
            <a:r>
              <a:rPr sz="2150" spc="-210" dirty="0">
                <a:solidFill>
                  <a:srgbClr val="E45260"/>
                </a:solidFill>
                <a:latin typeface="Arial Black"/>
                <a:cs typeface="Arial Black"/>
              </a:rPr>
              <a:t>S</a:t>
            </a:r>
            <a:r>
              <a:rPr sz="2150" spc="-100" dirty="0">
                <a:solidFill>
                  <a:srgbClr val="E45260"/>
                </a:solidFill>
                <a:latin typeface="Arial Black"/>
                <a:cs typeface="Arial Black"/>
              </a:rPr>
              <a:t>o</a:t>
            </a:r>
            <a:r>
              <a:rPr sz="2150" spc="-110" dirty="0">
                <a:solidFill>
                  <a:srgbClr val="E45260"/>
                </a:solidFill>
                <a:latin typeface="Arial Black"/>
                <a:cs typeface="Arial Black"/>
              </a:rPr>
              <a:t>l</a:t>
            </a:r>
            <a:r>
              <a:rPr sz="2150" spc="-100" dirty="0">
                <a:solidFill>
                  <a:srgbClr val="E45260"/>
                </a:solidFill>
                <a:latin typeface="Arial Black"/>
                <a:cs typeface="Arial Black"/>
              </a:rPr>
              <a:t>ut</a:t>
            </a:r>
            <a:r>
              <a:rPr sz="2150" spc="-70" dirty="0">
                <a:solidFill>
                  <a:srgbClr val="E45260"/>
                </a:solidFill>
                <a:latin typeface="Arial Black"/>
                <a:cs typeface="Arial Black"/>
              </a:rPr>
              <a:t>i</a:t>
            </a:r>
            <a:r>
              <a:rPr sz="2150" spc="-85" dirty="0">
                <a:solidFill>
                  <a:srgbClr val="E45260"/>
                </a:solidFill>
                <a:latin typeface="Arial Black"/>
                <a:cs typeface="Arial Black"/>
              </a:rPr>
              <a:t>o</a:t>
            </a:r>
            <a:r>
              <a:rPr sz="2150" spc="-100" dirty="0">
                <a:solidFill>
                  <a:srgbClr val="E45260"/>
                </a:solidFill>
                <a:latin typeface="Arial Black"/>
                <a:cs typeface="Arial Black"/>
              </a:rPr>
              <a:t>n</a:t>
            </a:r>
            <a:r>
              <a:rPr sz="2150" spc="-265" dirty="0">
                <a:solidFill>
                  <a:srgbClr val="E45260"/>
                </a:solidFill>
                <a:latin typeface="Arial Black"/>
                <a:cs typeface="Arial Black"/>
              </a:rPr>
              <a:t>s</a:t>
            </a:r>
            <a:r>
              <a:rPr sz="2150" spc="-130" dirty="0">
                <a:solidFill>
                  <a:srgbClr val="E45260"/>
                </a:solidFill>
                <a:latin typeface="Arial Black"/>
                <a:cs typeface="Arial Black"/>
              </a:rPr>
              <a:t>:</a:t>
            </a:r>
            <a:endParaRPr sz="2150">
              <a:latin typeface="Arial Black"/>
              <a:cs typeface="Arial Black"/>
            </a:endParaRPr>
          </a:p>
          <a:p>
            <a:pPr marL="12700" marR="5080" algn="ctr">
              <a:lnSpc>
                <a:spcPct val="119300"/>
              </a:lnSpc>
              <a:spcBef>
                <a:spcPts val="844"/>
              </a:spcBef>
            </a:pPr>
            <a:r>
              <a:rPr sz="2150" spc="-165" dirty="0">
                <a:solidFill>
                  <a:srgbClr val="E45260"/>
                </a:solidFill>
                <a:latin typeface="Arial Black"/>
                <a:cs typeface="Arial Black"/>
              </a:rPr>
              <a:t>L</a:t>
            </a:r>
            <a:r>
              <a:rPr sz="2150" spc="-160" dirty="0">
                <a:solidFill>
                  <a:srgbClr val="E45260"/>
                </a:solidFill>
                <a:latin typeface="Arial Black"/>
                <a:cs typeface="Arial Black"/>
              </a:rPr>
              <a:t>o</a:t>
            </a:r>
            <a:r>
              <a:rPr sz="2150" spc="-235" dirty="0">
                <a:solidFill>
                  <a:srgbClr val="E45260"/>
                </a:solidFill>
                <a:latin typeface="Arial Black"/>
                <a:cs typeface="Arial Black"/>
              </a:rPr>
              <a:t>g</a:t>
            </a:r>
            <a:r>
              <a:rPr sz="2150" spc="-120" dirty="0">
                <a:solidFill>
                  <a:srgbClr val="E45260"/>
                </a:solidFill>
                <a:latin typeface="Arial Black"/>
                <a:cs typeface="Arial Black"/>
              </a:rPr>
              <a:t>i</a:t>
            </a:r>
            <a:r>
              <a:rPr sz="2150" spc="-190" dirty="0">
                <a:solidFill>
                  <a:srgbClr val="E45260"/>
                </a:solidFill>
                <a:latin typeface="Arial Black"/>
                <a:cs typeface="Arial Black"/>
              </a:rPr>
              <a:t>s</a:t>
            </a:r>
            <a:r>
              <a:rPr sz="2150" spc="-95" dirty="0">
                <a:solidFill>
                  <a:srgbClr val="E45260"/>
                </a:solidFill>
                <a:latin typeface="Arial Black"/>
                <a:cs typeface="Arial Black"/>
              </a:rPr>
              <a:t>t</a:t>
            </a:r>
            <a:r>
              <a:rPr sz="2150" spc="-80" dirty="0">
                <a:solidFill>
                  <a:srgbClr val="E45260"/>
                </a:solidFill>
                <a:latin typeface="Arial Black"/>
                <a:cs typeface="Arial Black"/>
              </a:rPr>
              <a:t>i</a:t>
            </a:r>
            <a:r>
              <a:rPr sz="2150" spc="-245" dirty="0">
                <a:solidFill>
                  <a:srgbClr val="E45260"/>
                </a:solidFill>
                <a:latin typeface="Arial Black"/>
                <a:cs typeface="Arial Black"/>
              </a:rPr>
              <a:t>c</a:t>
            </a:r>
            <a:r>
              <a:rPr sz="2150" spc="-220" dirty="0">
                <a:solidFill>
                  <a:srgbClr val="E45260"/>
                </a:solidFill>
                <a:latin typeface="Arial Black"/>
                <a:cs typeface="Arial Black"/>
              </a:rPr>
              <a:t>s</a:t>
            </a:r>
            <a:r>
              <a:rPr sz="2150" spc="-229" dirty="0">
                <a:solidFill>
                  <a:srgbClr val="E45260"/>
                </a:solidFill>
                <a:latin typeface="Arial Black"/>
                <a:cs typeface="Arial Black"/>
              </a:rPr>
              <a:t> </a:t>
            </a:r>
            <a:r>
              <a:rPr sz="2150" spc="-235" dirty="0">
                <a:solidFill>
                  <a:srgbClr val="E45260"/>
                </a:solidFill>
                <a:latin typeface="Arial Black"/>
                <a:cs typeface="Arial Black"/>
              </a:rPr>
              <a:t>a</a:t>
            </a:r>
            <a:r>
              <a:rPr sz="2150" spc="-85" dirty="0">
                <a:solidFill>
                  <a:srgbClr val="E45260"/>
                </a:solidFill>
                <a:latin typeface="Arial Black"/>
                <a:cs typeface="Arial Black"/>
              </a:rPr>
              <a:t>n</a:t>
            </a:r>
            <a:r>
              <a:rPr sz="2150" spc="-25" dirty="0">
                <a:solidFill>
                  <a:srgbClr val="E45260"/>
                </a:solidFill>
                <a:latin typeface="Arial Black"/>
                <a:cs typeface="Arial Black"/>
              </a:rPr>
              <a:t>d  </a:t>
            </a:r>
            <a:r>
              <a:rPr sz="2150" spc="-135" dirty="0">
                <a:solidFill>
                  <a:srgbClr val="E45260"/>
                </a:solidFill>
                <a:latin typeface="Arial Black"/>
                <a:cs typeface="Arial Black"/>
              </a:rPr>
              <a:t>Efficiency: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4070" y="5079811"/>
            <a:ext cx="4765675" cy="6362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700" spc="65" dirty="0">
                <a:solidFill>
                  <a:srgbClr val="FDFDFD"/>
                </a:solidFill>
                <a:latin typeface="Microsoft Sans Serif"/>
                <a:cs typeface="Microsoft Sans Serif"/>
              </a:rPr>
              <a:t>Ensure</a:t>
            </a:r>
            <a:r>
              <a:rPr sz="1700" spc="-35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FDFDFD"/>
                </a:solidFill>
                <a:latin typeface="Microsoft Sans Serif"/>
                <a:cs typeface="Microsoft Sans Serif"/>
              </a:rPr>
              <a:t>solutions</a:t>
            </a:r>
            <a:r>
              <a:rPr sz="1700" spc="-45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45" dirty="0">
                <a:solidFill>
                  <a:srgbClr val="FDFDFD"/>
                </a:solidFill>
                <a:latin typeface="Microsoft Sans Serif"/>
                <a:cs typeface="Microsoft Sans Serif"/>
              </a:rPr>
              <a:t>do</a:t>
            </a:r>
            <a:r>
              <a:rPr sz="1700" spc="-30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70" dirty="0">
                <a:solidFill>
                  <a:srgbClr val="FDFDFD"/>
                </a:solidFill>
                <a:latin typeface="Microsoft Sans Serif"/>
                <a:cs typeface="Microsoft Sans Serif"/>
              </a:rPr>
              <a:t>not</a:t>
            </a:r>
            <a:r>
              <a:rPr sz="1700" spc="-45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DFDFD"/>
                </a:solidFill>
                <a:latin typeface="Microsoft Sans Serif"/>
                <a:cs typeface="Microsoft Sans Serif"/>
              </a:rPr>
              <a:t>compromise</a:t>
            </a:r>
            <a:r>
              <a:rPr sz="1700" spc="-30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35" dirty="0">
                <a:solidFill>
                  <a:srgbClr val="FDFDFD"/>
                </a:solidFill>
                <a:latin typeface="Microsoft Sans Serif"/>
                <a:cs typeface="Microsoft Sans Serif"/>
              </a:rPr>
              <a:t>the</a:t>
            </a:r>
            <a:r>
              <a:rPr sz="1700" spc="-30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35" dirty="0">
                <a:solidFill>
                  <a:srgbClr val="FDFDFD"/>
                </a:solidFill>
                <a:latin typeface="Microsoft Sans Serif"/>
                <a:cs typeface="Microsoft Sans Serif"/>
              </a:rPr>
              <a:t>10-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700" spc="135" dirty="0">
                <a:solidFill>
                  <a:srgbClr val="FDFDFD"/>
                </a:solidFill>
                <a:latin typeface="Microsoft Sans Serif"/>
                <a:cs typeface="Microsoft Sans Serif"/>
              </a:rPr>
              <a:t>minute</a:t>
            </a:r>
            <a:r>
              <a:rPr sz="1700" spc="-40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DFDFD"/>
                </a:solidFill>
                <a:latin typeface="Microsoft Sans Serif"/>
                <a:cs typeface="Microsoft Sans Serif"/>
              </a:rPr>
              <a:t>delivery</a:t>
            </a:r>
            <a:r>
              <a:rPr sz="1700" spc="-100" dirty="0">
                <a:solidFill>
                  <a:srgbClr val="FDFDFD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DFDFD"/>
                </a:solidFill>
                <a:latin typeface="Microsoft Sans Serif"/>
                <a:cs typeface="Microsoft Sans Serif"/>
              </a:rPr>
              <a:t>promise.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077" y="6313106"/>
            <a:ext cx="8889365" cy="1164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40" dirty="0">
                <a:solidFill>
                  <a:srgbClr val="E45260"/>
                </a:solidFill>
                <a:latin typeface="Arial"/>
                <a:cs typeface="Arial"/>
              </a:rPr>
              <a:t>P</a:t>
            </a:r>
            <a:r>
              <a:rPr sz="2750" b="1" spc="-120" dirty="0">
                <a:solidFill>
                  <a:srgbClr val="E45260"/>
                </a:solidFill>
                <a:latin typeface="Arial"/>
                <a:cs typeface="Arial"/>
              </a:rPr>
              <a:t>R</a:t>
            </a:r>
            <a:r>
              <a:rPr sz="2750" b="1" spc="-114" dirty="0">
                <a:solidFill>
                  <a:srgbClr val="E45260"/>
                </a:solidFill>
                <a:latin typeface="Arial"/>
                <a:cs typeface="Arial"/>
              </a:rPr>
              <a:t>E</a:t>
            </a:r>
            <a:r>
              <a:rPr sz="2750" b="1" spc="-40" dirty="0">
                <a:solidFill>
                  <a:srgbClr val="E45260"/>
                </a:solidFill>
                <a:latin typeface="Arial"/>
                <a:cs typeface="Arial"/>
              </a:rPr>
              <a:t>F</a:t>
            </a:r>
            <a:r>
              <a:rPr sz="2750" b="1" spc="-114" dirty="0">
                <a:solidFill>
                  <a:srgbClr val="E45260"/>
                </a:solidFill>
                <a:latin typeface="Arial"/>
                <a:cs typeface="Arial"/>
              </a:rPr>
              <a:t>E</a:t>
            </a:r>
            <a:r>
              <a:rPr sz="2750" b="1" spc="-120" dirty="0">
                <a:solidFill>
                  <a:srgbClr val="E45260"/>
                </a:solidFill>
                <a:latin typeface="Arial"/>
                <a:cs typeface="Arial"/>
              </a:rPr>
              <a:t>R</a:t>
            </a:r>
            <a:r>
              <a:rPr sz="2750" b="1" spc="-185" dirty="0">
                <a:solidFill>
                  <a:srgbClr val="E45260"/>
                </a:solidFill>
                <a:latin typeface="Arial"/>
                <a:cs typeface="Arial"/>
              </a:rPr>
              <a:t>E</a:t>
            </a:r>
            <a:r>
              <a:rPr sz="2750" b="1" spc="254" dirty="0">
                <a:solidFill>
                  <a:srgbClr val="E45260"/>
                </a:solidFill>
                <a:latin typeface="Arial"/>
                <a:cs typeface="Arial"/>
              </a:rPr>
              <a:t>N</a:t>
            </a:r>
            <a:r>
              <a:rPr sz="2750" b="1" spc="-95" dirty="0">
                <a:solidFill>
                  <a:srgbClr val="E45260"/>
                </a:solidFill>
                <a:latin typeface="Arial"/>
                <a:cs typeface="Arial"/>
              </a:rPr>
              <a:t>C</a:t>
            </a:r>
            <a:r>
              <a:rPr sz="2750" b="1" spc="-65" dirty="0">
                <a:solidFill>
                  <a:srgbClr val="E45260"/>
                </a:solidFill>
                <a:latin typeface="Arial"/>
                <a:cs typeface="Arial"/>
              </a:rPr>
              <a:t>E</a:t>
            </a:r>
            <a:r>
              <a:rPr sz="2750" b="1" spc="-135" dirty="0">
                <a:solidFill>
                  <a:srgbClr val="E45260"/>
                </a:solidFill>
                <a:latin typeface="Arial"/>
                <a:cs typeface="Arial"/>
              </a:rPr>
              <a:t>S</a:t>
            </a:r>
            <a:r>
              <a:rPr sz="2750" b="1" spc="-15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-120" dirty="0">
                <a:solidFill>
                  <a:srgbClr val="E45260"/>
                </a:solidFill>
                <a:latin typeface="Arial"/>
                <a:cs typeface="Arial"/>
              </a:rPr>
              <a:t>R</a:t>
            </a:r>
            <a:r>
              <a:rPr sz="2750" b="1" spc="-114" dirty="0">
                <a:solidFill>
                  <a:srgbClr val="E45260"/>
                </a:solidFill>
                <a:latin typeface="Arial"/>
                <a:cs typeface="Arial"/>
              </a:rPr>
              <a:t>E</a:t>
            </a:r>
            <a:r>
              <a:rPr sz="2750" b="1" spc="-45" dirty="0">
                <a:solidFill>
                  <a:srgbClr val="E45260"/>
                </a:solidFill>
                <a:latin typeface="Arial"/>
                <a:cs typeface="Arial"/>
              </a:rPr>
              <a:t>V</a:t>
            </a:r>
            <a:r>
              <a:rPr sz="2750" b="1" spc="-40" dirty="0">
                <a:solidFill>
                  <a:srgbClr val="E45260"/>
                </a:solidFill>
                <a:latin typeface="Arial"/>
                <a:cs typeface="Arial"/>
              </a:rPr>
              <a:t>E</a:t>
            </a:r>
            <a:r>
              <a:rPr sz="2750" b="1" spc="-45" dirty="0">
                <a:solidFill>
                  <a:srgbClr val="E45260"/>
                </a:solidFill>
                <a:latin typeface="Arial"/>
                <a:cs typeface="Arial"/>
              </a:rPr>
              <a:t>A</a:t>
            </a:r>
            <a:r>
              <a:rPr sz="2750" b="1" spc="-35" dirty="0">
                <a:solidFill>
                  <a:srgbClr val="E45260"/>
                </a:solidFill>
                <a:latin typeface="Arial"/>
                <a:cs typeface="Arial"/>
              </a:rPr>
              <a:t>L</a:t>
            </a:r>
            <a:r>
              <a:rPr sz="2750" b="1" spc="-114" dirty="0">
                <a:solidFill>
                  <a:srgbClr val="E45260"/>
                </a:solidFill>
                <a:latin typeface="Arial"/>
                <a:cs typeface="Arial"/>
              </a:rPr>
              <a:t>E</a:t>
            </a:r>
            <a:r>
              <a:rPr sz="2750" b="1" spc="110" dirty="0">
                <a:solidFill>
                  <a:srgbClr val="E45260"/>
                </a:solidFill>
                <a:latin typeface="Arial"/>
                <a:cs typeface="Arial"/>
              </a:rPr>
              <a:t>D</a:t>
            </a:r>
            <a:r>
              <a:rPr sz="2750" b="1" spc="-150" dirty="0">
                <a:solidFill>
                  <a:srgbClr val="E45260"/>
                </a:solidFill>
                <a:latin typeface="Arial"/>
                <a:cs typeface="Arial"/>
              </a:rPr>
              <a:t>:</a:t>
            </a:r>
            <a:r>
              <a:rPr sz="2750" b="1" spc="-11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180" dirty="0">
                <a:solidFill>
                  <a:srgbClr val="E45260"/>
                </a:solidFill>
                <a:latin typeface="Arial"/>
                <a:cs typeface="Arial"/>
              </a:rPr>
              <a:t>U</a:t>
            </a:r>
            <a:r>
              <a:rPr sz="2750" b="1" spc="-120" dirty="0">
                <a:solidFill>
                  <a:srgbClr val="E45260"/>
                </a:solidFill>
                <a:latin typeface="Arial"/>
                <a:cs typeface="Arial"/>
              </a:rPr>
              <a:t>S</a:t>
            </a:r>
            <a:r>
              <a:rPr sz="2750" b="1" spc="-185" dirty="0">
                <a:solidFill>
                  <a:srgbClr val="E45260"/>
                </a:solidFill>
                <a:latin typeface="Arial"/>
                <a:cs typeface="Arial"/>
              </a:rPr>
              <a:t>E</a:t>
            </a:r>
            <a:r>
              <a:rPr sz="2750" b="1" spc="-135" dirty="0">
                <a:solidFill>
                  <a:srgbClr val="E45260"/>
                </a:solidFill>
                <a:latin typeface="Arial"/>
                <a:cs typeface="Arial"/>
              </a:rPr>
              <a:t>R</a:t>
            </a:r>
            <a:r>
              <a:rPr sz="2750" b="1" spc="-7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-120" dirty="0">
                <a:solidFill>
                  <a:srgbClr val="E45260"/>
                </a:solidFill>
                <a:latin typeface="Arial"/>
                <a:cs typeface="Arial"/>
              </a:rPr>
              <a:t>S</a:t>
            </a:r>
            <a:r>
              <a:rPr sz="2750" b="1" spc="-10" dirty="0">
                <a:solidFill>
                  <a:srgbClr val="E45260"/>
                </a:solidFill>
                <a:latin typeface="Arial"/>
                <a:cs typeface="Arial"/>
              </a:rPr>
              <a:t>U</a:t>
            </a:r>
            <a:r>
              <a:rPr sz="2750" b="1" spc="5" dirty="0">
                <a:solidFill>
                  <a:srgbClr val="E45260"/>
                </a:solidFill>
                <a:latin typeface="Arial"/>
                <a:cs typeface="Arial"/>
              </a:rPr>
              <a:t>R</a:t>
            </a:r>
            <a:r>
              <a:rPr sz="2750" b="1" spc="105" dirty="0">
                <a:solidFill>
                  <a:srgbClr val="E45260"/>
                </a:solidFill>
                <a:latin typeface="Arial"/>
                <a:cs typeface="Arial"/>
              </a:rPr>
              <a:t>V</a:t>
            </a:r>
            <a:r>
              <a:rPr sz="2750" b="1" spc="-114" dirty="0">
                <a:solidFill>
                  <a:srgbClr val="E45260"/>
                </a:solidFill>
                <a:latin typeface="Arial"/>
                <a:cs typeface="Arial"/>
              </a:rPr>
              <a:t>E</a:t>
            </a:r>
            <a:r>
              <a:rPr sz="2750" b="1" spc="-55" dirty="0">
                <a:solidFill>
                  <a:srgbClr val="E45260"/>
                </a:solidFill>
                <a:latin typeface="Arial"/>
                <a:cs typeface="Arial"/>
              </a:rPr>
              <a:t>Y</a:t>
            </a:r>
            <a:r>
              <a:rPr sz="2750" b="1" spc="-15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200" dirty="0">
                <a:solidFill>
                  <a:srgbClr val="E45260"/>
                </a:solidFill>
                <a:latin typeface="Arial"/>
                <a:cs typeface="Arial"/>
              </a:rPr>
              <a:t>I</a:t>
            </a:r>
            <a:r>
              <a:rPr sz="2750" b="1" spc="25" dirty="0">
                <a:solidFill>
                  <a:srgbClr val="E45260"/>
                </a:solidFill>
                <a:latin typeface="Arial"/>
                <a:cs typeface="Arial"/>
              </a:rPr>
              <a:t>N</a:t>
            </a:r>
            <a:r>
              <a:rPr sz="2750" b="1" spc="45" dirty="0">
                <a:solidFill>
                  <a:srgbClr val="E45260"/>
                </a:solidFill>
                <a:latin typeface="Arial"/>
                <a:cs typeface="Arial"/>
              </a:rPr>
              <a:t>S</a:t>
            </a:r>
            <a:r>
              <a:rPr sz="2750" b="1" spc="10" dirty="0">
                <a:solidFill>
                  <a:srgbClr val="E45260"/>
                </a:solidFill>
                <a:latin typeface="Arial"/>
                <a:cs typeface="Arial"/>
              </a:rPr>
              <a:t>I</a:t>
            </a:r>
            <a:r>
              <a:rPr sz="2750" b="1" spc="65" dirty="0">
                <a:solidFill>
                  <a:srgbClr val="E45260"/>
                </a:solidFill>
                <a:latin typeface="Arial"/>
                <a:cs typeface="Arial"/>
              </a:rPr>
              <a:t>G</a:t>
            </a:r>
            <a:r>
              <a:rPr sz="2750" b="1" spc="185" dirty="0">
                <a:solidFill>
                  <a:srgbClr val="E45260"/>
                </a:solidFill>
                <a:latin typeface="Arial"/>
                <a:cs typeface="Arial"/>
              </a:rPr>
              <a:t>H</a:t>
            </a:r>
            <a:r>
              <a:rPr sz="2750" b="1" spc="-85" dirty="0">
                <a:solidFill>
                  <a:srgbClr val="E45260"/>
                </a:solidFill>
                <a:latin typeface="Arial"/>
                <a:cs typeface="Arial"/>
              </a:rPr>
              <a:t>TS</a:t>
            </a:r>
            <a:endParaRPr sz="2750">
              <a:latin typeface="Arial"/>
              <a:cs typeface="Arial"/>
            </a:endParaRPr>
          </a:p>
          <a:p>
            <a:pPr marL="197485">
              <a:lnSpc>
                <a:spcPct val="100000"/>
              </a:lnSpc>
              <a:spcBef>
                <a:spcPts val="1600"/>
              </a:spcBef>
              <a:tabLst>
                <a:tab pos="4115435" algn="l"/>
              </a:tabLst>
            </a:pPr>
            <a:r>
              <a:rPr sz="15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sz="15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5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15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derived</a:t>
            </a:r>
            <a:r>
              <a:rPr sz="15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5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Survey</a:t>
            </a:r>
            <a:r>
              <a:rPr sz="1550" u="sng" spc="95" dirty="0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latin typeface="Microsoft Sans Serif"/>
                <a:cs typeface="Microsoft Sans Serif"/>
              </a:rPr>
              <a:t>	</a:t>
            </a:r>
            <a:r>
              <a:rPr sz="15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(primary</a:t>
            </a:r>
            <a:r>
              <a:rPr sz="15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research)</a:t>
            </a:r>
            <a:r>
              <a:rPr sz="15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submitted</a:t>
            </a:r>
            <a:r>
              <a:rPr sz="15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15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  <a:p>
            <a:pPr marL="197485">
              <a:lnSpc>
                <a:spcPct val="100000"/>
              </a:lnSpc>
              <a:spcBef>
                <a:spcPts val="315"/>
              </a:spcBef>
            </a:pPr>
            <a:r>
              <a:rPr sz="15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online</a:t>
            </a:r>
            <a:r>
              <a:rPr sz="15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grocery</a:t>
            </a:r>
            <a:r>
              <a:rPr sz="15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</a:t>
            </a:r>
            <a:r>
              <a:rPr sz="15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users.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29410" y="7924418"/>
            <a:ext cx="420243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Exclusive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deals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discounts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orders.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94179" y="8775763"/>
            <a:ext cx="509143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Frequent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shoppers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ease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7985" y="9636759"/>
            <a:ext cx="3529329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Fast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quality</a:t>
            </a:r>
            <a:r>
              <a:rPr sz="17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serivce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09784" y="128206"/>
            <a:ext cx="51123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5" dirty="0">
                <a:solidFill>
                  <a:srgbClr val="E45260"/>
                </a:solidFill>
                <a:latin typeface="Arial"/>
                <a:cs typeface="Arial"/>
              </a:rPr>
              <a:t>P</a:t>
            </a:r>
            <a:r>
              <a:rPr sz="3000" b="1" spc="-100" dirty="0">
                <a:solidFill>
                  <a:srgbClr val="E45260"/>
                </a:solidFill>
                <a:latin typeface="Arial"/>
                <a:cs typeface="Arial"/>
              </a:rPr>
              <a:t>R</a:t>
            </a:r>
            <a:r>
              <a:rPr sz="3000" b="1" spc="-15" dirty="0">
                <a:solidFill>
                  <a:srgbClr val="E45260"/>
                </a:solidFill>
                <a:latin typeface="Arial"/>
                <a:cs typeface="Arial"/>
              </a:rPr>
              <a:t>O</a:t>
            </a:r>
            <a:r>
              <a:rPr sz="3000" b="1" spc="-114" dirty="0">
                <a:solidFill>
                  <a:srgbClr val="E45260"/>
                </a:solidFill>
                <a:latin typeface="Arial"/>
                <a:cs typeface="Arial"/>
              </a:rPr>
              <a:t>BL</a:t>
            </a:r>
            <a:r>
              <a:rPr sz="3000" b="1" spc="-90" dirty="0">
                <a:solidFill>
                  <a:srgbClr val="E45260"/>
                </a:solidFill>
                <a:latin typeface="Arial"/>
                <a:cs typeface="Arial"/>
              </a:rPr>
              <a:t>E</a:t>
            </a:r>
            <a:r>
              <a:rPr sz="3000" b="1" spc="265" dirty="0">
                <a:solidFill>
                  <a:srgbClr val="E45260"/>
                </a:solidFill>
                <a:latin typeface="Arial"/>
                <a:cs typeface="Arial"/>
              </a:rPr>
              <a:t>M</a:t>
            </a:r>
            <a:r>
              <a:rPr sz="3000" b="1" spc="-15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3000" b="1" spc="70" dirty="0">
                <a:solidFill>
                  <a:srgbClr val="E45260"/>
                </a:solidFill>
                <a:latin typeface="Arial"/>
                <a:cs typeface="Arial"/>
              </a:rPr>
              <a:t>I</a:t>
            </a:r>
            <a:r>
              <a:rPr sz="3000" b="1" spc="215" dirty="0">
                <a:solidFill>
                  <a:srgbClr val="E45260"/>
                </a:solidFill>
                <a:latin typeface="Arial"/>
                <a:cs typeface="Arial"/>
              </a:rPr>
              <a:t>D</a:t>
            </a:r>
            <a:r>
              <a:rPr sz="3000" b="1" spc="-204" dirty="0">
                <a:solidFill>
                  <a:srgbClr val="E45260"/>
                </a:solidFill>
                <a:latin typeface="Arial"/>
                <a:cs typeface="Arial"/>
              </a:rPr>
              <a:t>E</a:t>
            </a:r>
            <a:r>
              <a:rPr sz="3000" b="1" spc="225" dirty="0">
                <a:solidFill>
                  <a:srgbClr val="E45260"/>
                </a:solidFill>
                <a:latin typeface="Arial"/>
                <a:cs typeface="Arial"/>
              </a:rPr>
              <a:t>N</a:t>
            </a:r>
            <a:r>
              <a:rPr sz="3000" b="1" spc="-114" dirty="0">
                <a:solidFill>
                  <a:srgbClr val="E45260"/>
                </a:solidFill>
                <a:latin typeface="Arial"/>
                <a:cs typeface="Arial"/>
              </a:rPr>
              <a:t>T</a:t>
            </a:r>
            <a:r>
              <a:rPr sz="3000" b="1" spc="10" dirty="0">
                <a:solidFill>
                  <a:srgbClr val="E45260"/>
                </a:solidFill>
                <a:latin typeface="Arial"/>
                <a:cs typeface="Arial"/>
              </a:rPr>
              <a:t>I</a:t>
            </a:r>
            <a:r>
              <a:rPr sz="3000" b="1" spc="85" dirty="0">
                <a:solidFill>
                  <a:srgbClr val="E45260"/>
                </a:solidFill>
                <a:latin typeface="Arial"/>
                <a:cs typeface="Arial"/>
              </a:rPr>
              <a:t>F</a:t>
            </a:r>
            <a:r>
              <a:rPr sz="3000" b="1" spc="-20" dirty="0">
                <a:solidFill>
                  <a:srgbClr val="E45260"/>
                </a:solidFill>
                <a:latin typeface="Arial"/>
                <a:cs typeface="Arial"/>
              </a:rPr>
              <a:t>ICA</a:t>
            </a:r>
            <a:r>
              <a:rPr sz="3000" b="1" spc="-70" dirty="0">
                <a:solidFill>
                  <a:srgbClr val="E45260"/>
                </a:solidFill>
                <a:latin typeface="Arial"/>
                <a:cs typeface="Arial"/>
              </a:rPr>
              <a:t>T</a:t>
            </a:r>
            <a:r>
              <a:rPr sz="3000" b="1" spc="30" dirty="0">
                <a:solidFill>
                  <a:srgbClr val="E45260"/>
                </a:solidFill>
                <a:latin typeface="Arial"/>
                <a:cs typeface="Arial"/>
              </a:rPr>
              <a:t>I</a:t>
            </a:r>
            <a:r>
              <a:rPr sz="3000" b="1" spc="160" dirty="0">
                <a:solidFill>
                  <a:srgbClr val="E45260"/>
                </a:solidFill>
                <a:latin typeface="Arial"/>
                <a:cs typeface="Arial"/>
              </a:rPr>
              <a:t>O</a:t>
            </a:r>
            <a:r>
              <a:rPr sz="3000" b="1" spc="180" dirty="0">
                <a:solidFill>
                  <a:srgbClr val="E45260"/>
                </a:solidFill>
                <a:latin typeface="Arial"/>
                <a:cs typeface="Arial"/>
              </a:rPr>
              <a:t>N</a:t>
            </a:r>
            <a:endParaRPr sz="3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906120" y="2884820"/>
            <a:ext cx="1581785" cy="171450"/>
          </a:xfrm>
          <a:custGeom>
            <a:avLst/>
            <a:gdLst/>
            <a:ahLst/>
            <a:cxnLst/>
            <a:rect l="l" t="t" r="r" b="b"/>
            <a:pathLst>
              <a:path w="1581784" h="171450">
                <a:moveTo>
                  <a:pt x="1501554" y="105039"/>
                </a:moveTo>
                <a:lnTo>
                  <a:pt x="1463040" y="137906"/>
                </a:lnTo>
                <a:lnTo>
                  <a:pt x="1458382" y="143861"/>
                </a:lnTo>
                <a:lnTo>
                  <a:pt x="1456451" y="150875"/>
                </a:lnTo>
                <a:lnTo>
                  <a:pt x="1457307" y="158105"/>
                </a:lnTo>
                <a:lnTo>
                  <a:pt x="1461007" y="164703"/>
                </a:lnTo>
                <a:lnTo>
                  <a:pt x="1466909" y="169380"/>
                </a:lnTo>
                <a:lnTo>
                  <a:pt x="1473930" y="171354"/>
                </a:lnTo>
                <a:lnTo>
                  <a:pt x="1481189" y="170543"/>
                </a:lnTo>
                <a:lnTo>
                  <a:pt x="1487805" y="166862"/>
                </a:lnTo>
                <a:lnTo>
                  <a:pt x="1559529" y="105648"/>
                </a:lnTo>
                <a:lnTo>
                  <a:pt x="1552194" y="105648"/>
                </a:lnTo>
                <a:lnTo>
                  <a:pt x="1501554" y="105039"/>
                </a:lnTo>
                <a:close/>
              </a:path>
              <a:path w="1581784" h="171450">
                <a:moveTo>
                  <a:pt x="1523523" y="86290"/>
                </a:moveTo>
                <a:lnTo>
                  <a:pt x="1501554" y="105039"/>
                </a:lnTo>
                <a:lnTo>
                  <a:pt x="1552194" y="105648"/>
                </a:lnTo>
                <a:lnTo>
                  <a:pt x="1552258" y="100822"/>
                </a:lnTo>
                <a:lnTo>
                  <a:pt x="1539748" y="100822"/>
                </a:lnTo>
                <a:lnTo>
                  <a:pt x="1523523" y="86290"/>
                </a:lnTo>
                <a:close/>
              </a:path>
              <a:path w="1581784" h="171450">
                <a:moveTo>
                  <a:pt x="1476025" y="0"/>
                </a:moveTo>
                <a:lnTo>
                  <a:pt x="1468957" y="1791"/>
                </a:lnTo>
                <a:lnTo>
                  <a:pt x="1462913" y="6334"/>
                </a:lnTo>
                <a:lnTo>
                  <a:pt x="1459041" y="12862"/>
                </a:lnTo>
                <a:lnTo>
                  <a:pt x="1458039" y="20081"/>
                </a:lnTo>
                <a:lnTo>
                  <a:pt x="1459823" y="27158"/>
                </a:lnTo>
                <a:lnTo>
                  <a:pt x="1464309" y="33258"/>
                </a:lnTo>
                <a:lnTo>
                  <a:pt x="1501914" y="66937"/>
                </a:lnTo>
                <a:lnTo>
                  <a:pt x="1552702" y="67548"/>
                </a:lnTo>
                <a:lnTo>
                  <a:pt x="1552194" y="105648"/>
                </a:lnTo>
                <a:lnTo>
                  <a:pt x="1559529" y="105648"/>
                </a:lnTo>
                <a:lnTo>
                  <a:pt x="1581403" y="86979"/>
                </a:lnTo>
                <a:lnTo>
                  <a:pt x="1489709" y="4810"/>
                </a:lnTo>
                <a:lnTo>
                  <a:pt x="1483236" y="994"/>
                </a:lnTo>
                <a:lnTo>
                  <a:pt x="1476025" y="0"/>
                </a:lnTo>
                <a:close/>
              </a:path>
              <a:path w="1581784" h="171450">
                <a:moveTo>
                  <a:pt x="507" y="48879"/>
                </a:moveTo>
                <a:lnTo>
                  <a:pt x="0" y="86979"/>
                </a:lnTo>
                <a:lnTo>
                  <a:pt x="1501554" y="105039"/>
                </a:lnTo>
                <a:lnTo>
                  <a:pt x="1523523" y="86290"/>
                </a:lnTo>
                <a:lnTo>
                  <a:pt x="1501914" y="66937"/>
                </a:lnTo>
                <a:lnTo>
                  <a:pt x="507" y="48879"/>
                </a:lnTo>
                <a:close/>
              </a:path>
              <a:path w="1581784" h="171450">
                <a:moveTo>
                  <a:pt x="1540128" y="72120"/>
                </a:moveTo>
                <a:lnTo>
                  <a:pt x="1523523" y="86290"/>
                </a:lnTo>
                <a:lnTo>
                  <a:pt x="1539748" y="100822"/>
                </a:lnTo>
                <a:lnTo>
                  <a:pt x="1540128" y="72120"/>
                </a:lnTo>
                <a:close/>
              </a:path>
              <a:path w="1581784" h="171450">
                <a:moveTo>
                  <a:pt x="1552641" y="72120"/>
                </a:moveTo>
                <a:lnTo>
                  <a:pt x="1540128" y="72120"/>
                </a:lnTo>
                <a:lnTo>
                  <a:pt x="1539748" y="100822"/>
                </a:lnTo>
                <a:lnTo>
                  <a:pt x="1552258" y="100822"/>
                </a:lnTo>
                <a:lnTo>
                  <a:pt x="1552641" y="72120"/>
                </a:lnTo>
                <a:close/>
              </a:path>
              <a:path w="1581784" h="171450">
                <a:moveTo>
                  <a:pt x="1501914" y="66937"/>
                </a:moveTo>
                <a:lnTo>
                  <a:pt x="1523523" y="86290"/>
                </a:lnTo>
                <a:lnTo>
                  <a:pt x="1540128" y="72120"/>
                </a:lnTo>
                <a:lnTo>
                  <a:pt x="1552641" y="72120"/>
                </a:lnTo>
                <a:lnTo>
                  <a:pt x="1552702" y="67548"/>
                </a:lnTo>
                <a:lnTo>
                  <a:pt x="1501914" y="669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925170" y="4027820"/>
            <a:ext cx="1581785" cy="171450"/>
          </a:xfrm>
          <a:custGeom>
            <a:avLst/>
            <a:gdLst/>
            <a:ahLst/>
            <a:cxnLst/>
            <a:rect l="l" t="t" r="r" b="b"/>
            <a:pathLst>
              <a:path w="1581784" h="171450">
                <a:moveTo>
                  <a:pt x="1501554" y="105039"/>
                </a:moveTo>
                <a:lnTo>
                  <a:pt x="1463040" y="137906"/>
                </a:lnTo>
                <a:lnTo>
                  <a:pt x="1458382" y="143861"/>
                </a:lnTo>
                <a:lnTo>
                  <a:pt x="1456451" y="150875"/>
                </a:lnTo>
                <a:lnTo>
                  <a:pt x="1457307" y="158105"/>
                </a:lnTo>
                <a:lnTo>
                  <a:pt x="1461007" y="164703"/>
                </a:lnTo>
                <a:lnTo>
                  <a:pt x="1466909" y="169380"/>
                </a:lnTo>
                <a:lnTo>
                  <a:pt x="1473930" y="171354"/>
                </a:lnTo>
                <a:lnTo>
                  <a:pt x="1481189" y="170543"/>
                </a:lnTo>
                <a:lnTo>
                  <a:pt x="1487805" y="166862"/>
                </a:lnTo>
                <a:lnTo>
                  <a:pt x="1559529" y="105648"/>
                </a:lnTo>
                <a:lnTo>
                  <a:pt x="1552194" y="105648"/>
                </a:lnTo>
                <a:lnTo>
                  <a:pt x="1501554" y="105039"/>
                </a:lnTo>
                <a:close/>
              </a:path>
              <a:path w="1581784" h="171450">
                <a:moveTo>
                  <a:pt x="1523523" y="86290"/>
                </a:moveTo>
                <a:lnTo>
                  <a:pt x="1501554" y="105039"/>
                </a:lnTo>
                <a:lnTo>
                  <a:pt x="1552194" y="105648"/>
                </a:lnTo>
                <a:lnTo>
                  <a:pt x="1552258" y="100822"/>
                </a:lnTo>
                <a:lnTo>
                  <a:pt x="1539748" y="100822"/>
                </a:lnTo>
                <a:lnTo>
                  <a:pt x="1523523" y="86290"/>
                </a:lnTo>
                <a:close/>
              </a:path>
              <a:path w="1581784" h="171450">
                <a:moveTo>
                  <a:pt x="1476025" y="0"/>
                </a:moveTo>
                <a:lnTo>
                  <a:pt x="1468957" y="1791"/>
                </a:lnTo>
                <a:lnTo>
                  <a:pt x="1462913" y="6334"/>
                </a:lnTo>
                <a:lnTo>
                  <a:pt x="1459041" y="12862"/>
                </a:lnTo>
                <a:lnTo>
                  <a:pt x="1458039" y="20081"/>
                </a:lnTo>
                <a:lnTo>
                  <a:pt x="1459823" y="27158"/>
                </a:lnTo>
                <a:lnTo>
                  <a:pt x="1464309" y="33258"/>
                </a:lnTo>
                <a:lnTo>
                  <a:pt x="1501914" y="66937"/>
                </a:lnTo>
                <a:lnTo>
                  <a:pt x="1552702" y="67548"/>
                </a:lnTo>
                <a:lnTo>
                  <a:pt x="1552194" y="105648"/>
                </a:lnTo>
                <a:lnTo>
                  <a:pt x="1559529" y="105648"/>
                </a:lnTo>
                <a:lnTo>
                  <a:pt x="1581403" y="86979"/>
                </a:lnTo>
                <a:lnTo>
                  <a:pt x="1489709" y="4810"/>
                </a:lnTo>
                <a:lnTo>
                  <a:pt x="1483236" y="994"/>
                </a:lnTo>
                <a:lnTo>
                  <a:pt x="1476025" y="0"/>
                </a:lnTo>
                <a:close/>
              </a:path>
              <a:path w="1581784" h="171450">
                <a:moveTo>
                  <a:pt x="507" y="48879"/>
                </a:moveTo>
                <a:lnTo>
                  <a:pt x="0" y="86979"/>
                </a:lnTo>
                <a:lnTo>
                  <a:pt x="1501554" y="105039"/>
                </a:lnTo>
                <a:lnTo>
                  <a:pt x="1523523" y="86290"/>
                </a:lnTo>
                <a:lnTo>
                  <a:pt x="1501914" y="66937"/>
                </a:lnTo>
                <a:lnTo>
                  <a:pt x="507" y="48879"/>
                </a:lnTo>
                <a:close/>
              </a:path>
              <a:path w="1581784" h="171450">
                <a:moveTo>
                  <a:pt x="1540128" y="72120"/>
                </a:moveTo>
                <a:lnTo>
                  <a:pt x="1523523" y="86290"/>
                </a:lnTo>
                <a:lnTo>
                  <a:pt x="1539748" y="100822"/>
                </a:lnTo>
                <a:lnTo>
                  <a:pt x="1540128" y="72120"/>
                </a:lnTo>
                <a:close/>
              </a:path>
              <a:path w="1581784" h="171450">
                <a:moveTo>
                  <a:pt x="1552641" y="72120"/>
                </a:moveTo>
                <a:lnTo>
                  <a:pt x="1540128" y="72120"/>
                </a:lnTo>
                <a:lnTo>
                  <a:pt x="1539748" y="100822"/>
                </a:lnTo>
                <a:lnTo>
                  <a:pt x="1552258" y="100822"/>
                </a:lnTo>
                <a:lnTo>
                  <a:pt x="1552641" y="72120"/>
                </a:lnTo>
                <a:close/>
              </a:path>
              <a:path w="1581784" h="171450">
                <a:moveTo>
                  <a:pt x="1501914" y="66937"/>
                </a:moveTo>
                <a:lnTo>
                  <a:pt x="1523523" y="86290"/>
                </a:lnTo>
                <a:lnTo>
                  <a:pt x="1540128" y="72120"/>
                </a:lnTo>
                <a:lnTo>
                  <a:pt x="1552641" y="72120"/>
                </a:lnTo>
                <a:lnTo>
                  <a:pt x="1552702" y="67548"/>
                </a:lnTo>
                <a:lnTo>
                  <a:pt x="1501914" y="669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915645" y="5170820"/>
            <a:ext cx="1581785" cy="171450"/>
          </a:xfrm>
          <a:custGeom>
            <a:avLst/>
            <a:gdLst/>
            <a:ahLst/>
            <a:cxnLst/>
            <a:rect l="l" t="t" r="r" b="b"/>
            <a:pathLst>
              <a:path w="1581784" h="171450">
                <a:moveTo>
                  <a:pt x="1501554" y="105039"/>
                </a:moveTo>
                <a:lnTo>
                  <a:pt x="1463040" y="137906"/>
                </a:lnTo>
                <a:lnTo>
                  <a:pt x="1458382" y="143861"/>
                </a:lnTo>
                <a:lnTo>
                  <a:pt x="1456451" y="150875"/>
                </a:lnTo>
                <a:lnTo>
                  <a:pt x="1457307" y="158105"/>
                </a:lnTo>
                <a:lnTo>
                  <a:pt x="1461007" y="164703"/>
                </a:lnTo>
                <a:lnTo>
                  <a:pt x="1466909" y="169380"/>
                </a:lnTo>
                <a:lnTo>
                  <a:pt x="1473930" y="171354"/>
                </a:lnTo>
                <a:lnTo>
                  <a:pt x="1481189" y="170543"/>
                </a:lnTo>
                <a:lnTo>
                  <a:pt x="1487805" y="166862"/>
                </a:lnTo>
                <a:lnTo>
                  <a:pt x="1559529" y="105648"/>
                </a:lnTo>
                <a:lnTo>
                  <a:pt x="1552194" y="105648"/>
                </a:lnTo>
                <a:lnTo>
                  <a:pt x="1501554" y="105039"/>
                </a:lnTo>
                <a:close/>
              </a:path>
              <a:path w="1581784" h="171450">
                <a:moveTo>
                  <a:pt x="1523523" y="86290"/>
                </a:moveTo>
                <a:lnTo>
                  <a:pt x="1501554" y="105039"/>
                </a:lnTo>
                <a:lnTo>
                  <a:pt x="1552194" y="105648"/>
                </a:lnTo>
                <a:lnTo>
                  <a:pt x="1552258" y="100822"/>
                </a:lnTo>
                <a:lnTo>
                  <a:pt x="1539748" y="100822"/>
                </a:lnTo>
                <a:lnTo>
                  <a:pt x="1523523" y="86290"/>
                </a:lnTo>
                <a:close/>
              </a:path>
              <a:path w="1581784" h="171450">
                <a:moveTo>
                  <a:pt x="1476025" y="0"/>
                </a:moveTo>
                <a:lnTo>
                  <a:pt x="1468957" y="1791"/>
                </a:lnTo>
                <a:lnTo>
                  <a:pt x="1462913" y="6334"/>
                </a:lnTo>
                <a:lnTo>
                  <a:pt x="1459041" y="12862"/>
                </a:lnTo>
                <a:lnTo>
                  <a:pt x="1458039" y="20081"/>
                </a:lnTo>
                <a:lnTo>
                  <a:pt x="1459823" y="27158"/>
                </a:lnTo>
                <a:lnTo>
                  <a:pt x="1464309" y="33258"/>
                </a:lnTo>
                <a:lnTo>
                  <a:pt x="1501914" y="66937"/>
                </a:lnTo>
                <a:lnTo>
                  <a:pt x="1552702" y="67548"/>
                </a:lnTo>
                <a:lnTo>
                  <a:pt x="1552194" y="105648"/>
                </a:lnTo>
                <a:lnTo>
                  <a:pt x="1559529" y="105648"/>
                </a:lnTo>
                <a:lnTo>
                  <a:pt x="1581403" y="86979"/>
                </a:lnTo>
                <a:lnTo>
                  <a:pt x="1489709" y="4810"/>
                </a:lnTo>
                <a:lnTo>
                  <a:pt x="1483236" y="994"/>
                </a:lnTo>
                <a:lnTo>
                  <a:pt x="1476025" y="0"/>
                </a:lnTo>
                <a:close/>
              </a:path>
              <a:path w="1581784" h="171450">
                <a:moveTo>
                  <a:pt x="507" y="48879"/>
                </a:moveTo>
                <a:lnTo>
                  <a:pt x="0" y="86979"/>
                </a:lnTo>
                <a:lnTo>
                  <a:pt x="1501554" y="105039"/>
                </a:lnTo>
                <a:lnTo>
                  <a:pt x="1523523" y="86290"/>
                </a:lnTo>
                <a:lnTo>
                  <a:pt x="1501914" y="66937"/>
                </a:lnTo>
                <a:lnTo>
                  <a:pt x="507" y="48879"/>
                </a:lnTo>
                <a:close/>
              </a:path>
              <a:path w="1581784" h="171450">
                <a:moveTo>
                  <a:pt x="1540128" y="72120"/>
                </a:moveTo>
                <a:lnTo>
                  <a:pt x="1523523" y="86290"/>
                </a:lnTo>
                <a:lnTo>
                  <a:pt x="1539748" y="100822"/>
                </a:lnTo>
                <a:lnTo>
                  <a:pt x="1540128" y="72120"/>
                </a:lnTo>
                <a:close/>
              </a:path>
              <a:path w="1581784" h="171450">
                <a:moveTo>
                  <a:pt x="1552641" y="72120"/>
                </a:moveTo>
                <a:lnTo>
                  <a:pt x="1540128" y="72120"/>
                </a:lnTo>
                <a:lnTo>
                  <a:pt x="1539748" y="100822"/>
                </a:lnTo>
                <a:lnTo>
                  <a:pt x="1552258" y="100822"/>
                </a:lnTo>
                <a:lnTo>
                  <a:pt x="1552641" y="72120"/>
                </a:lnTo>
                <a:close/>
              </a:path>
              <a:path w="1581784" h="171450">
                <a:moveTo>
                  <a:pt x="1501914" y="66937"/>
                </a:moveTo>
                <a:lnTo>
                  <a:pt x="1523523" y="86290"/>
                </a:lnTo>
                <a:lnTo>
                  <a:pt x="1540128" y="72120"/>
                </a:lnTo>
                <a:lnTo>
                  <a:pt x="1552641" y="72120"/>
                </a:lnTo>
                <a:lnTo>
                  <a:pt x="1552702" y="67548"/>
                </a:lnTo>
                <a:lnTo>
                  <a:pt x="1501914" y="669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097125" y="3590925"/>
            <a:ext cx="2600325" cy="933450"/>
          </a:xfrm>
          <a:custGeom>
            <a:avLst/>
            <a:gdLst/>
            <a:ahLst/>
            <a:cxnLst/>
            <a:rect l="l" t="t" r="r" b="b"/>
            <a:pathLst>
              <a:path w="2600325" h="933450">
                <a:moveTo>
                  <a:pt x="1828165" y="0"/>
                </a:moveTo>
                <a:lnTo>
                  <a:pt x="772159" y="0"/>
                </a:lnTo>
                <a:lnTo>
                  <a:pt x="711814" y="1403"/>
                </a:lnTo>
                <a:lnTo>
                  <a:pt x="652739" y="5546"/>
                </a:lnTo>
                <a:lnTo>
                  <a:pt x="595106" y="12324"/>
                </a:lnTo>
                <a:lnTo>
                  <a:pt x="539087" y="21633"/>
                </a:lnTo>
                <a:lnTo>
                  <a:pt x="484853" y="33369"/>
                </a:lnTo>
                <a:lnTo>
                  <a:pt x="432577" y="47430"/>
                </a:lnTo>
                <a:lnTo>
                  <a:pt x="382429" y="63711"/>
                </a:lnTo>
                <a:lnTo>
                  <a:pt x="334582" y="82109"/>
                </a:lnTo>
                <a:lnTo>
                  <a:pt x="289207" y="102520"/>
                </a:lnTo>
                <a:lnTo>
                  <a:pt x="246475" y="124840"/>
                </a:lnTo>
                <a:lnTo>
                  <a:pt x="206559" y="148965"/>
                </a:lnTo>
                <a:lnTo>
                  <a:pt x="169630" y="174793"/>
                </a:lnTo>
                <a:lnTo>
                  <a:pt x="135859" y="202219"/>
                </a:lnTo>
                <a:lnTo>
                  <a:pt x="105419" y="231139"/>
                </a:lnTo>
                <a:lnTo>
                  <a:pt x="78480" y="261451"/>
                </a:lnTo>
                <a:lnTo>
                  <a:pt x="55215" y="293050"/>
                </a:lnTo>
                <a:lnTo>
                  <a:pt x="35795" y="325832"/>
                </a:lnTo>
                <a:lnTo>
                  <a:pt x="9177" y="394533"/>
                </a:lnTo>
                <a:lnTo>
                  <a:pt x="0" y="466725"/>
                </a:lnTo>
                <a:lnTo>
                  <a:pt x="2323" y="503205"/>
                </a:lnTo>
                <a:lnTo>
                  <a:pt x="20392" y="573754"/>
                </a:lnTo>
                <a:lnTo>
                  <a:pt x="55215" y="640399"/>
                </a:lnTo>
                <a:lnTo>
                  <a:pt x="78480" y="671998"/>
                </a:lnTo>
                <a:lnTo>
                  <a:pt x="105419" y="702310"/>
                </a:lnTo>
                <a:lnTo>
                  <a:pt x="135859" y="731230"/>
                </a:lnTo>
                <a:lnTo>
                  <a:pt x="169630" y="758656"/>
                </a:lnTo>
                <a:lnTo>
                  <a:pt x="206559" y="784484"/>
                </a:lnTo>
                <a:lnTo>
                  <a:pt x="246475" y="808609"/>
                </a:lnTo>
                <a:lnTo>
                  <a:pt x="289207" y="830929"/>
                </a:lnTo>
                <a:lnTo>
                  <a:pt x="334582" y="851340"/>
                </a:lnTo>
                <a:lnTo>
                  <a:pt x="382429" y="869738"/>
                </a:lnTo>
                <a:lnTo>
                  <a:pt x="432577" y="886019"/>
                </a:lnTo>
                <a:lnTo>
                  <a:pt x="484853" y="900080"/>
                </a:lnTo>
                <a:lnTo>
                  <a:pt x="539087" y="911816"/>
                </a:lnTo>
                <a:lnTo>
                  <a:pt x="595106" y="921125"/>
                </a:lnTo>
                <a:lnTo>
                  <a:pt x="652739" y="927903"/>
                </a:lnTo>
                <a:lnTo>
                  <a:pt x="711814" y="932046"/>
                </a:lnTo>
                <a:lnTo>
                  <a:pt x="772159" y="933450"/>
                </a:lnTo>
                <a:lnTo>
                  <a:pt x="1828165" y="933450"/>
                </a:lnTo>
                <a:lnTo>
                  <a:pt x="1888510" y="932046"/>
                </a:lnTo>
                <a:lnTo>
                  <a:pt x="1947585" y="927903"/>
                </a:lnTo>
                <a:lnTo>
                  <a:pt x="2005218" y="921125"/>
                </a:lnTo>
                <a:lnTo>
                  <a:pt x="2061237" y="911816"/>
                </a:lnTo>
                <a:lnTo>
                  <a:pt x="2115471" y="900080"/>
                </a:lnTo>
                <a:lnTo>
                  <a:pt x="2167747" y="886019"/>
                </a:lnTo>
                <a:lnTo>
                  <a:pt x="2217895" y="869738"/>
                </a:lnTo>
                <a:lnTo>
                  <a:pt x="2265742" y="851340"/>
                </a:lnTo>
                <a:lnTo>
                  <a:pt x="2311117" y="830929"/>
                </a:lnTo>
                <a:lnTo>
                  <a:pt x="2353849" y="808609"/>
                </a:lnTo>
                <a:lnTo>
                  <a:pt x="2393765" y="784484"/>
                </a:lnTo>
                <a:lnTo>
                  <a:pt x="2430694" y="758656"/>
                </a:lnTo>
                <a:lnTo>
                  <a:pt x="2464465" y="731230"/>
                </a:lnTo>
                <a:lnTo>
                  <a:pt x="2494905" y="702310"/>
                </a:lnTo>
                <a:lnTo>
                  <a:pt x="2521844" y="671998"/>
                </a:lnTo>
                <a:lnTo>
                  <a:pt x="2545109" y="640399"/>
                </a:lnTo>
                <a:lnTo>
                  <a:pt x="2564529" y="607617"/>
                </a:lnTo>
                <a:lnTo>
                  <a:pt x="2591147" y="538916"/>
                </a:lnTo>
                <a:lnTo>
                  <a:pt x="2600325" y="466725"/>
                </a:lnTo>
                <a:lnTo>
                  <a:pt x="2598001" y="430244"/>
                </a:lnTo>
                <a:lnTo>
                  <a:pt x="2579932" y="359695"/>
                </a:lnTo>
                <a:lnTo>
                  <a:pt x="2545109" y="293050"/>
                </a:lnTo>
                <a:lnTo>
                  <a:pt x="2521844" y="261451"/>
                </a:lnTo>
                <a:lnTo>
                  <a:pt x="2494905" y="231140"/>
                </a:lnTo>
                <a:lnTo>
                  <a:pt x="2464465" y="202219"/>
                </a:lnTo>
                <a:lnTo>
                  <a:pt x="2430694" y="174793"/>
                </a:lnTo>
                <a:lnTo>
                  <a:pt x="2393765" y="148965"/>
                </a:lnTo>
                <a:lnTo>
                  <a:pt x="2353849" y="124840"/>
                </a:lnTo>
                <a:lnTo>
                  <a:pt x="2311117" y="102520"/>
                </a:lnTo>
                <a:lnTo>
                  <a:pt x="2265742" y="82109"/>
                </a:lnTo>
                <a:lnTo>
                  <a:pt x="2217895" y="63711"/>
                </a:lnTo>
                <a:lnTo>
                  <a:pt x="2167747" y="47430"/>
                </a:lnTo>
                <a:lnTo>
                  <a:pt x="2115471" y="33369"/>
                </a:lnTo>
                <a:lnTo>
                  <a:pt x="2061237" y="21633"/>
                </a:lnTo>
                <a:lnTo>
                  <a:pt x="2005218" y="12324"/>
                </a:lnTo>
                <a:lnTo>
                  <a:pt x="1947585" y="5546"/>
                </a:lnTo>
                <a:lnTo>
                  <a:pt x="1888510" y="1403"/>
                </a:lnTo>
                <a:lnTo>
                  <a:pt x="1828165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304769" y="3860482"/>
            <a:ext cx="220472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Achieve</a:t>
            </a:r>
            <a:r>
              <a:rPr sz="17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Profitability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173325" y="4857750"/>
            <a:ext cx="2600325" cy="933450"/>
          </a:xfrm>
          <a:custGeom>
            <a:avLst/>
            <a:gdLst/>
            <a:ahLst/>
            <a:cxnLst/>
            <a:rect l="l" t="t" r="r" b="b"/>
            <a:pathLst>
              <a:path w="2600325" h="933450">
                <a:moveTo>
                  <a:pt x="1828165" y="0"/>
                </a:moveTo>
                <a:lnTo>
                  <a:pt x="772159" y="0"/>
                </a:lnTo>
                <a:lnTo>
                  <a:pt x="711814" y="1403"/>
                </a:lnTo>
                <a:lnTo>
                  <a:pt x="652739" y="5546"/>
                </a:lnTo>
                <a:lnTo>
                  <a:pt x="595106" y="12324"/>
                </a:lnTo>
                <a:lnTo>
                  <a:pt x="539087" y="21633"/>
                </a:lnTo>
                <a:lnTo>
                  <a:pt x="484853" y="33369"/>
                </a:lnTo>
                <a:lnTo>
                  <a:pt x="432577" y="47430"/>
                </a:lnTo>
                <a:lnTo>
                  <a:pt x="382429" y="63711"/>
                </a:lnTo>
                <a:lnTo>
                  <a:pt x="334582" y="82109"/>
                </a:lnTo>
                <a:lnTo>
                  <a:pt x="289207" y="102520"/>
                </a:lnTo>
                <a:lnTo>
                  <a:pt x="246475" y="124840"/>
                </a:lnTo>
                <a:lnTo>
                  <a:pt x="206559" y="148965"/>
                </a:lnTo>
                <a:lnTo>
                  <a:pt x="169630" y="174793"/>
                </a:lnTo>
                <a:lnTo>
                  <a:pt x="135859" y="202219"/>
                </a:lnTo>
                <a:lnTo>
                  <a:pt x="105419" y="231139"/>
                </a:lnTo>
                <a:lnTo>
                  <a:pt x="78480" y="261451"/>
                </a:lnTo>
                <a:lnTo>
                  <a:pt x="55215" y="293050"/>
                </a:lnTo>
                <a:lnTo>
                  <a:pt x="35795" y="325832"/>
                </a:lnTo>
                <a:lnTo>
                  <a:pt x="9177" y="394533"/>
                </a:lnTo>
                <a:lnTo>
                  <a:pt x="0" y="466725"/>
                </a:lnTo>
                <a:lnTo>
                  <a:pt x="2323" y="503205"/>
                </a:lnTo>
                <a:lnTo>
                  <a:pt x="20392" y="573754"/>
                </a:lnTo>
                <a:lnTo>
                  <a:pt x="55215" y="640399"/>
                </a:lnTo>
                <a:lnTo>
                  <a:pt x="78480" y="671998"/>
                </a:lnTo>
                <a:lnTo>
                  <a:pt x="105419" y="702310"/>
                </a:lnTo>
                <a:lnTo>
                  <a:pt x="135859" y="731230"/>
                </a:lnTo>
                <a:lnTo>
                  <a:pt x="169630" y="758656"/>
                </a:lnTo>
                <a:lnTo>
                  <a:pt x="206559" y="784484"/>
                </a:lnTo>
                <a:lnTo>
                  <a:pt x="246475" y="808609"/>
                </a:lnTo>
                <a:lnTo>
                  <a:pt x="289207" y="830929"/>
                </a:lnTo>
                <a:lnTo>
                  <a:pt x="334582" y="851340"/>
                </a:lnTo>
                <a:lnTo>
                  <a:pt x="382429" y="869738"/>
                </a:lnTo>
                <a:lnTo>
                  <a:pt x="432577" y="886019"/>
                </a:lnTo>
                <a:lnTo>
                  <a:pt x="484853" y="900080"/>
                </a:lnTo>
                <a:lnTo>
                  <a:pt x="539087" y="911816"/>
                </a:lnTo>
                <a:lnTo>
                  <a:pt x="595106" y="921125"/>
                </a:lnTo>
                <a:lnTo>
                  <a:pt x="652739" y="927903"/>
                </a:lnTo>
                <a:lnTo>
                  <a:pt x="711814" y="932046"/>
                </a:lnTo>
                <a:lnTo>
                  <a:pt x="772159" y="933450"/>
                </a:lnTo>
                <a:lnTo>
                  <a:pt x="1828165" y="933450"/>
                </a:lnTo>
                <a:lnTo>
                  <a:pt x="1888510" y="932046"/>
                </a:lnTo>
                <a:lnTo>
                  <a:pt x="1947585" y="927903"/>
                </a:lnTo>
                <a:lnTo>
                  <a:pt x="2005218" y="921125"/>
                </a:lnTo>
                <a:lnTo>
                  <a:pt x="2061237" y="911816"/>
                </a:lnTo>
                <a:lnTo>
                  <a:pt x="2115471" y="900080"/>
                </a:lnTo>
                <a:lnTo>
                  <a:pt x="2167747" y="886019"/>
                </a:lnTo>
                <a:lnTo>
                  <a:pt x="2217895" y="869738"/>
                </a:lnTo>
                <a:lnTo>
                  <a:pt x="2265742" y="851340"/>
                </a:lnTo>
                <a:lnTo>
                  <a:pt x="2311117" y="830929"/>
                </a:lnTo>
                <a:lnTo>
                  <a:pt x="2353849" y="808609"/>
                </a:lnTo>
                <a:lnTo>
                  <a:pt x="2393765" y="784484"/>
                </a:lnTo>
                <a:lnTo>
                  <a:pt x="2430694" y="758656"/>
                </a:lnTo>
                <a:lnTo>
                  <a:pt x="2464465" y="731230"/>
                </a:lnTo>
                <a:lnTo>
                  <a:pt x="2494905" y="702310"/>
                </a:lnTo>
                <a:lnTo>
                  <a:pt x="2521844" y="671998"/>
                </a:lnTo>
                <a:lnTo>
                  <a:pt x="2545109" y="640399"/>
                </a:lnTo>
                <a:lnTo>
                  <a:pt x="2564529" y="607617"/>
                </a:lnTo>
                <a:lnTo>
                  <a:pt x="2591147" y="538916"/>
                </a:lnTo>
                <a:lnTo>
                  <a:pt x="2600325" y="466725"/>
                </a:lnTo>
                <a:lnTo>
                  <a:pt x="2598001" y="430244"/>
                </a:lnTo>
                <a:lnTo>
                  <a:pt x="2579932" y="359695"/>
                </a:lnTo>
                <a:lnTo>
                  <a:pt x="2545109" y="293050"/>
                </a:lnTo>
                <a:lnTo>
                  <a:pt x="2521844" y="261451"/>
                </a:lnTo>
                <a:lnTo>
                  <a:pt x="2494905" y="231139"/>
                </a:lnTo>
                <a:lnTo>
                  <a:pt x="2464465" y="202219"/>
                </a:lnTo>
                <a:lnTo>
                  <a:pt x="2430694" y="174793"/>
                </a:lnTo>
                <a:lnTo>
                  <a:pt x="2393765" y="148965"/>
                </a:lnTo>
                <a:lnTo>
                  <a:pt x="2353849" y="124840"/>
                </a:lnTo>
                <a:lnTo>
                  <a:pt x="2311117" y="102520"/>
                </a:lnTo>
                <a:lnTo>
                  <a:pt x="2265742" y="82109"/>
                </a:lnTo>
                <a:lnTo>
                  <a:pt x="2217895" y="63711"/>
                </a:lnTo>
                <a:lnTo>
                  <a:pt x="2167747" y="47430"/>
                </a:lnTo>
                <a:lnTo>
                  <a:pt x="2115471" y="33369"/>
                </a:lnTo>
                <a:lnTo>
                  <a:pt x="2061237" y="21633"/>
                </a:lnTo>
                <a:lnTo>
                  <a:pt x="2005218" y="12324"/>
                </a:lnTo>
                <a:lnTo>
                  <a:pt x="1947585" y="5546"/>
                </a:lnTo>
                <a:lnTo>
                  <a:pt x="1888510" y="1403"/>
                </a:lnTo>
                <a:lnTo>
                  <a:pt x="1828165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63050" y="6248676"/>
            <a:ext cx="9124950" cy="38100"/>
          </a:xfrm>
          <a:custGeom>
            <a:avLst/>
            <a:gdLst/>
            <a:ahLst/>
            <a:cxnLst/>
            <a:rect l="l" t="t" r="r" b="b"/>
            <a:pathLst>
              <a:path w="9124950" h="38100">
                <a:moveTo>
                  <a:pt x="0" y="37823"/>
                </a:moveTo>
                <a:lnTo>
                  <a:pt x="9124950" y="0"/>
                </a:lnTo>
              </a:path>
            </a:pathLst>
          </a:custGeom>
          <a:ln w="38100">
            <a:solidFill>
              <a:srgbClr val="73737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412605" y="4937506"/>
            <a:ext cx="8900795" cy="498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70040" marR="652780" indent="-778510">
              <a:lnSpc>
                <a:spcPct val="117700"/>
              </a:lnSpc>
              <a:spcBef>
                <a:spcPts val="95"/>
              </a:spcBef>
            </a:pP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Revenue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Growth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34925">
              <a:lnSpc>
                <a:spcPct val="100000"/>
              </a:lnSpc>
            </a:pPr>
            <a:r>
              <a:rPr sz="2750" b="1" spc="-30" dirty="0">
                <a:solidFill>
                  <a:srgbClr val="E45260"/>
                </a:solidFill>
                <a:latin typeface="Arial"/>
                <a:cs typeface="Arial"/>
              </a:rPr>
              <a:t>PROPOSED</a:t>
            </a:r>
            <a:r>
              <a:rPr sz="2750" b="1" spc="-4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40" dirty="0">
                <a:solidFill>
                  <a:srgbClr val="E45260"/>
                </a:solidFill>
                <a:latin typeface="Arial"/>
                <a:cs typeface="Arial"/>
              </a:rPr>
              <a:t>INITIATIVES</a:t>
            </a:r>
            <a:r>
              <a:rPr sz="2750" b="1" spc="-7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-10" dirty="0">
                <a:solidFill>
                  <a:srgbClr val="E45260"/>
                </a:solidFill>
                <a:latin typeface="Arial"/>
                <a:cs typeface="Arial"/>
              </a:rPr>
              <a:t>TO</a:t>
            </a:r>
            <a:r>
              <a:rPr sz="2750" b="1" spc="-7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-35" dirty="0">
                <a:solidFill>
                  <a:srgbClr val="E45260"/>
                </a:solidFill>
                <a:latin typeface="Arial"/>
                <a:cs typeface="Arial"/>
              </a:rPr>
              <a:t>INCREASE</a:t>
            </a:r>
            <a:r>
              <a:rPr sz="2750" b="1" spc="-7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10" dirty="0">
                <a:solidFill>
                  <a:srgbClr val="E45260"/>
                </a:solidFill>
                <a:latin typeface="Arial"/>
                <a:cs typeface="Arial"/>
              </a:rPr>
              <a:t>AOV</a:t>
            </a:r>
            <a:endParaRPr sz="2750">
              <a:latin typeface="Arial"/>
              <a:cs typeface="Arial"/>
            </a:endParaRPr>
          </a:p>
          <a:p>
            <a:pPr marL="12700" marR="253365">
              <a:lnSpc>
                <a:spcPct val="106800"/>
              </a:lnSpc>
              <a:spcBef>
                <a:spcPts val="705"/>
              </a:spcBef>
            </a:pPr>
            <a:r>
              <a:rPr sz="1700" spc="-18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700" spc="-8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700" spc="-1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700" spc="-8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700" spc="-4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700" spc="-9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700" spc="-17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7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700" spc="-2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700" spc="-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14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700" spc="-9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700" spc="-16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700" spc="-8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700" spc="-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700" spc="-18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700" spc="-20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700" spc="-12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700" spc="-1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700" spc="-17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7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Arial Black"/>
                <a:cs typeface="Arial Black"/>
              </a:rPr>
              <a:t>Q</a:t>
            </a:r>
            <a:r>
              <a:rPr sz="1700" spc="-8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700" spc="-11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700" spc="-14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700" spc="-8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700" spc="-4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700" spc="-8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700" spc="-50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sz="17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700" spc="-105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700" spc="-10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700" spc="-12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700" spc="-8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700" spc="-1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700" spc="-105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17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7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op</a:t>
            </a:r>
            <a:r>
              <a:rPr sz="17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7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7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q</a:t>
            </a:r>
            <a:r>
              <a:rPr sz="17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700" spc="27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7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7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 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price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benefits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(e.g.,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showing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price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500gms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lower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price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1kg).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Microsoft Sans Serif"/>
              <a:cs typeface="Microsoft Sans Serif"/>
            </a:endParaRPr>
          </a:p>
          <a:p>
            <a:pPr marL="12700" marR="410209">
              <a:lnSpc>
                <a:spcPct val="106800"/>
              </a:lnSpc>
              <a:spcBef>
                <a:spcPts val="5"/>
              </a:spcBef>
            </a:pPr>
            <a:r>
              <a:rPr sz="1700" spc="-70" dirty="0">
                <a:solidFill>
                  <a:srgbClr val="FFFFFF"/>
                </a:solidFill>
                <a:latin typeface="Arial Black"/>
                <a:cs typeface="Arial Black"/>
              </a:rPr>
              <a:t>Group</a:t>
            </a:r>
            <a:r>
              <a:rPr sz="17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Arial Black"/>
                <a:cs typeface="Arial Black"/>
              </a:rPr>
              <a:t>Orders:</a:t>
            </a:r>
            <a:r>
              <a:rPr sz="17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Allow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customers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create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group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orders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shared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shopping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experience,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encouraging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larger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cart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sizes.</a:t>
            </a:r>
            <a:endParaRPr sz="1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Microsoft Sans Serif"/>
              <a:cs typeface="Microsoft Sans Serif"/>
            </a:endParaRPr>
          </a:p>
          <a:p>
            <a:pPr marL="12700" marR="772160">
              <a:lnSpc>
                <a:spcPct val="106700"/>
              </a:lnSpc>
            </a:pPr>
            <a:r>
              <a:rPr sz="1700" spc="-65" dirty="0">
                <a:solidFill>
                  <a:srgbClr val="FFFFFF"/>
                </a:solidFill>
                <a:latin typeface="Arial Black"/>
                <a:cs typeface="Arial Black"/>
              </a:rPr>
              <a:t>AI-Driven</a:t>
            </a:r>
            <a:r>
              <a:rPr sz="17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Arial Black"/>
                <a:cs typeface="Arial Black"/>
              </a:rPr>
              <a:t>Recommendations:</a:t>
            </a:r>
            <a:r>
              <a:rPr sz="17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Implement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chatbot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interacts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users,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offering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personalized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suggestions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cart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value</a:t>
            </a:r>
            <a:r>
              <a:rPr sz="1700" spc="8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sz="17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600">
              <a:latin typeface="Arial Black"/>
              <a:cs typeface="Arial Black"/>
            </a:endParaRPr>
          </a:p>
          <a:p>
            <a:pPr marL="12700" marR="5080">
              <a:lnSpc>
                <a:spcPct val="106700"/>
              </a:lnSpc>
            </a:pPr>
            <a:r>
              <a:rPr sz="1700" spc="-60" dirty="0">
                <a:solidFill>
                  <a:srgbClr val="FFFFFF"/>
                </a:solidFill>
                <a:latin typeface="Arial Black"/>
                <a:cs typeface="Arial Black"/>
              </a:rPr>
              <a:t>In-App</a:t>
            </a:r>
            <a:r>
              <a:rPr sz="17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Arial Black"/>
                <a:cs typeface="Arial Black"/>
              </a:rPr>
              <a:t>Cooking</a:t>
            </a:r>
            <a:r>
              <a:rPr sz="17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-150" dirty="0">
                <a:solidFill>
                  <a:srgbClr val="FFFFFF"/>
                </a:solidFill>
                <a:latin typeface="Arial Black"/>
                <a:cs typeface="Arial Black"/>
              </a:rPr>
              <a:t>Classes:</a:t>
            </a:r>
            <a:r>
              <a:rPr sz="17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cooking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classes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within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app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engage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promote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sz="1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ingredients,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leading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increased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purchases</a:t>
            </a:r>
            <a:r>
              <a:rPr sz="1700" spc="8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sz="1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575" y="2695575"/>
            <a:ext cx="2447925" cy="1133475"/>
          </a:xfrm>
          <a:custGeom>
            <a:avLst/>
            <a:gdLst/>
            <a:ahLst/>
            <a:cxnLst/>
            <a:rect l="l" t="t" r="r" b="b"/>
            <a:pathLst>
              <a:path w="2447925" h="1133475">
                <a:moveTo>
                  <a:pt x="1676273" y="0"/>
                </a:moveTo>
                <a:lnTo>
                  <a:pt x="771626" y="0"/>
                </a:lnTo>
                <a:lnTo>
                  <a:pt x="716521" y="1423"/>
                </a:lnTo>
                <a:lnTo>
                  <a:pt x="662461" y="5628"/>
                </a:lnTo>
                <a:lnTo>
                  <a:pt x="609577" y="12519"/>
                </a:lnTo>
                <a:lnTo>
                  <a:pt x="558000" y="22001"/>
                </a:lnTo>
                <a:lnTo>
                  <a:pt x="507861" y="33977"/>
                </a:lnTo>
                <a:lnTo>
                  <a:pt x="459289" y="48352"/>
                </a:lnTo>
                <a:lnTo>
                  <a:pt x="412416" y="65030"/>
                </a:lnTo>
                <a:lnTo>
                  <a:pt x="367372" y="83914"/>
                </a:lnTo>
                <a:lnTo>
                  <a:pt x="324288" y="104910"/>
                </a:lnTo>
                <a:lnTo>
                  <a:pt x="283293" y="127920"/>
                </a:lnTo>
                <a:lnTo>
                  <a:pt x="244520" y="152850"/>
                </a:lnTo>
                <a:lnTo>
                  <a:pt x="208098" y="179603"/>
                </a:lnTo>
                <a:lnTo>
                  <a:pt x="174158" y="208083"/>
                </a:lnTo>
                <a:lnTo>
                  <a:pt x="142831" y="238195"/>
                </a:lnTo>
                <a:lnTo>
                  <a:pt x="114247" y="269843"/>
                </a:lnTo>
                <a:lnTo>
                  <a:pt x="88537" y="302930"/>
                </a:lnTo>
                <a:lnTo>
                  <a:pt x="65831" y="337361"/>
                </a:lnTo>
                <a:lnTo>
                  <a:pt x="46260" y="373040"/>
                </a:lnTo>
                <a:lnTo>
                  <a:pt x="29954" y="409872"/>
                </a:lnTo>
                <a:lnTo>
                  <a:pt x="17045" y="447759"/>
                </a:lnTo>
                <a:lnTo>
                  <a:pt x="7662" y="486607"/>
                </a:lnTo>
                <a:lnTo>
                  <a:pt x="1937" y="526320"/>
                </a:lnTo>
                <a:lnTo>
                  <a:pt x="0" y="566801"/>
                </a:lnTo>
                <a:lnTo>
                  <a:pt x="1937" y="607266"/>
                </a:lnTo>
                <a:lnTo>
                  <a:pt x="7662" y="646963"/>
                </a:lnTo>
                <a:lnTo>
                  <a:pt x="17045" y="685798"/>
                </a:lnTo>
                <a:lnTo>
                  <a:pt x="29954" y="723674"/>
                </a:lnTo>
                <a:lnTo>
                  <a:pt x="46260" y="760494"/>
                </a:lnTo>
                <a:lnTo>
                  <a:pt x="65831" y="796164"/>
                </a:lnTo>
                <a:lnTo>
                  <a:pt x="88537" y="830587"/>
                </a:lnTo>
                <a:lnTo>
                  <a:pt x="114247" y="863667"/>
                </a:lnTo>
                <a:lnTo>
                  <a:pt x="142831" y="895308"/>
                </a:lnTo>
                <a:lnTo>
                  <a:pt x="174158" y="925414"/>
                </a:lnTo>
                <a:lnTo>
                  <a:pt x="208098" y="953889"/>
                </a:lnTo>
                <a:lnTo>
                  <a:pt x="244520" y="980638"/>
                </a:lnTo>
                <a:lnTo>
                  <a:pt x="283293" y="1005564"/>
                </a:lnTo>
                <a:lnTo>
                  <a:pt x="324288" y="1028572"/>
                </a:lnTo>
                <a:lnTo>
                  <a:pt x="367372" y="1049565"/>
                </a:lnTo>
                <a:lnTo>
                  <a:pt x="412416" y="1068448"/>
                </a:lnTo>
                <a:lnTo>
                  <a:pt x="459289" y="1085124"/>
                </a:lnTo>
                <a:lnTo>
                  <a:pt x="507861" y="1099498"/>
                </a:lnTo>
                <a:lnTo>
                  <a:pt x="558000" y="1111474"/>
                </a:lnTo>
                <a:lnTo>
                  <a:pt x="609577" y="1120955"/>
                </a:lnTo>
                <a:lnTo>
                  <a:pt x="662461" y="1127846"/>
                </a:lnTo>
                <a:lnTo>
                  <a:pt x="716521" y="1132051"/>
                </a:lnTo>
                <a:lnTo>
                  <a:pt x="771626" y="1133475"/>
                </a:lnTo>
                <a:lnTo>
                  <a:pt x="1676273" y="1133475"/>
                </a:lnTo>
                <a:lnTo>
                  <a:pt x="1731386" y="1132051"/>
                </a:lnTo>
                <a:lnTo>
                  <a:pt x="1785452" y="1127846"/>
                </a:lnTo>
                <a:lnTo>
                  <a:pt x="1838341" y="1120955"/>
                </a:lnTo>
                <a:lnTo>
                  <a:pt x="1889923" y="1111474"/>
                </a:lnTo>
                <a:lnTo>
                  <a:pt x="1940066" y="1099498"/>
                </a:lnTo>
                <a:lnTo>
                  <a:pt x="1988641" y="1085124"/>
                </a:lnTo>
                <a:lnTo>
                  <a:pt x="2035516" y="1068448"/>
                </a:lnTo>
                <a:lnTo>
                  <a:pt x="2080562" y="1049565"/>
                </a:lnTo>
                <a:lnTo>
                  <a:pt x="2123647" y="1028572"/>
                </a:lnTo>
                <a:lnTo>
                  <a:pt x="2164642" y="1005564"/>
                </a:lnTo>
                <a:lnTo>
                  <a:pt x="2203415" y="980638"/>
                </a:lnTo>
                <a:lnTo>
                  <a:pt x="2239837" y="953889"/>
                </a:lnTo>
                <a:lnTo>
                  <a:pt x="2273776" y="925414"/>
                </a:lnTo>
                <a:lnTo>
                  <a:pt x="2305102" y="895308"/>
                </a:lnTo>
                <a:lnTo>
                  <a:pt x="2333685" y="863667"/>
                </a:lnTo>
                <a:lnTo>
                  <a:pt x="2359394" y="830587"/>
                </a:lnTo>
                <a:lnTo>
                  <a:pt x="2382099" y="796164"/>
                </a:lnTo>
                <a:lnTo>
                  <a:pt x="2401668" y="760494"/>
                </a:lnTo>
                <a:lnTo>
                  <a:pt x="2417972" y="723674"/>
                </a:lnTo>
                <a:lnTo>
                  <a:pt x="2430881" y="685798"/>
                </a:lnTo>
                <a:lnTo>
                  <a:pt x="2440262" y="646963"/>
                </a:lnTo>
                <a:lnTo>
                  <a:pt x="2445987" y="607266"/>
                </a:lnTo>
                <a:lnTo>
                  <a:pt x="2447925" y="566801"/>
                </a:lnTo>
                <a:lnTo>
                  <a:pt x="2445987" y="526320"/>
                </a:lnTo>
                <a:lnTo>
                  <a:pt x="2440262" y="486607"/>
                </a:lnTo>
                <a:lnTo>
                  <a:pt x="2430881" y="447759"/>
                </a:lnTo>
                <a:lnTo>
                  <a:pt x="2417972" y="409872"/>
                </a:lnTo>
                <a:lnTo>
                  <a:pt x="2401668" y="373040"/>
                </a:lnTo>
                <a:lnTo>
                  <a:pt x="2382099" y="337361"/>
                </a:lnTo>
                <a:lnTo>
                  <a:pt x="2359394" y="302930"/>
                </a:lnTo>
                <a:lnTo>
                  <a:pt x="2333685" y="269843"/>
                </a:lnTo>
                <a:lnTo>
                  <a:pt x="2305102" y="238195"/>
                </a:lnTo>
                <a:lnTo>
                  <a:pt x="2273776" y="208083"/>
                </a:lnTo>
                <a:lnTo>
                  <a:pt x="2239837" y="179603"/>
                </a:lnTo>
                <a:lnTo>
                  <a:pt x="2203415" y="152850"/>
                </a:lnTo>
                <a:lnTo>
                  <a:pt x="2164642" y="127920"/>
                </a:lnTo>
                <a:lnTo>
                  <a:pt x="2123647" y="104910"/>
                </a:lnTo>
                <a:lnTo>
                  <a:pt x="2080562" y="83914"/>
                </a:lnTo>
                <a:lnTo>
                  <a:pt x="2035516" y="65030"/>
                </a:lnTo>
                <a:lnTo>
                  <a:pt x="1988641" y="48352"/>
                </a:lnTo>
                <a:lnTo>
                  <a:pt x="1940066" y="33977"/>
                </a:lnTo>
                <a:lnTo>
                  <a:pt x="1889923" y="22001"/>
                </a:lnTo>
                <a:lnTo>
                  <a:pt x="1838341" y="12519"/>
                </a:lnTo>
                <a:lnTo>
                  <a:pt x="1785452" y="5628"/>
                </a:lnTo>
                <a:lnTo>
                  <a:pt x="1731386" y="1423"/>
                </a:lnTo>
                <a:lnTo>
                  <a:pt x="1676273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2180" y="3065144"/>
            <a:ext cx="140906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Demography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575" y="5229225"/>
            <a:ext cx="2447925" cy="1133475"/>
          </a:xfrm>
          <a:custGeom>
            <a:avLst/>
            <a:gdLst/>
            <a:ahLst/>
            <a:cxnLst/>
            <a:rect l="l" t="t" r="r" b="b"/>
            <a:pathLst>
              <a:path w="2447925" h="1133475">
                <a:moveTo>
                  <a:pt x="1676273" y="0"/>
                </a:moveTo>
                <a:lnTo>
                  <a:pt x="771626" y="0"/>
                </a:lnTo>
                <a:lnTo>
                  <a:pt x="716521" y="1423"/>
                </a:lnTo>
                <a:lnTo>
                  <a:pt x="662461" y="5628"/>
                </a:lnTo>
                <a:lnTo>
                  <a:pt x="609577" y="12519"/>
                </a:lnTo>
                <a:lnTo>
                  <a:pt x="558000" y="22001"/>
                </a:lnTo>
                <a:lnTo>
                  <a:pt x="507861" y="33977"/>
                </a:lnTo>
                <a:lnTo>
                  <a:pt x="459289" y="48352"/>
                </a:lnTo>
                <a:lnTo>
                  <a:pt x="412416" y="65030"/>
                </a:lnTo>
                <a:lnTo>
                  <a:pt x="367372" y="83914"/>
                </a:lnTo>
                <a:lnTo>
                  <a:pt x="324288" y="104910"/>
                </a:lnTo>
                <a:lnTo>
                  <a:pt x="283293" y="127920"/>
                </a:lnTo>
                <a:lnTo>
                  <a:pt x="244520" y="152850"/>
                </a:lnTo>
                <a:lnTo>
                  <a:pt x="208098" y="179603"/>
                </a:lnTo>
                <a:lnTo>
                  <a:pt x="174158" y="208083"/>
                </a:lnTo>
                <a:lnTo>
                  <a:pt x="142831" y="238195"/>
                </a:lnTo>
                <a:lnTo>
                  <a:pt x="114247" y="269843"/>
                </a:lnTo>
                <a:lnTo>
                  <a:pt x="88537" y="302930"/>
                </a:lnTo>
                <a:lnTo>
                  <a:pt x="65831" y="337361"/>
                </a:lnTo>
                <a:lnTo>
                  <a:pt x="46260" y="373040"/>
                </a:lnTo>
                <a:lnTo>
                  <a:pt x="29954" y="409872"/>
                </a:lnTo>
                <a:lnTo>
                  <a:pt x="17045" y="447759"/>
                </a:lnTo>
                <a:lnTo>
                  <a:pt x="7662" y="486607"/>
                </a:lnTo>
                <a:lnTo>
                  <a:pt x="1937" y="526320"/>
                </a:lnTo>
                <a:lnTo>
                  <a:pt x="0" y="566801"/>
                </a:lnTo>
                <a:lnTo>
                  <a:pt x="1937" y="607266"/>
                </a:lnTo>
                <a:lnTo>
                  <a:pt x="7662" y="646963"/>
                </a:lnTo>
                <a:lnTo>
                  <a:pt x="17045" y="685798"/>
                </a:lnTo>
                <a:lnTo>
                  <a:pt x="29954" y="723674"/>
                </a:lnTo>
                <a:lnTo>
                  <a:pt x="46260" y="760494"/>
                </a:lnTo>
                <a:lnTo>
                  <a:pt x="65831" y="796164"/>
                </a:lnTo>
                <a:lnTo>
                  <a:pt x="88537" y="830587"/>
                </a:lnTo>
                <a:lnTo>
                  <a:pt x="114247" y="863667"/>
                </a:lnTo>
                <a:lnTo>
                  <a:pt x="142831" y="895308"/>
                </a:lnTo>
                <a:lnTo>
                  <a:pt x="174158" y="925414"/>
                </a:lnTo>
                <a:lnTo>
                  <a:pt x="208098" y="953889"/>
                </a:lnTo>
                <a:lnTo>
                  <a:pt x="244520" y="980638"/>
                </a:lnTo>
                <a:lnTo>
                  <a:pt x="283293" y="1005564"/>
                </a:lnTo>
                <a:lnTo>
                  <a:pt x="324288" y="1028572"/>
                </a:lnTo>
                <a:lnTo>
                  <a:pt x="367372" y="1049565"/>
                </a:lnTo>
                <a:lnTo>
                  <a:pt x="412416" y="1068448"/>
                </a:lnTo>
                <a:lnTo>
                  <a:pt x="459289" y="1085124"/>
                </a:lnTo>
                <a:lnTo>
                  <a:pt x="507861" y="1099498"/>
                </a:lnTo>
                <a:lnTo>
                  <a:pt x="558000" y="1111474"/>
                </a:lnTo>
                <a:lnTo>
                  <a:pt x="609577" y="1120955"/>
                </a:lnTo>
                <a:lnTo>
                  <a:pt x="662461" y="1127846"/>
                </a:lnTo>
                <a:lnTo>
                  <a:pt x="716521" y="1132051"/>
                </a:lnTo>
                <a:lnTo>
                  <a:pt x="771626" y="1133475"/>
                </a:lnTo>
                <a:lnTo>
                  <a:pt x="1676273" y="1133475"/>
                </a:lnTo>
                <a:lnTo>
                  <a:pt x="1731386" y="1132051"/>
                </a:lnTo>
                <a:lnTo>
                  <a:pt x="1785452" y="1127846"/>
                </a:lnTo>
                <a:lnTo>
                  <a:pt x="1838341" y="1120955"/>
                </a:lnTo>
                <a:lnTo>
                  <a:pt x="1889923" y="1111474"/>
                </a:lnTo>
                <a:lnTo>
                  <a:pt x="1940066" y="1099498"/>
                </a:lnTo>
                <a:lnTo>
                  <a:pt x="1988641" y="1085124"/>
                </a:lnTo>
                <a:lnTo>
                  <a:pt x="2035516" y="1068448"/>
                </a:lnTo>
                <a:lnTo>
                  <a:pt x="2080562" y="1049565"/>
                </a:lnTo>
                <a:lnTo>
                  <a:pt x="2123647" y="1028572"/>
                </a:lnTo>
                <a:lnTo>
                  <a:pt x="2164642" y="1005564"/>
                </a:lnTo>
                <a:lnTo>
                  <a:pt x="2203415" y="980638"/>
                </a:lnTo>
                <a:lnTo>
                  <a:pt x="2239837" y="953889"/>
                </a:lnTo>
                <a:lnTo>
                  <a:pt x="2273776" y="925414"/>
                </a:lnTo>
                <a:lnTo>
                  <a:pt x="2305102" y="895308"/>
                </a:lnTo>
                <a:lnTo>
                  <a:pt x="2333685" y="863667"/>
                </a:lnTo>
                <a:lnTo>
                  <a:pt x="2359394" y="830587"/>
                </a:lnTo>
                <a:lnTo>
                  <a:pt x="2382099" y="796164"/>
                </a:lnTo>
                <a:lnTo>
                  <a:pt x="2401668" y="760494"/>
                </a:lnTo>
                <a:lnTo>
                  <a:pt x="2417972" y="723674"/>
                </a:lnTo>
                <a:lnTo>
                  <a:pt x="2430881" y="685798"/>
                </a:lnTo>
                <a:lnTo>
                  <a:pt x="2440262" y="646963"/>
                </a:lnTo>
                <a:lnTo>
                  <a:pt x="2445987" y="607266"/>
                </a:lnTo>
                <a:lnTo>
                  <a:pt x="2447925" y="566801"/>
                </a:lnTo>
                <a:lnTo>
                  <a:pt x="2445987" y="526320"/>
                </a:lnTo>
                <a:lnTo>
                  <a:pt x="2440262" y="486607"/>
                </a:lnTo>
                <a:lnTo>
                  <a:pt x="2430881" y="447759"/>
                </a:lnTo>
                <a:lnTo>
                  <a:pt x="2417972" y="409872"/>
                </a:lnTo>
                <a:lnTo>
                  <a:pt x="2401668" y="373040"/>
                </a:lnTo>
                <a:lnTo>
                  <a:pt x="2382099" y="337361"/>
                </a:lnTo>
                <a:lnTo>
                  <a:pt x="2359394" y="302930"/>
                </a:lnTo>
                <a:lnTo>
                  <a:pt x="2333685" y="269843"/>
                </a:lnTo>
                <a:lnTo>
                  <a:pt x="2305102" y="238195"/>
                </a:lnTo>
                <a:lnTo>
                  <a:pt x="2273776" y="208083"/>
                </a:lnTo>
                <a:lnTo>
                  <a:pt x="2239837" y="179603"/>
                </a:lnTo>
                <a:lnTo>
                  <a:pt x="2203415" y="152850"/>
                </a:lnTo>
                <a:lnTo>
                  <a:pt x="2164642" y="127920"/>
                </a:lnTo>
                <a:lnTo>
                  <a:pt x="2123647" y="104910"/>
                </a:lnTo>
                <a:lnTo>
                  <a:pt x="2080562" y="83914"/>
                </a:lnTo>
                <a:lnTo>
                  <a:pt x="2035516" y="65030"/>
                </a:lnTo>
                <a:lnTo>
                  <a:pt x="1988641" y="48352"/>
                </a:lnTo>
                <a:lnTo>
                  <a:pt x="1940066" y="33977"/>
                </a:lnTo>
                <a:lnTo>
                  <a:pt x="1889923" y="22001"/>
                </a:lnTo>
                <a:lnTo>
                  <a:pt x="1838341" y="12519"/>
                </a:lnTo>
                <a:lnTo>
                  <a:pt x="1785452" y="5628"/>
                </a:lnTo>
                <a:lnTo>
                  <a:pt x="1731386" y="1423"/>
                </a:lnTo>
                <a:lnTo>
                  <a:pt x="1676273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4242" y="5408106"/>
            <a:ext cx="1421130" cy="6362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needs</a:t>
            </a:r>
            <a:r>
              <a:rPr sz="1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&amp;</a:t>
            </a:r>
            <a:endParaRPr sz="1700">
              <a:latin typeface="Microsoft Sans Serif"/>
              <a:cs typeface="Microsoft Sans Serif"/>
            </a:endParaRPr>
          </a:p>
          <a:p>
            <a:pPr marL="111125">
              <a:lnSpc>
                <a:spcPct val="100000"/>
              </a:lnSpc>
              <a:spcBef>
                <a:spcPts val="360"/>
              </a:spcBef>
            </a:pP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Pain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Points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575" y="8286750"/>
            <a:ext cx="2447925" cy="1123950"/>
          </a:xfrm>
          <a:custGeom>
            <a:avLst/>
            <a:gdLst/>
            <a:ahLst/>
            <a:cxnLst/>
            <a:rect l="l" t="t" r="r" b="b"/>
            <a:pathLst>
              <a:path w="2447925" h="1123950">
                <a:moveTo>
                  <a:pt x="1676273" y="0"/>
                </a:moveTo>
                <a:lnTo>
                  <a:pt x="771626" y="0"/>
                </a:lnTo>
                <a:lnTo>
                  <a:pt x="716521" y="1410"/>
                </a:lnTo>
                <a:lnTo>
                  <a:pt x="662461" y="5580"/>
                </a:lnTo>
                <a:lnTo>
                  <a:pt x="609577" y="12413"/>
                </a:lnTo>
                <a:lnTo>
                  <a:pt x="558000" y="21814"/>
                </a:lnTo>
                <a:lnTo>
                  <a:pt x="507861" y="33688"/>
                </a:lnTo>
                <a:lnTo>
                  <a:pt x="459289" y="47941"/>
                </a:lnTo>
                <a:lnTo>
                  <a:pt x="412416" y="64476"/>
                </a:lnTo>
                <a:lnTo>
                  <a:pt x="367372" y="83200"/>
                </a:lnTo>
                <a:lnTo>
                  <a:pt x="324288" y="104017"/>
                </a:lnTo>
                <a:lnTo>
                  <a:pt x="283293" y="126831"/>
                </a:lnTo>
                <a:lnTo>
                  <a:pt x="244520" y="151549"/>
                </a:lnTo>
                <a:lnTo>
                  <a:pt x="208098" y="178074"/>
                </a:lnTo>
                <a:lnTo>
                  <a:pt x="174158" y="206312"/>
                </a:lnTo>
                <a:lnTo>
                  <a:pt x="142831" y="236168"/>
                </a:lnTo>
                <a:lnTo>
                  <a:pt x="114247" y="267546"/>
                </a:lnTo>
                <a:lnTo>
                  <a:pt x="88537" y="300351"/>
                </a:lnTo>
                <a:lnTo>
                  <a:pt x="65831" y="334489"/>
                </a:lnTo>
                <a:lnTo>
                  <a:pt x="46260" y="369865"/>
                </a:lnTo>
                <a:lnTo>
                  <a:pt x="29954" y="406382"/>
                </a:lnTo>
                <a:lnTo>
                  <a:pt x="17045" y="443947"/>
                </a:lnTo>
                <a:lnTo>
                  <a:pt x="7662" y="482464"/>
                </a:lnTo>
                <a:lnTo>
                  <a:pt x="1937" y="521838"/>
                </a:lnTo>
                <a:lnTo>
                  <a:pt x="0" y="561975"/>
                </a:lnTo>
                <a:lnTo>
                  <a:pt x="1937" y="602109"/>
                </a:lnTo>
                <a:lnTo>
                  <a:pt x="7662" y="641482"/>
                </a:lnTo>
                <a:lnTo>
                  <a:pt x="17045" y="679998"/>
                </a:lnTo>
                <a:lnTo>
                  <a:pt x="29954" y="717562"/>
                </a:lnTo>
                <a:lnTo>
                  <a:pt x="46260" y="754079"/>
                </a:lnTo>
                <a:lnTo>
                  <a:pt x="65831" y="789454"/>
                </a:lnTo>
                <a:lnTo>
                  <a:pt x="88537" y="823592"/>
                </a:lnTo>
                <a:lnTo>
                  <a:pt x="114247" y="856398"/>
                </a:lnTo>
                <a:lnTo>
                  <a:pt x="142831" y="887776"/>
                </a:lnTo>
                <a:lnTo>
                  <a:pt x="174158" y="917632"/>
                </a:lnTo>
                <a:lnTo>
                  <a:pt x="208098" y="945870"/>
                </a:lnTo>
                <a:lnTo>
                  <a:pt x="244520" y="972396"/>
                </a:lnTo>
                <a:lnTo>
                  <a:pt x="283293" y="997113"/>
                </a:lnTo>
                <a:lnTo>
                  <a:pt x="324288" y="1019929"/>
                </a:lnTo>
                <a:lnTo>
                  <a:pt x="367372" y="1040746"/>
                </a:lnTo>
                <a:lnTo>
                  <a:pt x="412416" y="1059470"/>
                </a:lnTo>
                <a:lnTo>
                  <a:pt x="459289" y="1076006"/>
                </a:lnTo>
                <a:lnTo>
                  <a:pt x="507861" y="1090259"/>
                </a:lnTo>
                <a:lnTo>
                  <a:pt x="558000" y="1102134"/>
                </a:lnTo>
                <a:lnTo>
                  <a:pt x="609577" y="1111536"/>
                </a:lnTo>
                <a:lnTo>
                  <a:pt x="662461" y="1118369"/>
                </a:lnTo>
                <a:lnTo>
                  <a:pt x="716521" y="1122539"/>
                </a:lnTo>
                <a:lnTo>
                  <a:pt x="771626" y="1123950"/>
                </a:lnTo>
                <a:lnTo>
                  <a:pt x="1676273" y="1123950"/>
                </a:lnTo>
                <a:lnTo>
                  <a:pt x="1731386" y="1122539"/>
                </a:lnTo>
                <a:lnTo>
                  <a:pt x="1785452" y="1118369"/>
                </a:lnTo>
                <a:lnTo>
                  <a:pt x="1838341" y="1111536"/>
                </a:lnTo>
                <a:lnTo>
                  <a:pt x="1889923" y="1102134"/>
                </a:lnTo>
                <a:lnTo>
                  <a:pt x="1940066" y="1090259"/>
                </a:lnTo>
                <a:lnTo>
                  <a:pt x="1988641" y="1076006"/>
                </a:lnTo>
                <a:lnTo>
                  <a:pt x="2035516" y="1059470"/>
                </a:lnTo>
                <a:lnTo>
                  <a:pt x="2080562" y="1040746"/>
                </a:lnTo>
                <a:lnTo>
                  <a:pt x="2123647" y="1019929"/>
                </a:lnTo>
                <a:lnTo>
                  <a:pt x="2164642" y="997113"/>
                </a:lnTo>
                <a:lnTo>
                  <a:pt x="2203415" y="972396"/>
                </a:lnTo>
                <a:lnTo>
                  <a:pt x="2239837" y="945870"/>
                </a:lnTo>
                <a:lnTo>
                  <a:pt x="2273776" y="917632"/>
                </a:lnTo>
                <a:lnTo>
                  <a:pt x="2305102" y="887776"/>
                </a:lnTo>
                <a:lnTo>
                  <a:pt x="2333685" y="856398"/>
                </a:lnTo>
                <a:lnTo>
                  <a:pt x="2359394" y="823592"/>
                </a:lnTo>
                <a:lnTo>
                  <a:pt x="2382099" y="789454"/>
                </a:lnTo>
                <a:lnTo>
                  <a:pt x="2401668" y="754079"/>
                </a:lnTo>
                <a:lnTo>
                  <a:pt x="2417972" y="717562"/>
                </a:lnTo>
                <a:lnTo>
                  <a:pt x="2430881" y="679998"/>
                </a:lnTo>
                <a:lnTo>
                  <a:pt x="2440262" y="641482"/>
                </a:lnTo>
                <a:lnTo>
                  <a:pt x="2445987" y="602109"/>
                </a:lnTo>
                <a:lnTo>
                  <a:pt x="2447925" y="561975"/>
                </a:lnTo>
                <a:lnTo>
                  <a:pt x="2445987" y="521838"/>
                </a:lnTo>
                <a:lnTo>
                  <a:pt x="2440262" y="482464"/>
                </a:lnTo>
                <a:lnTo>
                  <a:pt x="2430881" y="443947"/>
                </a:lnTo>
                <a:lnTo>
                  <a:pt x="2417972" y="406382"/>
                </a:lnTo>
                <a:lnTo>
                  <a:pt x="2401668" y="369865"/>
                </a:lnTo>
                <a:lnTo>
                  <a:pt x="2382099" y="334489"/>
                </a:lnTo>
                <a:lnTo>
                  <a:pt x="2359394" y="300351"/>
                </a:lnTo>
                <a:lnTo>
                  <a:pt x="2333685" y="267546"/>
                </a:lnTo>
                <a:lnTo>
                  <a:pt x="2305102" y="236168"/>
                </a:lnTo>
                <a:lnTo>
                  <a:pt x="2273776" y="206312"/>
                </a:lnTo>
                <a:lnTo>
                  <a:pt x="2239837" y="178074"/>
                </a:lnTo>
                <a:lnTo>
                  <a:pt x="2203415" y="151549"/>
                </a:lnTo>
                <a:lnTo>
                  <a:pt x="2164642" y="126831"/>
                </a:lnTo>
                <a:lnTo>
                  <a:pt x="2123647" y="104017"/>
                </a:lnTo>
                <a:lnTo>
                  <a:pt x="2080562" y="83200"/>
                </a:lnTo>
                <a:lnTo>
                  <a:pt x="2035516" y="64476"/>
                </a:lnTo>
                <a:lnTo>
                  <a:pt x="1988641" y="47941"/>
                </a:lnTo>
                <a:lnTo>
                  <a:pt x="1940066" y="33688"/>
                </a:lnTo>
                <a:lnTo>
                  <a:pt x="1889923" y="21814"/>
                </a:lnTo>
                <a:lnTo>
                  <a:pt x="1838341" y="12413"/>
                </a:lnTo>
                <a:lnTo>
                  <a:pt x="1785452" y="5580"/>
                </a:lnTo>
                <a:lnTo>
                  <a:pt x="1731386" y="1410"/>
                </a:lnTo>
                <a:lnTo>
                  <a:pt x="1676273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1435" y="8656701"/>
            <a:ext cx="62928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15250" y="1790700"/>
            <a:ext cx="38100" cy="8496300"/>
          </a:xfrm>
          <a:custGeom>
            <a:avLst/>
            <a:gdLst/>
            <a:ahLst/>
            <a:cxnLst/>
            <a:rect l="l" t="t" r="r" b="b"/>
            <a:pathLst>
              <a:path w="38100" h="8496300">
                <a:moveTo>
                  <a:pt x="38100" y="0"/>
                </a:moveTo>
                <a:lnTo>
                  <a:pt x="0" y="0"/>
                </a:lnTo>
                <a:lnTo>
                  <a:pt x="0" y="8496295"/>
                </a:lnTo>
                <a:lnTo>
                  <a:pt x="38100" y="8496295"/>
                </a:lnTo>
                <a:lnTo>
                  <a:pt x="38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87350" y="1733550"/>
            <a:ext cx="0" cy="8553450"/>
          </a:xfrm>
          <a:custGeom>
            <a:avLst/>
            <a:gdLst/>
            <a:ahLst/>
            <a:cxnLst/>
            <a:rect l="l" t="t" r="r" b="b"/>
            <a:pathLst>
              <a:path h="8553450">
                <a:moveTo>
                  <a:pt x="0" y="0"/>
                </a:moveTo>
                <a:lnTo>
                  <a:pt x="0" y="855344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298089" y="1412610"/>
            <a:ext cx="757555" cy="1014094"/>
            <a:chOff x="4298089" y="1412610"/>
            <a:chExt cx="757555" cy="1014094"/>
          </a:xfrm>
        </p:grpSpPr>
        <p:sp>
          <p:nvSpPr>
            <p:cNvPr id="11" name="object 11"/>
            <p:cNvSpPr/>
            <p:nvPr/>
          </p:nvSpPr>
          <p:spPr>
            <a:xfrm>
              <a:off x="4595331" y="1912410"/>
              <a:ext cx="163195" cy="159385"/>
            </a:xfrm>
            <a:custGeom>
              <a:avLst/>
              <a:gdLst/>
              <a:ahLst/>
              <a:cxnLst/>
              <a:rect l="l" t="t" r="r" b="b"/>
              <a:pathLst>
                <a:path w="163195" h="159385">
                  <a:moveTo>
                    <a:pt x="162580" y="0"/>
                  </a:moveTo>
                  <a:lnTo>
                    <a:pt x="0" y="0"/>
                  </a:lnTo>
                  <a:lnTo>
                    <a:pt x="0" y="159272"/>
                  </a:lnTo>
                  <a:lnTo>
                    <a:pt x="162580" y="159272"/>
                  </a:lnTo>
                  <a:lnTo>
                    <a:pt x="162580" y="0"/>
                  </a:lnTo>
                  <a:close/>
                </a:path>
              </a:pathLst>
            </a:custGeom>
            <a:solidFill>
              <a:srgbClr val="EFAC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5924" y="1508696"/>
              <a:ext cx="401955" cy="487680"/>
            </a:xfrm>
            <a:custGeom>
              <a:avLst/>
              <a:gdLst/>
              <a:ahLst/>
              <a:cxnLst/>
              <a:rect l="l" t="t" r="r" b="b"/>
              <a:pathLst>
                <a:path w="401954" h="487680">
                  <a:moveTo>
                    <a:pt x="401370" y="277698"/>
                  </a:moveTo>
                  <a:lnTo>
                    <a:pt x="397154" y="262216"/>
                  </a:lnTo>
                  <a:lnTo>
                    <a:pt x="389166" y="250939"/>
                  </a:lnTo>
                  <a:lnTo>
                    <a:pt x="378142" y="245478"/>
                  </a:lnTo>
                  <a:lnTo>
                    <a:pt x="366102" y="247180"/>
                  </a:lnTo>
                  <a:lnTo>
                    <a:pt x="362800" y="249682"/>
                  </a:lnTo>
                  <a:lnTo>
                    <a:pt x="365988" y="201803"/>
                  </a:lnTo>
                  <a:lnTo>
                    <a:pt x="367423" y="148996"/>
                  </a:lnTo>
                  <a:lnTo>
                    <a:pt x="367372" y="129946"/>
                  </a:lnTo>
                  <a:lnTo>
                    <a:pt x="338670" y="70942"/>
                  </a:lnTo>
                  <a:lnTo>
                    <a:pt x="300431" y="33185"/>
                  </a:lnTo>
                  <a:lnTo>
                    <a:pt x="259880" y="11925"/>
                  </a:lnTo>
                  <a:lnTo>
                    <a:pt x="224231" y="2438"/>
                  </a:lnTo>
                  <a:lnTo>
                    <a:pt x="200685" y="0"/>
                  </a:lnTo>
                  <a:lnTo>
                    <a:pt x="177152" y="2438"/>
                  </a:lnTo>
                  <a:lnTo>
                    <a:pt x="100952" y="33185"/>
                  </a:lnTo>
                  <a:lnTo>
                    <a:pt x="62712" y="70942"/>
                  </a:lnTo>
                  <a:lnTo>
                    <a:pt x="33997" y="129946"/>
                  </a:lnTo>
                  <a:lnTo>
                    <a:pt x="33959" y="148996"/>
                  </a:lnTo>
                  <a:lnTo>
                    <a:pt x="35394" y="201803"/>
                  </a:lnTo>
                  <a:lnTo>
                    <a:pt x="38569" y="249669"/>
                  </a:lnTo>
                  <a:lnTo>
                    <a:pt x="35306" y="247180"/>
                  </a:lnTo>
                  <a:lnTo>
                    <a:pt x="23241" y="245478"/>
                  </a:lnTo>
                  <a:lnTo>
                    <a:pt x="12217" y="250939"/>
                  </a:lnTo>
                  <a:lnTo>
                    <a:pt x="4229" y="262216"/>
                  </a:lnTo>
                  <a:lnTo>
                    <a:pt x="0" y="277698"/>
                  </a:lnTo>
                  <a:lnTo>
                    <a:pt x="279" y="295744"/>
                  </a:lnTo>
                  <a:lnTo>
                    <a:pt x="5207" y="313055"/>
                  </a:lnTo>
                  <a:lnTo>
                    <a:pt x="13690" y="326466"/>
                  </a:lnTo>
                  <a:lnTo>
                    <a:pt x="24549" y="334657"/>
                  </a:lnTo>
                  <a:lnTo>
                    <a:pt x="36601" y="336334"/>
                  </a:lnTo>
                  <a:lnTo>
                    <a:pt x="46418" y="331508"/>
                  </a:lnTo>
                  <a:lnTo>
                    <a:pt x="52273" y="382473"/>
                  </a:lnTo>
                  <a:lnTo>
                    <a:pt x="76174" y="419582"/>
                  </a:lnTo>
                  <a:lnTo>
                    <a:pt x="134747" y="463219"/>
                  </a:lnTo>
                  <a:lnTo>
                    <a:pt x="200685" y="487210"/>
                  </a:lnTo>
                  <a:lnTo>
                    <a:pt x="233857" y="479425"/>
                  </a:lnTo>
                  <a:lnTo>
                    <a:pt x="297573" y="442112"/>
                  </a:lnTo>
                  <a:lnTo>
                    <a:pt x="333260" y="411861"/>
                  </a:lnTo>
                  <a:lnTo>
                    <a:pt x="354977" y="331520"/>
                  </a:lnTo>
                  <a:lnTo>
                    <a:pt x="364782" y="336334"/>
                  </a:lnTo>
                  <a:lnTo>
                    <a:pt x="376834" y="334657"/>
                  </a:lnTo>
                  <a:lnTo>
                    <a:pt x="387692" y="326466"/>
                  </a:lnTo>
                  <a:lnTo>
                    <a:pt x="396176" y="313055"/>
                  </a:lnTo>
                  <a:lnTo>
                    <a:pt x="401104" y="295744"/>
                  </a:lnTo>
                  <a:lnTo>
                    <a:pt x="401370" y="277698"/>
                  </a:lnTo>
                  <a:close/>
                </a:path>
              </a:pathLst>
            </a:custGeom>
            <a:solidFill>
              <a:srgbClr val="F8BE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089" y="2030088"/>
              <a:ext cx="757555" cy="396240"/>
            </a:xfrm>
            <a:custGeom>
              <a:avLst/>
              <a:gdLst/>
              <a:ahLst/>
              <a:cxnLst/>
              <a:rect l="l" t="t" r="r" b="b"/>
              <a:pathLst>
                <a:path w="757554" h="396239">
                  <a:moveTo>
                    <a:pt x="459823" y="0"/>
                  </a:moveTo>
                  <a:lnTo>
                    <a:pt x="297242" y="0"/>
                  </a:lnTo>
                  <a:lnTo>
                    <a:pt x="86392" y="80133"/>
                  </a:lnTo>
                  <a:lnTo>
                    <a:pt x="34959" y="125647"/>
                  </a:lnTo>
                  <a:lnTo>
                    <a:pt x="20357" y="167482"/>
                  </a:lnTo>
                  <a:lnTo>
                    <a:pt x="0" y="396048"/>
                  </a:lnTo>
                  <a:lnTo>
                    <a:pt x="756989" y="396048"/>
                  </a:lnTo>
                  <a:lnTo>
                    <a:pt x="736735" y="167482"/>
                  </a:lnTo>
                  <a:lnTo>
                    <a:pt x="722127" y="125647"/>
                  </a:lnTo>
                  <a:lnTo>
                    <a:pt x="679566" y="84386"/>
                  </a:lnTo>
                  <a:lnTo>
                    <a:pt x="459823" y="0"/>
                  </a:lnTo>
                  <a:close/>
                </a:path>
              </a:pathLst>
            </a:custGeom>
            <a:solidFill>
              <a:srgbClr val="EFAC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089" y="2030088"/>
              <a:ext cx="757555" cy="396240"/>
            </a:xfrm>
            <a:custGeom>
              <a:avLst/>
              <a:gdLst/>
              <a:ahLst/>
              <a:cxnLst/>
              <a:rect l="l" t="t" r="r" b="b"/>
              <a:pathLst>
                <a:path w="757554" h="396239">
                  <a:moveTo>
                    <a:pt x="459823" y="0"/>
                  </a:moveTo>
                  <a:lnTo>
                    <a:pt x="378529" y="24829"/>
                  </a:lnTo>
                  <a:lnTo>
                    <a:pt x="297242" y="0"/>
                  </a:lnTo>
                  <a:lnTo>
                    <a:pt x="86392" y="80133"/>
                  </a:lnTo>
                  <a:lnTo>
                    <a:pt x="34959" y="125647"/>
                  </a:lnTo>
                  <a:lnTo>
                    <a:pt x="20357" y="167482"/>
                  </a:lnTo>
                  <a:lnTo>
                    <a:pt x="0" y="396048"/>
                  </a:lnTo>
                  <a:lnTo>
                    <a:pt x="756989" y="396048"/>
                  </a:lnTo>
                  <a:lnTo>
                    <a:pt x="736735" y="167482"/>
                  </a:lnTo>
                  <a:lnTo>
                    <a:pt x="722127" y="125647"/>
                  </a:lnTo>
                  <a:lnTo>
                    <a:pt x="679566" y="84386"/>
                  </a:lnTo>
                  <a:lnTo>
                    <a:pt x="670673" y="80133"/>
                  </a:lnTo>
                  <a:lnTo>
                    <a:pt x="459823" y="0"/>
                  </a:lnTo>
                  <a:close/>
                </a:path>
              </a:pathLst>
            </a:custGeom>
            <a:solidFill>
              <a:srgbClr val="D1E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12995" y="2056307"/>
              <a:ext cx="127635" cy="370205"/>
            </a:xfrm>
            <a:custGeom>
              <a:avLst/>
              <a:gdLst/>
              <a:ahLst/>
              <a:cxnLst/>
              <a:rect l="l" t="t" r="r" b="b"/>
              <a:pathLst>
                <a:path w="127635" h="370205">
                  <a:moveTo>
                    <a:pt x="127241" y="369836"/>
                  </a:moveTo>
                  <a:lnTo>
                    <a:pt x="84924" y="67576"/>
                  </a:lnTo>
                  <a:lnTo>
                    <a:pt x="103479" y="0"/>
                  </a:lnTo>
                  <a:lnTo>
                    <a:pt x="23749" y="0"/>
                  </a:lnTo>
                  <a:lnTo>
                    <a:pt x="42316" y="67576"/>
                  </a:lnTo>
                  <a:lnTo>
                    <a:pt x="0" y="369836"/>
                  </a:lnTo>
                  <a:lnTo>
                    <a:pt x="127241" y="369836"/>
                  </a:lnTo>
                  <a:close/>
                </a:path>
              </a:pathLst>
            </a:custGeom>
            <a:solidFill>
              <a:srgbClr val="515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1691" y="1992787"/>
              <a:ext cx="309854" cy="1342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90143" y="1412610"/>
              <a:ext cx="379730" cy="379095"/>
            </a:xfrm>
            <a:custGeom>
              <a:avLst/>
              <a:gdLst/>
              <a:ahLst/>
              <a:cxnLst/>
              <a:rect l="l" t="t" r="r" b="b"/>
              <a:pathLst>
                <a:path w="379729" h="379094">
                  <a:moveTo>
                    <a:pt x="44563" y="339073"/>
                  </a:moveTo>
                  <a:lnTo>
                    <a:pt x="16954" y="339073"/>
                  </a:lnTo>
                  <a:lnTo>
                    <a:pt x="28242" y="348579"/>
                  </a:lnTo>
                  <a:lnTo>
                    <a:pt x="29989" y="378499"/>
                  </a:lnTo>
                  <a:lnTo>
                    <a:pt x="41561" y="378499"/>
                  </a:lnTo>
                  <a:lnTo>
                    <a:pt x="44563" y="339073"/>
                  </a:lnTo>
                  <a:close/>
                </a:path>
                <a:path w="379729" h="379094">
                  <a:moveTo>
                    <a:pt x="373774" y="162423"/>
                  </a:moveTo>
                  <a:lnTo>
                    <a:pt x="85729" y="162423"/>
                  </a:lnTo>
                  <a:lnTo>
                    <a:pt x="95115" y="173563"/>
                  </a:lnTo>
                  <a:lnTo>
                    <a:pt x="129790" y="200629"/>
                  </a:lnTo>
                  <a:lnTo>
                    <a:pt x="199527" y="234095"/>
                  </a:lnTo>
                  <a:lnTo>
                    <a:pt x="314100" y="264432"/>
                  </a:lnTo>
                  <a:lnTo>
                    <a:pt x="329168" y="378499"/>
                  </a:lnTo>
                  <a:lnTo>
                    <a:pt x="346172" y="378499"/>
                  </a:lnTo>
                  <a:lnTo>
                    <a:pt x="349100" y="344687"/>
                  </a:lnTo>
                  <a:lnTo>
                    <a:pt x="356236" y="338563"/>
                  </a:lnTo>
                  <a:lnTo>
                    <a:pt x="364050" y="338563"/>
                  </a:lnTo>
                  <a:lnTo>
                    <a:pt x="369934" y="186155"/>
                  </a:lnTo>
                  <a:lnTo>
                    <a:pt x="373774" y="162423"/>
                  </a:lnTo>
                  <a:close/>
                </a:path>
                <a:path w="379729" h="379094">
                  <a:moveTo>
                    <a:pt x="267768" y="0"/>
                  </a:moveTo>
                  <a:lnTo>
                    <a:pt x="248063" y="32473"/>
                  </a:lnTo>
                  <a:lnTo>
                    <a:pt x="195091" y="52663"/>
                  </a:lnTo>
                  <a:lnTo>
                    <a:pt x="140268" y="62996"/>
                  </a:lnTo>
                  <a:lnTo>
                    <a:pt x="115012" y="65900"/>
                  </a:lnTo>
                  <a:lnTo>
                    <a:pt x="74354" y="78812"/>
                  </a:lnTo>
                  <a:lnTo>
                    <a:pt x="53986" y="92974"/>
                  </a:lnTo>
                  <a:lnTo>
                    <a:pt x="46902" y="104396"/>
                  </a:lnTo>
                  <a:lnTo>
                    <a:pt x="46098" y="109090"/>
                  </a:lnTo>
                  <a:lnTo>
                    <a:pt x="39373" y="117985"/>
                  </a:lnTo>
                  <a:lnTo>
                    <a:pt x="24324" y="141107"/>
                  </a:lnTo>
                  <a:lnTo>
                    <a:pt x="8637" y="173118"/>
                  </a:lnTo>
                  <a:lnTo>
                    <a:pt x="0" y="208675"/>
                  </a:lnTo>
                  <a:lnTo>
                    <a:pt x="9022" y="341561"/>
                  </a:lnTo>
                  <a:lnTo>
                    <a:pt x="16954" y="339073"/>
                  </a:lnTo>
                  <a:lnTo>
                    <a:pt x="44563" y="339073"/>
                  </a:lnTo>
                  <a:lnTo>
                    <a:pt x="46098" y="318914"/>
                  </a:lnTo>
                  <a:lnTo>
                    <a:pt x="78075" y="222264"/>
                  </a:lnTo>
                  <a:lnTo>
                    <a:pt x="79749" y="215425"/>
                  </a:lnTo>
                  <a:lnTo>
                    <a:pt x="83177" y="199042"/>
                  </a:lnTo>
                  <a:lnTo>
                    <a:pt x="85968" y="179309"/>
                  </a:lnTo>
                  <a:lnTo>
                    <a:pt x="85729" y="162423"/>
                  </a:lnTo>
                  <a:lnTo>
                    <a:pt x="373774" y="162423"/>
                  </a:lnTo>
                  <a:lnTo>
                    <a:pt x="379702" y="125785"/>
                  </a:lnTo>
                  <a:lnTo>
                    <a:pt x="363062" y="80797"/>
                  </a:lnTo>
                  <a:lnTo>
                    <a:pt x="357762" y="74586"/>
                  </a:lnTo>
                  <a:lnTo>
                    <a:pt x="302286" y="74586"/>
                  </a:lnTo>
                  <a:lnTo>
                    <a:pt x="298042" y="74066"/>
                  </a:lnTo>
                  <a:lnTo>
                    <a:pt x="297297" y="49386"/>
                  </a:lnTo>
                  <a:lnTo>
                    <a:pt x="286447" y="25382"/>
                  </a:lnTo>
                  <a:lnTo>
                    <a:pt x="273827" y="7203"/>
                  </a:lnTo>
                  <a:lnTo>
                    <a:pt x="267768" y="0"/>
                  </a:lnTo>
                  <a:close/>
                </a:path>
                <a:path w="379729" h="379094">
                  <a:moveTo>
                    <a:pt x="364050" y="338563"/>
                  </a:moveTo>
                  <a:lnTo>
                    <a:pt x="356236" y="338563"/>
                  </a:lnTo>
                  <a:lnTo>
                    <a:pt x="363934" y="341561"/>
                  </a:lnTo>
                  <a:lnTo>
                    <a:pt x="364050" y="338563"/>
                  </a:lnTo>
                  <a:close/>
                </a:path>
                <a:path w="379729" h="379094">
                  <a:moveTo>
                    <a:pt x="326858" y="42998"/>
                  </a:moveTo>
                  <a:lnTo>
                    <a:pt x="321579" y="63974"/>
                  </a:lnTo>
                  <a:lnTo>
                    <a:pt x="311759" y="72862"/>
                  </a:lnTo>
                  <a:lnTo>
                    <a:pt x="302286" y="74586"/>
                  </a:lnTo>
                  <a:lnTo>
                    <a:pt x="357762" y="74586"/>
                  </a:lnTo>
                  <a:lnTo>
                    <a:pt x="339043" y="52663"/>
                  </a:lnTo>
                  <a:lnTo>
                    <a:pt x="326858" y="42998"/>
                  </a:lnTo>
                  <a:close/>
                </a:path>
              </a:pathLst>
            </a:custGeom>
            <a:solidFill>
              <a:srgbClr val="515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7295" y="1431581"/>
            <a:ext cx="1245106" cy="99583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25675" y="1457325"/>
            <a:ext cx="1228725" cy="97155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51180" y="200024"/>
            <a:ext cx="39274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40" dirty="0"/>
              <a:t>U</a:t>
            </a:r>
            <a:r>
              <a:rPr spc="-165" dirty="0"/>
              <a:t>S</a:t>
            </a:r>
            <a:r>
              <a:rPr spc="-170" dirty="0"/>
              <a:t>E</a:t>
            </a:r>
            <a:r>
              <a:rPr spc="-200" dirty="0"/>
              <a:t>R</a:t>
            </a:r>
            <a:r>
              <a:rPr spc="-160" dirty="0"/>
              <a:t> </a:t>
            </a:r>
            <a:r>
              <a:rPr spc="-15" dirty="0"/>
              <a:t>P</a:t>
            </a:r>
            <a:r>
              <a:rPr spc="-240" dirty="0"/>
              <a:t>E</a:t>
            </a:r>
            <a:r>
              <a:rPr spc="-165" dirty="0"/>
              <a:t>RS</a:t>
            </a:r>
            <a:r>
              <a:rPr dirty="0"/>
              <a:t>O</a:t>
            </a:r>
            <a:r>
              <a:rPr spc="285" dirty="0"/>
              <a:t>N</a:t>
            </a:r>
            <a:r>
              <a:rPr spc="-85" dirty="0"/>
              <a:t>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77190" y="979169"/>
            <a:ext cx="430593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30" dirty="0">
                <a:solidFill>
                  <a:srgbClr val="E45260"/>
                </a:solidFill>
                <a:latin typeface="Arial"/>
                <a:cs typeface="Arial"/>
              </a:rPr>
              <a:t>Discovering</a:t>
            </a:r>
            <a:r>
              <a:rPr sz="1700" b="1" spc="-2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1700" b="1" spc="85" dirty="0">
                <a:solidFill>
                  <a:srgbClr val="E45260"/>
                </a:solidFill>
                <a:latin typeface="Arial"/>
                <a:cs typeface="Arial"/>
              </a:rPr>
              <a:t>the</a:t>
            </a:r>
            <a:r>
              <a:rPr sz="1700" b="1" spc="1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1700" b="1" spc="65" dirty="0">
                <a:solidFill>
                  <a:srgbClr val="E45260"/>
                </a:solidFill>
                <a:latin typeface="Arial"/>
                <a:cs typeface="Arial"/>
              </a:rPr>
              <a:t>reality</a:t>
            </a:r>
            <a:r>
              <a:rPr sz="1700" b="1" spc="-5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1700" b="1" spc="90" dirty="0">
                <a:solidFill>
                  <a:srgbClr val="E45260"/>
                </a:solidFill>
                <a:latin typeface="Arial"/>
                <a:cs typeface="Arial"/>
              </a:rPr>
              <a:t>from</a:t>
            </a:r>
            <a:r>
              <a:rPr sz="1700" b="1" spc="-6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1700" b="1" spc="85" dirty="0">
                <a:solidFill>
                  <a:srgbClr val="E45260"/>
                </a:solidFill>
                <a:latin typeface="Arial"/>
                <a:cs typeface="Arial"/>
              </a:rPr>
              <a:t>the</a:t>
            </a:r>
            <a:r>
              <a:rPr sz="1700" b="1" spc="-6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1700" b="1" spc="40" dirty="0">
                <a:solidFill>
                  <a:srgbClr val="E45260"/>
                </a:solidFill>
                <a:latin typeface="Arial"/>
                <a:cs typeface="Arial"/>
              </a:rPr>
              <a:t>ground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78976" y="2593531"/>
            <a:ext cx="1630680" cy="6356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1124585" algn="l"/>
              </a:tabLst>
            </a:pP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2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1170940" algn="l"/>
              </a:tabLst>
            </a:pP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Age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:	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25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78976" y="3245739"/>
            <a:ext cx="2053589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Location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3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Chennai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50259" y="2593531"/>
            <a:ext cx="1754505" cy="6356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1124585" algn="l"/>
              </a:tabLst>
            </a:pP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70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1170940" algn="l"/>
              </a:tabLst>
            </a:pP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Age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:	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35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50259" y="3245739"/>
            <a:ext cx="236410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Location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3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Hyderabad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437360" y="2593531"/>
            <a:ext cx="2011680" cy="6356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1181100" algn="l"/>
              </a:tabLst>
            </a:pP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700" spc="225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1170940" algn="l"/>
              </a:tabLst>
            </a:pP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Age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:	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20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437360" y="3245739"/>
            <a:ext cx="221488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Location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Bengaluru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22676" y="4016946"/>
            <a:ext cx="4447540" cy="572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188595" algn="just">
              <a:lnSpc>
                <a:spcPct val="117800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1700" b="1" spc="15" dirty="0">
                <a:solidFill>
                  <a:srgbClr val="FFFFFF"/>
                </a:solidFill>
                <a:latin typeface="Arial"/>
                <a:cs typeface="Arial"/>
              </a:rPr>
              <a:t>Fast 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: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Customers 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seek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quick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delivery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times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enhance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convenience.</a:t>
            </a:r>
            <a:endParaRPr sz="1700">
              <a:latin typeface="Microsoft Sans Serif"/>
              <a:cs typeface="Microsoft Sans Serif"/>
            </a:endParaRPr>
          </a:p>
          <a:p>
            <a:pPr marL="201295" marR="369570" indent="-188595" algn="just">
              <a:lnSpc>
                <a:spcPts val="2400"/>
              </a:lnSpc>
              <a:spcBef>
                <a:spcPts val="140"/>
              </a:spcBef>
              <a:buFont typeface="Arial MT"/>
              <a:buChar char="•"/>
              <a:tabLst>
                <a:tab pos="201295" algn="l"/>
              </a:tabLst>
            </a:pPr>
            <a:r>
              <a:rPr sz="1700" b="1" spc="50" dirty="0">
                <a:solidFill>
                  <a:srgbClr val="FFFFFF"/>
                </a:solidFill>
                <a:latin typeface="Arial"/>
                <a:cs typeface="Arial"/>
              </a:rPr>
              <a:t>User-Friendly</a:t>
            </a:r>
            <a:r>
              <a:rPr sz="1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7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intuitive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app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design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easy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navigation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payment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options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is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essential.</a:t>
            </a:r>
            <a:endParaRPr sz="1700">
              <a:latin typeface="Microsoft Sans Serif"/>
              <a:cs typeface="Microsoft Sans Serif"/>
            </a:endParaRPr>
          </a:p>
          <a:p>
            <a:pPr marL="201295" marR="228600" indent="-188595" algn="just">
              <a:lnSpc>
                <a:spcPts val="2400"/>
              </a:lnSpc>
              <a:spcBef>
                <a:spcPts val="10"/>
              </a:spcBef>
              <a:buFont typeface="Arial MT"/>
              <a:buChar char="•"/>
              <a:tabLst>
                <a:tab pos="201295" algn="l"/>
              </a:tabLst>
            </a:pPr>
            <a:r>
              <a:rPr sz="1700" b="1" spc="40" dirty="0">
                <a:solidFill>
                  <a:srgbClr val="FFFFFF"/>
                </a:solidFill>
                <a:latin typeface="Arial"/>
                <a:cs typeface="Arial"/>
              </a:rPr>
              <a:t>Consistent </a:t>
            </a:r>
            <a:r>
              <a:rPr sz="1700" b="1" spc="70" dirty="0">
                <a:solidFill>
                  <a:srgbClr val="FFFFFF"/>
                </a:solidFill>
                <a:latin typeface="Arial"/>
                <a:cs typeface="Arial"/>
              </a:rPr>
              <a:t>Delivery </a:t>
            </a:r>
            <a:r>
              <a:rPr sz="1700" b="1" spc="15" dirty="0">
                <a:solidFill>
                  <a:srgbClr val="FFFFFF"/>
                </a:solidFill>
                <a:latin typeface="Arial"/>
                <a:cs typeface="Arial"/>
              </a:rPr>
              <a:t>Times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: 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frustrated</a:t>
            </a:r>
            <a:r>
              <a:rPr sz="17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delays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lack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reliability.</a:t>
            </a:r>
            <a:endParaRPr sz="1700">
              <a:latin typeface="Microsoft Sans Serif"/>
              <a:cs typeface="Microsoft Sans Serif"/>
            </a:endParaRPr>
          </a:p>
          <a:p>
            <a:pPr marL="201295" marR="102870" indent="-188595">
              <a:lnSpc>
                <a:spcPts val="2400"/>
              </a:lnSpc>
              <a:spcBef>
                <a:spcPts val="5"/>
              </a:spcBef>
              <a:buFont typeface="Arial MT"/>
              <a:buChar char="•"/>
              <a:tabLst>
                <a:tab pos="201295" algn="l"/>
              </a:tabLst>
            </a:pPr>
            <a:r>
              <a:rPr sz="1700" b="1" spc="6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700" b="1" spc="5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: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Concerns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 the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freshness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fruits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vegetables,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damaged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items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upon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delivery,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significant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pain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points.</a:t>
            </a:r>
            <a:endParaRPr sz="1700">
              <a:latin typeface="Microsoft Sans Serif"/>
              <a:cs typeface="Microsoft Sans Serif"/>
            </a:endParaRPr>
          </a:p>
          <a:p>
            <a:pPr marL="201295" marR="814705" indent="-188595">
              <a:lnSpc>
                <a:spcPct val="117700"/>
              </a:lnSpc>
              <a:spcBef>
                <a:spcPts val="1535"/>
              </a:spcBef>
              <a:buFont typeface="Arial MT"/>
              <a:buChar char="•"/>
              <a:tabLst>
                <a:tab pos="201295" algn="l"/>
              </a:tabLst>
            </a:pPr>
            <a:r>
              <a:rPr sz="1700" b="1" spc="15" dirty="0">
                <a:solidFill>
                  <a:srgbClr val="FFFFFF"/>
                </a:solidFill>
                <a:latin typeface="Arial"/>
                <a:cs typeface="Arial"/>
              </a:rPr>
              <a:t>Fast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7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Receive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groceries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quickly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within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minutes.</a:t>
            </a:r>
            <a:endParaRPr sz="1700">
              <a:latin typeface="Microsoft Sans Serif"/>
              <a:cs typeface="Microsoft Sans Serif"/>
            </a:endParaRPr>
          </a:p>
          <a:p>
            <a:pPr marL="201295" marR="255904" indent="-188595">
              <a:lnSpc>
                <a:spcPct val="117700"/>
              </a:lnSpc>
              <a:buFont typeface="Arial MT"/>
              <a:buChar char="•"/>
              <a:tabLst>
                <a:tab pos="201295" algn="l"/>
              </a:tabLst>
            </a:pPr>
            <a:r>
              <a:rPr sz="1700" b="1" spc="65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45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variety</a:t>
            </a:r>
            <a:r>
              <a:rPr sz="17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fresh</a:t>
            </a:r>
            <a:r>
              <a:rPr sz="17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products.</a:t>
            </a:r>
            <a:endParaRPr sz="1700">
              <a:latin typeface="Microsoft Sans Serif"/>
              <a:cs typeface="Microsoft Sans Serif"/>
            </a:endParaRPr>
          </a:p>
          <a:p>
            <a:pPr marL="201295" marR="328930" indent="-188595">
              <a:lnSpc>
                <a:spcPct val="117800"/>
              </a:lnSpc>
              <a:buFont typeface="Arial MT"/>
              <a:buChar char="•"/>
              <a:tabLst>
                <a:tab pos="201295" algn="l"/>
              </a:tabLst>
            </a:pPr>
            <a:r>
              <a:rPr sz="1700" b="1" spc="-15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FFFF"/>
                </a:solidFill>
                <a:latin typeface="Arial"/>
                <a:cs typeface="Arial"/>
              </a:rPr>
              <a:t>Shopping</a:t>
            </a:r>
            <a:r>
              <a:rPr sz="17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Enjoy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user-friendly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app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seamless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ordering.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39444" y="4073969"/>
            <a:ext cx="4638675" cy="3381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295" marR="95250" indent="-188595">
              <a:lnSpc>
                <a:spcPct val="117800"/>
              </a:lnSpc>
              <a:spcBef>
                <a:spcPts val="90"/>
              </a:spcBef>
              <a:buFont typeface="Arial MT"/>
              <a:buChar char="•"/>
              <a:tabLst>
                <a:tab pos="201295" algn="l"/>
              </a:tabLst>
            </a:pP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Reordering</a:t>
            </a:r>
            <a:r>
              <a:rPr sz="1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desire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one-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click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reorder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7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frequently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purchased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items </a:t>
            </a:r>
            <a:r>
              <a:rPr sz="17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save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time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streamline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shopping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process.</a:t>
            </a:r>
            <a:endParaRPr sz="1700">
              <a:latin typeface="Microsoft Sans Serif"/>
              <a:cs typeface="Microsoft Sans Serif"/>
            </a:endParaRPr>
          </a:p>
          <a:p>
            <a:pPr marL="201295" marR="199390" indent="-188595">
              <a:lnSpc>
                <a:spcPct val="117800"/>
              </a:lnSpc>
              <a:buFont typeface="Arial MT"/>
              <a:buChar char="•"/>
              <a:tabLst>
                <a:tab pos="201295" algn="l"/>
              </a:tabLst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Assurance </a:t>
            </a:r>
            <a:r>
              <a:rPr sz="1700" b="1" spc="5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700" b="1" spc="50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: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Concerns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</a:t>
            </a:r>
            <a:r>
              <a:rPr sz="1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quality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authenticity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hinder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confidence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making</a:t>
            </a:r>
            <a:r>
              <a:rPr sz="17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purchases.</a:t>
            </a:r>
            <a:endParaRPr sz="1700">
              <a:latin typeface="Microsoft Sans Serif"/>
              <a:cs typeface="Microsoft Sans Serif"/>
            </a:endParaRPr>
          </a:p>
          <a:p>
            <a:pPr marL="201295" marR="5080" indent="-188595">
              <a:lnSpc>
                <a:spcPts val="2400"/>
              </a:lnSpc>
              <a:spcBef>
                <a:spcPts val="114"/>
              </a:spcBef>
              <a:buFont typeface="Arial MT"/>
              <a:buChar char="•"/>
              <a:tabLst>
                <a:tab pos="201295" algn="l"/>
              </a:tabLst>
            </a:pPr>
            <a:r>
              <a:rPr sz="1700" b="1" spc="80" dirty="0">
                <a:solidFill>
                  <a:srgbClr val="FFFFFF"/>
                </a:solidFill>
                <a:latin typeface="Arial"/>
                <a:cs typeface="Arial"/>
              </a:rPr>
              <a:t>Attractive</a:t>
            </a:r>
            <a:r>
              <a:rPr sz="1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45" dirty="0">
                <a:solidFill>
                  <a:srgbClr val="FFFFFF"/>
                </a:solidFill>
                <a:latin typeface="Arial"/>
                <a:cs typeface="Arial"/>
              </a:rPr>
              <a:t>Promotions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17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seek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regular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bundled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deals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promotions </a:t>
            </a:r>
            <a:r>
              <a:rPr sz="17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17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incentivize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bulk</a:t>
            </a:r>
            <a:r>
              <a:rPr sz="17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purchases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help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them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save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money.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39444" y="7890256"/>
            <a:ext cx="4818380" cy="2160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86995" indent="-188595">
              <a:lnSpc>
                <a:spcPct val="117700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1700" b="1" spc="70" dirty="0">
                <a:solidFill>
                  <a:srgbClr val="FFFFFF"/>
                </a:solidFill>
                <a:latin typeface="Arial"/>
                <a:cs typeface="Arial"/>
              </a:rPr>
              <a:t>Value-Oriented</a:t>
            </a:r>
            <a:r>
              <a:rPr sz="17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0" dirty="0">
                <a:solidFill>
                  <a:srgbClr val="FFFFFF"/>
                </a:solidFill>
                <a:latin typeface="Arial"/>
                <a:cs typeface="Arial"/>
              </a:rPr>
              <a:t>Shopping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Take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advantage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bundled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deals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promotions </a:t>
            </a:r>
            <a:r>
              <a:rPr sz="17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7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encourage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bulk buying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7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maximize </a:t>
            </a:r>
            <a:r>
              <a:rPr sz="17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savings.</a:t>
            </a:r>
            <a:endParaRPr sz="1700">
              <a:latin typeface="Microsoft Sans Serif"/>
              <a:cs typeface="Microsoft Sans Serif"/>
            </a:endParaRPr>
          </a:p>
          <a:p>
            <a:pPr marL="201295" marR="5080" indent="-188595">
              <a:lnSpc>
                <a:spcPct val="117800"/>
              </a:lnSpc>
              <a:buFont typeface="Arial MT"/>
              <a:buChar char="•"/>
              <a:tabLst>
                <a:tab pos="201295" algn="l"/>
              </a:tabLst>
            </a:pPr>
            <a:r>
              <a:rPr sz="1700" b="1" spc="35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30" dirty="0">
                <a:solidFill>
                  <a:srgbClr val="FFFFFF"/>
                </a:solidFill>
                <a:latin typeface="Arial"/>
                <a:cs typeface="Arial"/>
              </a:rPr>
              <a:t>Reordering</a:t>
            </a:r>
            <a:r>
              <a:rPr sz="17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Enable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fast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7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efficient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reordering </a:t>
            </a:r>
            <a:r>
              <a:rPr sz="17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frequently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purchased items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7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one-click</a:t>
            </a:r>
            <a:r>
              <a:rPr sz="17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84108" y="7890256"/>
            <a:ext cx="5088255" cy="1856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468630" indent="-189230">
              <a:lnSpc>
                <a:spcPct val="117700"/>
              </a:lnSpc>
              <a:spcBef>
                <a:spcPts val="95"/>
              </a:spcBef>
              <a:buFont typeface="Arial MT"/>
              <a:buChar char="•"/>
              <a:tabLst>
                <a:tab pos="201930" algn="l"/>
              </a:tabLst>
            </a:pPr>
            <a:r>
              <a:rPr sz="1700" b="1" spc="65" dirty="0">
                <a:solidFill>
                  <a:srgbClr val="FFFFFF"/>
                </a:solidFill>
                <a:latin typeface="Arial"/>
                <a:cs typeface="Arial"/>
              </a:rPr>
              <a:t>Streamlined</a:t>
            </a:r>
            <a:r>
              <a:rPr sz="17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40" dirty="0">
                <a:solidFill>
                  <a:srgbClr val="FFFFFF"/>
                </a:solidFill>
                <a:latin typeface="Arial"/>
                <a:cs typeface="Arial"/>
              </a:rPr>
              <a:t>Ordering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Achieve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7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fast</a:t>
            </a:r>
            <a:r>
              <a:rPr sz="17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efficient </a:t>
            </a:r>
            <a:r>
              <a:rPr sz="17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shopping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experience </a:t>
            </a:r>
            <a:r>
              <a:rPr sz="17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17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saves </a:t>
            </a:r>
            <a:r>
              <a:rPr sz="1700" spc="-4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time.</a:t>
            </a:r>
            <a:endParaRPr sz="1700">
              <a:latin typeface="Microsoft Sans Serif"/>
              <a:cs typeface="Microsoft Sans Serif"/>
            </a:endParaRPr>
          </a:p>
          <a:p>
            <a:pPr marL="201295" marR="5080" indent="-189230">
              <a:lnSpc>
                <a:spcPts val="2400"/>
              </a:lnSpc>
              <a:spcBef>
                <a:spcPts val="110"/>
              </a:spcBef>
              <a:buFont typeface="Arial MT"/>
              <a:buChar char="•"/>
              <a:tabLst>
                <a:tab pos="201930" algn="l"/>
              </a:tabLst>
            </a:pPr>
            <a:r>
              <a:rPr sz="1700" b="1" spc="50" dirty="0">
                <a:solidFill>
                  <a:srgbClr val="FFFFFF"/>
                </a:solidFill>
                <a:latin typeface="Arial"/>
                <a:cs typeface="Arial"/>
              </a:rPr>
              <a:t>Reliable</a:t>
            </a:r>
            <a:r>
              <a:rPr sz="17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6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Assurance</a:t>
            </a:r>
            <a:r>
              <a:rPr sz="17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7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Gain</a:t>
            </a:r>
            <a:r>
              <a:rPr sz="17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confidence </a:t>
            </a:r>
            <a:r>
              <a:rPr sz="1700" spc="-43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17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7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authenticity </a:t>
            </a:r>
            <a:r>
              <a:rPr sz="17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of products </a:t>
            </a:r>
            <a:r>
              <a:rPr sz="17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7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consistency</a:t>
            </a:r>
            <a:r>
              <a:rPr sz="17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7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delivery</a:t>
            </a:r>
            <a:r>
              <a:rPr sz="17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times.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73441" y="4106227"/>
            <a:ext cx="436816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0500" algn="l"/>
              </a:tabLst>
            </a:pPr>
            <a:r>
              <a:rPr sz="1650" b="1" spc="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65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r>
              <a:rPr sz="1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6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16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need</a:t>
            </a:r>
            <a:r>
              <a:rPr sz="16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6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quick</a:t>
            </a:r>
            <a:r>
              <a:rPr sz="16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51241" y="4401756"/>
            <a:ext cx="49371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efficient</a:t>
            </a:r>
            <a:r>
              <a:rPr sz="16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ordering</a:t>
            </a:r>
            <a:r>
              <a:rPr sz="16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</a:t>
            </a:r>
            <a:r>
              <a:rPr sz="16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accommodate</a:t>
            </a:r>
            <a:r>
              <a:rPr sz="16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73441" y="4644135"/>
            <a:ext cx="5106670" cy="29527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445"/>
              </a:spcBef>
            </a:pPr>
            <a:r>
              <a:rPr sz="1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busy</a:t>
            </a:r>
            <a:r>
              <a:rPr sz="16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schedules.</a:t>
            </a:r>
            <a:endParaRPr sz="1650">
              <a:latin typeface="Microsoft Sans Serif"/>
              <a:cs typeface="Microsoft Sans Serif"/>
            </a:endParaRPr>
          </a:p>
          <a:p>
            <a:pPr marL="190500" marR="5080" indent="-177800">
              <a:lnSpc>
                <a:spcPct val="115599"/>
              </a:lnSpc>
              <a:spcBef>
                <a:spcPts val="40"/>
              </a:spcBef>
              <a:buFont typeface="Arial MT"/>
              <a:buChar char="•"/>
              <a:tabLst>
                <a:tab pos="190500" algn="l"/>
              </a:tabLst>
            </a:pPr>
            <a:r>
              <a:rPr sz="1650" b="1" spc="35" dirty="0">
                <a:solidFill>
                  <a:srgbClr val="FFFFFF"/>
                </a:solidFill>
                <a:latin typeface="Arial"/>
                <a:cs typeface="Arial"/>
              </a:rPr>
              <a:t>Multi-tasking</a:t>
            </a:r>
            <a:r>
              <a:rPr sz="165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30" dirty="0">
                <a:solidFill>
                  <a:srgbClr val="FFFFFF"/>
                </a:solidFill>
                <a:latin typeface="Arial"/>
                <a:cs typeface="Arial"/>
              </a:rPr>
              <a:t>Capability</a:t>
            </a:r>
            <a:r>
              <a:rPr sz="16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6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16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require</a:t>
            </a:r>
            <a:r>
              <a:rPr sz="16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6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ability </a:t>
            </a:r>
            <a:r>
              <a:rPr sz="1650" spc="-4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shop</a:t>
            </a:r>
            <a:r>
              <a:rPr sz="16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while</a:t>
            </a:r>
            <a:r>
              <a:rPr sz="16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cooking</a:t>
            </a:r>
            <a:r>
              <a:rPr sz="1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6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working,</a:t>
            </a:r>
            <a:r>
              <a:rPr sz="16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allowing</a:t>
            </a:r>
            <a:r>
              <a:rPr sz="16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them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6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manage</a:t>
            </a:r>
            <a:r>
              <a:rPr sz="16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multiple</a:t>
            </a:r>
            <a:r>
              <a:rPr sz="16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responsibilities.</a:t>
            </a:r>
            <a:endParaRPr sz="1650">
              <a:latin typeface="Microsoft Sans Serif"/>
              <a:cs typeface="Microsoft Sans Serif"/>
            </a:endParaRPr>
          </a:p>
          <a:p>
            <a:pPr marL="190500" marR="186690" indent="-177800">
              <a:lnSpc>
                <a:spcPct val="115700"/>
              </a:lnSpc>
              <a:spcBef>
                <a:spcPts val="35"/>
              </a:spcBef>
              <a:buFont typeface="Arial MT"/>
              <a:buChar char="•"/>
              <a:tabLst>
                <a:tab pos="190500" algn="l"/>
              </a:tabLst>
            </a:pP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Personalized 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Recommendations</a:t>
            </a:r>
            <a:r>
              <a:rPr sz="1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: </a:t>
            </a:r>
            <a:r>
              <a:rPr sz="16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 </a:t>
            </a:r>
            <a:r>
              <a:rPr sz="16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are </a:t>
            </a:r>
            <a:r>
              <a:rPr sz="16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frustrated</a:t>
            </a:r>
            <a:r>
              <a:rPr sz="16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16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generic</a:t>
            </a:r>
            <a:r>
              <a:rPr sz="16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product</a:t>
            </a:r>
            <a:r>
              <a:rPr sz="16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suggestions</a:t>
            </a:r>
            <a:r>
              <a:rPr sz="165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1650" spc="-4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16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not</a:t>
            </a:r>
            <a:r>
              <a:rPr sz="16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align</a:t>
            </a:r>
            <a:r>
              <a:rPr sz="16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6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165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</a:t>
            </a:r>
            <a:r>
              <a:rPr sz="16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preferences.</a:t>
            </a:r>
            <a:endParaRPr sz="1650">
              <a:latin typeface="Microsoft Sans Serif"/>
              <a:cs typeface="Microsoft Sans Serif"/>
            </a:endParaRPr>
          </a:p>
          <a:p>
            <a:pPr marL="190500" marR="69215" indent="-177800">
              <a:lnSpc>
                <a:spcPct val="115700"/>
              </a:lnSpc>
              <a:spcBef>
                <a:spcPts val="35"/>
              </a:spcBef>
              <a:buFont typeface="Arial MT"/>
              <a:buChar char="•"/>
              <a:tabLst>
                <a:tab pos="190500" algn="l"/>
              </a:tabLst>
            </a:pP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Trust </a:t>
            </a:r>
            <a:r>
              <a:rPr sz="1650" b="1" spc="4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50" b="1" spc="3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1650" b="1" spc="25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6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: 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Concerns </a:t>
            </a:r>
            <a:r>
              <a:rPr sz="1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 the </a:t>
            </a:r>
            <a:r>
              <a:rPr sz="16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65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6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6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6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650" spc="21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65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650" spc="17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6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odu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6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65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65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6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6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un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6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6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6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6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65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6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6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6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65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6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6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y  </a:t>
            </a:r>
            <a:r>
              <a:rPr sz="16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times</a:t>
            </a:r>
            <a:r>
              <a:rPr sz="16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affect</a:t>
            </a:r>
            <a:r>
              <a:rPr sz="16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16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confidence</a:t>
            </a:r>
            <a:r>
              <a:rPr sz="165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6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6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service.</a:t>
            </a:r>
            <a:endParaRPr sz="1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428625"/>
            <a:ext cx="4010025" cy="2266950"/>
          </a:xfrm>
          <a:custGeom>
            <a:avLst/>
            <a:gdLst/>
            <a:ahLst/>
            <a:cxnLst/>
            <a:rect l="l" t="t" r="r" b="b"/>
            <a:pathLst>
              <a:path w="4010025" h="2266950">
                <a:moveTo>
                  <a:pt x="3250946" y="0"/>
                </a:moveTo>
                <a:lnTo>
                  <a:pt x="759079" y="0"/>
                </a:lnTo>
                <a:lnTo>
                  <a:pt x="721193" y="1387"/>
                </a:lnTo>
                <a:lnTo>
                  <a:pt x="646908" y="12290"/>
                </a:lnTo>
                <a:lnTo>
                  <a:pt x="574893" y="33598"/>
                </a:lnTo>
                <a:lnTo>
                  <a:pt x="505498" y="64791"/>
                </a:lnTo>
                <a:lnTo>
                  <a:pt x="471892" y="83933"/>
                </a:lnTo>
                <a:lnTo>
                  <a:pt x="439070" y="105350"/>
                </a:lnTo>
                <a:lnTo>
                  <a:pt x="407078" y="128980"/>
                </a:lnTo>
                <a:lnTo>
                  <a:pt x="375957" y="154756"/>
                </a:lnTo>
                <a:lnTo>
                  <a:pt x="345752" y="182614"/>
                </a:lnTo>
                <a:lnTo>
                  <a:pt x="316507" y="212488"/>
                </a:lnTo>
                <a:lnTo>
                  <a:pt x="288264" y="244315"/>
                </a:lnTo>
                <a:lnTo>
                  <a:pt x="261067" y="278028"/>
                </a:lnTo>
                <a:lnTo>
                  <a:pt x="234960" y="313563"/>
                </a:lnTo>
                <a:lnTo>
                  <a:pt x="209986" y="350855"/>
                </a:lnTo>
                <a:lnTo>
                  <a:pt x="186189" y="389839"/>
                </a:lnTo>
                <a:lnTo>
                  <a:pt x="163612" y="430450"/>
                </a:lnTo>
                <a:lnTo>
                  <a:pt x="142298" y="472623"/>
                </a:lnTo>
                <a:lnTo>
                  <a:pt x="122292" y="516293"/>
                </a:lnTo>
                <a:lnTo>
                  <a:pt x="103636" y="561396"/>
                </a:lnTo>
                <a:lnTo>
                  <a:pt x="86374" y="607866"/>
                </a:lnTo>
                <a:lnTo>
                  <a:pt x="70550" y="655638"/>
                </a:lnTo>
                <a:lnTo>
                  <a:pt x="56207" y="704647"/>
                </a:lnTo>
                <a:lnTo>
                  <a:pt x="43389" y="754829"/>
                </a:lnTo>
                <a:lnTo>
                  <a:pt x="32138" y="806118"/>
                </a:lnTo>
                <a:lnTo>
                  <a:pt x="22499" y="858450"/>
                </a:lnTo>
                <a:lnTo>
                  <a:pt x="14515" y="911760"/>
                </a:lnTo>
                <a:lnTo>
                  <a:pt x="8230" y="965982"/>
                </a:lnTo>
                <a:lnTo>
                  <a:pt x="3686" y="1021052"/>
                </a:lnTo>
                <a:lnTo>
                  <a:pt x="928" y="1076904"/>
                </a:lnTo>
                <a:lnTo>
                  <a:pt x="0" y="1133475"/>
                </a:lnTo>
                <a:lnTo>
                  <a:pt x="928" y="1190045"/>
                </a:lnTo>
                <a:lnTo>
                  <a:pt x="3686" y="1245897"/>
                </a:lnTo>
                <a:lnTo>
                  <a:pt x="8230" y="1300967"/>
                </a:lnTo>
                <a:lnTo>
                  <a:pt x="14515" y="1355189"/>
                </a:lnTo>
                <a:lnTo>
                  <a:pt x="22499" y="1408499"/>
                </a:lnTo>
                <a:lnTo>
                  <a:pt x="32138" y="1460831"/>
                </a:lnTo>
                <a:lnTo>
                  <a:pt x="43389" y="1512120"/>
                </a:lnTo>
                <a:lnTo>
                  <a:pt x="56207" y="1562302"/>
                </a:lnTo>
                <a:lnTo>
                  <a:pt x="70550" y="1611311"/>
                </a:lnTo>
                <a:lnTo>
                  <a:pt x="86374" y="1659083"/>
                </a:lnTo>
                <a:lnTo>
                  <a:pt x="103636" y="1705553"/>
                </a:lnTo>
                <a:lnTo>
                  <a:pt x="122292" y="1750656"/>
                </a:lnTo>
                <a:lnTo>
                  <a:pt x="142298" y="1794326"/>
                </a:lnTo>
                <a:lnTo>
                  <a:pt x="163612" y="1836499"/>
                </a:lnTo>
                <a:lnTo>
                  <a:pt x="186189" y="1877110"/>
                </a:lnTo>
                <a:lnTo>
                  <a:pt x="209986" y="1916094"/>
                </a:lnTo>
                <a:lnTo>
                  <a:pt x="234960" y="1953386"/>
                </a:lnTo>
                <a:lnTo>
                  <a:pt x="261067" y="1988921"/>
                </a:lnTo>
                <a:lnTo>
                  <a:pt x="288264" y="2022634"/>
                </a:lnTo>
                <a:lnTo>
                  <a:pt x="316507" y="2054461"/>
                </a:lnTo>
                <a:lnTo>
                  <a:pt x="345752" y="2084335"/>
                </a:lnTo>
                <a:lnTo>
                  <a:pt x="375957" y="2112193"/>
                </a:lnTo>
                <a:lnTo>
                  <a:pt x="407078" y="2137969"/>
                </a:lnTo>
                <a:lnTo>
                  <a:pt x="439070" y="2161599"/>
                </a:lnTo>
                <a:lnTo>
                  <a:pt x="471892" y="2183016"/>
                </a:lnTo>
                <a:lnTo>
                  <a:pt x="505498" y="2202158"/>
                </a:lnTo>
                <a:lnTo>
                  <a:pt x="539847" y="2218958"/>
                </a:lnTo>
                <a:lnTo>
                  <a:pt x="610595" y="2245273"/>
                </a:lnTo>
                <a:lnTo>
                  <a:pt x="683788" y="2261444"/>
                </a:lnTo>
                <a:lnTo>
                  <a:pt x="759079" y="2266950"/>
                </a:lnTo>
                <a:lnTo>
                  <a:pt x="3250946" y="2266950"/>
                </a:lnTo>
                <a:lnTo>
                  <a:pt x="3326236" y="2261444"/>
                </a:lnTo>
                <a:lnTo>
                  <a:pt x="3399429" y="2245273"/>
                </a:lnTo>
                <a:lnTo>
                  <a:pt x="3470177" y="2218958"/>
                </a:lnTo>
                <a:lnTo>
                  <a:pt x="3504526" y="2202158"/>
                </a:lnTo>
                <a:lnTo>
                  <a:pt x="3538132" y="2183016"/>
                </a:lnTo>
                <a:lnTo>
                  <a:pt x="3570954" y="2161599"/>
                </a:lnTo>
                <a:lnTo>
                  <a:pt x="3602946" y="2137969"/>
                </a:lnTo>
                <a:lnTo>
                  <a:pt x="3634067" y="2112193"/>
                </a:lnTo>
                <a:lnTo>
                  <a:pt x="3664272" y="2084335"/>
                </a:lnTo>
                <a:lnTo>
                  <a:pt x="3693517" y="2054461"/>
                </a:lnTo>
                <a:lnTo>
                  <a:pt x="3721760" y="2022634"/>
                </a:lnTo>
                <a:lnTo>
                  <a:pt x="3748957" y="1988921"/>
                </a:lnTo>
                <a:lnTo>
                  <a:pt x="3775064" y="1953386"/>
                </a:lnTo>
                <a:lnTo>
                  <a:pt x="3800038" y="1916094"/>
                </a:lnTo>
                <a:lnTo>
                  <a:pt x="3823835" y="1877110"/>
                </a:lnTo>
                <a:lnTo>
                  <a:pt x="3846412" y="1836499"/>
                </a:lnTo>
                <a:lnTo>
                  <a:pt x="3867726" y="1794326"/>
                </a:lnTo>
                <a:lnTo>
                  <a:pt x="3887732" y="1750656"/>
                </a:lnTo>
                <a:lnTo>
                  <a:pt x="3906388" y="1705553"/>
                </a:lnTo>
                <a:lnTo>
                  <a:pt x="3923650" y="1659083"/>
                </a:lnTo>
                <a:lnTo>
                  <a:pt x="3939474" y="1611311"/>
                </a:lnTo>
                <a:lnTo>
                  <a:pt x="3953817" y="1562302"/>
                </a:lnTo>
                <a:lnTo>
                  <a:pt x="3966635" y="1512120"/>
                </a:lnTo>
                <a:lnTo>
                  <a:pt x="3977886" y="1460831"/>
                </a:lnTo>
                <a:lnTo>
                  <a:pt x="3987525" y="1408499"/>
                </a:lnTo>
                <a:lnTo>
                  <a:pt x="3995509" y="1355189"/>
                </a:lnTo>
                <a:lnTo>
                  <a:pt x="4001794" y="1300967"/>
                </a:lnTo>
                <a:lnTo>
                  <a:pt x="4006338" y="1245897"/>
                </a:lnTo>
                <a:lnTo>
                  <a:pt x="4009096" y="1190045"/>
                </a:lnTo>
                <a:lnTo>
                  <a:pt x="4010025" y="1133475"/>
                </a:lnTo>
                <a:lnTo>
                  <a:pt x="4009096" y="1076904"/>
                </a:lnTo>
                <a:lnTo>
                  <a:pt x="4006338" y="1021052"/>
                </a:lnTo>
                <a:lnTo>
                  <a:pt x="4001794" y="965982"/>
                </a:lnTo>
                <a:lnTo>
                  <a:pt x="3995509" y="911760"/>
                </a:lnTo>
                <a:lnTo>
                  <a:pt x="3987525" y="858450"/>
                </a:lnTo>
                <a:lnTo>
                  <a:pt x="3977886" y="806118"/>
                </a:lnTo>
                <a:lnTo>
                  <a:pt x="3966635" y="754829"/>
                </a:lnTo>
                <a:lnTo>
                  <a:pt x="3953817" y="704647"/>
                </a:lnTo>
                <a:lnTo>
                  <a:pt x="3939474" y="655638"/>
                </a:lnTo>
                <a:lnTo>
                  <a:pt x="3923650" y="607866"/>
                </a:lnTo>
                <a:lnTo>
                  <a:pt x="3906388" y="561396"/>
                </a:lnTo>
                <a:lnTo>
                  <a:pt x="3887732" y="516293"/>
                </a:lnTo>
                <a:lnTo>
                  <a:pt x="3867726" y="472623"/>
                </a:lnTo>
                <a:lnTo>
                  <a:pt x="3846412" y="430450"/>
                </a:lnTo>
                <a:lnTo>
                  <a:pt x="3823835" y="389839"/>
                </a:lnTo>
                <a:lnTo>
                  <a:pt x="3800038" y="350855"/>
                </a:lnTo>
                <a:lnTo>
                  <a:pt x="3775064" y="313563"/>
                </a:lnTo>
                <a:lnTo>
                  <a:pt x="3748957" y="278028"/>
                </a:lnTo>
                <a:lnTo>
                  <a:pt x="3721760" y="244315"/>
                </a:lnTo>
                <a:lnTo>
                  <a:pt x="3693517" y="212488"/>
                </a:lnTo>
                <a:lnTo>
                  <a:pt x="3664272" y="182614"/>
                </a:lnTo>
                <a:lnTo>
                  <a:pt x="3634067" y="154756"/>
                </a:lnTo>
                <a:lnTo>
                  <a:pt x="3602946" y="128980"/>
                </a:lnTo>
                <a:lnTo>
                  <a:pt x="3570954" y="105350"/>
                </a:lnTo>
                <a:lnTo>
                  <a:pt x="3538132" y="83933"/>
                </a:lnTo>
                <a:lnTo>
                  <a:pt x="3504526" y="64791"/>
                </a:lnTo>
                <a:lnTo>
                  <a:pt x="3470177" y="47991"/>
                </a:lnTo>
                <a:lnTo>
                  <a:pt x="3399429" y="21676"/>
                </a:lnTo>
                <a:lnTo>
                  <a:pt x="3326236" y="5505"/>
                </a:lnTo>
                <a:lnTo>
                  <a:pt x="3250946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38775" y="428625"/>
            <a:ext cx="4010025" cy="2266950"/>
          </a:xfrm>
          <a:custGeom>
            <a:avLst/>
            <a:gdLst/>
            <a:ahLst/>
            <a:cxnLst/>
            <a:rect l="l" t="t" r="r" b="b"/>
            <a:pathLst>
              <a:path w="4010025" h="2266950">
                <a:moveTo>
                  <a:pt x="3250946" y="0"/>
                </a:moveTo>
                <a:lnTo>
                  <a:pt x="759078" y="0"/>
                </a:lnTo>
                <a:lnTo>
                  <a:pt x="721193" y="1387"/>
                </a:lnTo>
                <a:lnTo>
                  <a:pt x="646908" y="12290"/>
                </a:lnTo>
                <a:lnTo>
                  <a:pt x="574893" y="33598"/>
                </a:lnTo>
                <a:lnTo>
                  <a:pt x="505498" y="64791"/>
                </a:lnTo>
                <a:lnTo>
                  <a:pt x="471892" y="83933"/>
                </a:lnTo>
                <a:lnTo>
                  <a:pt x="439070" y="105350"/>
                </a:lnTo>
                <a:lnTo>
                  <a:pt x="407078" y="128980"/>
                </a:lnTo>
                <a:lnTo>
                  <a:pt x="375957" y="154756"/>
                </a:lnTo>
                <a:lnTo>
                  <a:pt x="345752" y="182614"/>
                </a:lnTo>
                <a:lnTo>
                  <a:pt x="316507" y="212488"/>
                </a:lnTo>
                <a:lnTo>
                  <a:pt x="288264" y="244315"/>
                </a:lnTo>
                <a:lnTo>
                  <a:pt x="261067" y="278028"/>
                </a:lnTo>
                <a:lnTo>
                  <a:pt x="234960" y="313563"/>
                </a:lnTo>
                <a:lnTo>
                  <a:pt x="209986" y="350855"/>
                </a:lnTo>
                <a:lnTo>
                  <a:pt x="186189" y="389839"/>
                </a:lnTo>
                <a:lnTo>
                  <a:pt x="163612" y="430450"/>
                </a:lnTo>
                <a:lnTo>
                  <a:pt x="142298" y="472623"/>
                </a:lnTo>
                <a:lnTo>
                  <a:pt x="122292" y="516293"/>
                </a:lnTo>
                <a:lnTo>
                  <a:pt x="103636" y="561396"/>
                </a:lnTo>
                <a:lnTo>
                  <a:pt x="86374" y="607866"/>
                </a:lnTo>
                <a:lnTo>
                  <a:pt x="70550" y="655638"/>
                </a:lnTo>
                <a:lnTo>
                  <a:pt x="56207" y="704647"/>
                </a:lnTo>
                <a:lnTo>
                  <a:pt x="43389" y="754829"/>
                </a:lnTo>
                <a:lnTo>
                  <a:pt x="32138" y="806118"/>
                </a:lnTo>
                <a:lnTo>
                  <a:pt x="22499" y="858450"/>
                </a:lnTo>
                <a:lnTo>
                  <a:pt x="14515" y="911760"/>
                </a:lnTo>
                <a:lnTo>
                  <a:pt x="8230" y="965982"/>
                </a:lnTo>
                <a:lnTo>
                  <a:pt x="3686" y="1021052"/>
                </a:lnTo>
                <a:lnTo>
                  <a:pt x="928" y="1076904"/>
                </a:lnTo>
                <a:lnTo>
                  <a:pt x="0" y="1133475"/>
                </a:lnTo>
                <a:lnTo>
                  <a:pt x="928" y="1190045"/>
                </a:lnTo>
                <a:lnTo>
                  <a:pt x="3686" y="1245897"/>
                </a:lnTo>
                <a:lnTo>
                  <a:pt x="8230" y="1300967"/>
                </a:lnTo>
                <a:lnTo>
                  <a:pt x="14515" y="1355189"/>
                </a:lnTo>
                <a:lnTo>
                  <a:pt x="22499" y="1408499"/>
                </a:lnTo>
                <a:lnTo>
                  <a:pt x="32138" y="1460831"/>
                </a:lnTo>
                <a:lnTo>
                  <a:pt x="43389" y="1512120"/>
                </a:lnTo>
                <a:lnTo>
                  <a:pt x="56207" y="1562302"/>
                </a:lnTo>
                <a:lnTo>
                  <a:pt x="70550" y="1611311"/>
                </a:lnTo>
                <a:lnTo>
                  <a:pt x="86374" y="1659083"/>
                </a:lnTo>
                <a:lnTo>
                  <a:pt x="103636" y="1705553"/>
                </a:lnTo>
                <a:lnTo>
                  <a:pt x="122292" y="1750656"/>
                </a:lnTo>
                <a:lnTo>
                  <a:pt x="142298" y="1794326"/>
                </a:lnTo>
                <a:lnTo>
                  <a:pt x="163612" y="1836499"/>
                </a:lnTo>
                <a:lnTo>
                  <a:pt x="186189" y="1877110"/>
                </a:lnTo>
                <a:lnTo>
                  <a:pt x="209986" y="1916094"/>
                </a:lnTo>
                <a:lnTo>
                  <a:pt x="234960" y="1953386"/>
                </a:lnTo>
                <a:lnTo>
                  <a:pt x="261067" y="1988921"/>
                </a:lnTo>
                <a:lnTo>
                  <a:pt x="288264" y="2022634"/>
                </a:lnTo>
                <a:lnTo>
                  <a:pt x="316507" y="2054461"/>
                </a:lnTo>
                <a:lnTo>
                  <a:pt x="345752" y="2084335"/>
                </a:lnTo>
                <a:lnTo>
                  <a:pt x="375957" y="2112193"/>
                </a:lnTo>
                <a:lnTo>
                  <a:pt x="407078" y="2137969"/>
                </a:lnTo>
                <a:lnTo>
                  <a:pt x="439070" y="2161599"/>
                </a:lnTo>
                <a:lnTo>
                  <a:pt x="471892" y="2183016"/>
                </a:lnTo>
                <a:lnTo>
                  <a:pt x="505498" y="2202158"/>
                </a:lnTo>
                <a:lnTo>
                  <a:pt x="539847" y="2218958"/>
                </a:lnTo>
                <a:lnTo>
                  <a:pt x="610595" y="2245273"/>
                </a:lnTo>
                <a:lnTo>
                  <a:pt x="683788" y="2261444"/>
                </a:lnTo>
                <a:lnTo>
                  <a:pt x="759078" y="2266950"/>
                </a:lnTo>
                <a:lnTo>
                  <a:pt x="3250946" y="2266950"/>
                </a:lnTo>
                <a:lnTo>
                  <a:pt x="3326236" y="2261444"/>
                </a:lnTo>
                <a:lnTo>
                  <a:pt x="3399429" y="2245273"/>
                </a:lnTo>
                <a:lnTo>
                  <a:pt x="3470177" y="2218958"/>
                </a:lnTo>
                <a:lnTo>
                  <a:pt x="3504526" y="2202158"/>
                </a:lnTo>
                <a:lnTo>
                  <a:pt x="3538132" y="2183016"/>
                </a:lnTo>
                <a:lnTo>
                  <a:pt x="3570954" y="2161599"/>
                </a:lnTo>
                <a:lnTo>
                  <a:pt x="3602946" y="2137969"/>
                </a:lnTo>
                <a:lnTo>
                  <a:pt x="3634067" y="2112193"/>
                </a:lnTo>
                <a:lnTo>
                  <a:pt x="3664272" y="2084335"/>
                </a:lnTo>
                <a:lnTo>
                  <a:pt x="3693517" y="2054461"/>
                </a:lnTo>
                <a:lnTo>
                  <a:pt x="3721760" y="2022634"/>
                </a:lnTo>
                <a:lnTo>
                  <a:pt x="3748957" y="1988921"/>
                </a:lnTo>
                <a:lnTo>
                  <a:pt x="3775064" y="1953386"/>
                </a:lnTo>
                <a:lnTo>
                  <a:pt x="3800038" y="1916094"/>
                </a:lnTo>
                <a:lnTo>
                  <a:pt x="3823835" y="1877110"/>
                </a:lnTo>
                <a:lnTo>
                  <a:pt x="3846412" y="1836499"/>
                </a:lnTo>
                <a:lnTo>
                  <a:pt x="3867726" y="1794326"/>
                </a:lnTo>
                <a:lnTo>
                  <a:pt x="3887732" y="1750656"/>
                </a:lnTo>
                <a:lnTo>
                  <a:pt x="3906388" y="1705553"/>
                </a:lnTo>
                <a:lnTo>
                  <a:pt x="3923650" y="1659083"/>
                </a:lnTo>
                <a:lnTo>
                  <a:pt x="3939474" y="1611311"/>
                </a:lnTo>
                <a:lnTo>
                  <a:pt x="3953817" y="1562302"/>
                </a:lnTo>
                <a:lnTo>
                  <a:pt x="3966635" y="1512120"/>
                </a:lnTo>
                <a:lnTo>
                  <a:pt x="3977886" y="1460831"/>
                </a:lnTo>
                <a:lnTo>
                  <a:pt x="3987525" y="1408499"/>
                </a:lnTo>
                <a:lnTo>
                  <a:pt x="3995509" y="1355189"/>
                </a:lnTo>
                <a:lnTo>
                  <a:pt x="4001794" y="1300967"/>
                </a:lnTo>
                <a:lnTo>
                  <a:pt x="4006338" y="1245897"/>
                </a:lnTo>
                <a:lnTo>
                  <a:pt x="4009096" y="1190045"/>
                </a:lnTo>
                <a:lnTo>
                  <a:pt x="4010025" y="1133475"/>
                </a:lnTo>
                <a:lnTo>
                  <a:pt x="4009096" y="1076904"/>
                </a:lnTo>
                <a:lnTo>
                  <a:pt x="4006338" y="1021052"/>
                </a:lnTo>
                <a:lnTo>
                  <a:pt x="4001794" y="965982"/>
                </a:lnTo>
                <a:lnTo>
                  <a:pt x="3995509" y="911760"/>
                </a:lnTo>
                <a:lnTo>
                  <a:pt x="3987525" y="858450"/>
                </a:lnTo>
                <a:lnTo>
                  <a:pt x="3977886" y="806118"/>
                </a:lnTo>
                <a:lnTo>
                  <a:pt x="3966635" y="754829"/>
                </a:lnTo>
                <a:lnTo>
                  <a:pt x="3953817" y="704647"/>
                </a:lnTo>
                <a:lnTo>
                  <a:pt x="3939474" y="655638"/>
                </a:lnTo>
                <a:lnTo>
                  <a:pt x="3923650" y="607866"/>
                </a:lnTo>
                <a:lnTo>
                  <a:pt x="3906388" y="561396"/>
                </a:lnTo>
                <a:lnTo>
                  <a:pt x="3887732" y="516293"/>
                </a:lnTo>
                <a:lnTo>
                  <a:pt x="3867726" y="472623"/>
                </a:lnTo>
                <a:lnTo>
                  <a:pt x="3846412" y="430450"/>
                </a:lnTo>
                <a:lnTo>
                  <a:pt x="3823835" y="389839"/>
                </a:lnTo>
                <a:lnTo>
                  <a:pt x="3800038" y="350855"/>
                </a:lnTo>
                <a:lnTo>
                  <a:pt x="3775064" y="313563"/>
                </a:lnTo>
                <a:lnTo>
                  <a:pt x="3748957" y="278028"/>
                </a:lnTo>
                <a:lnTo>
                  <a:pt x="3721760" y="244315"/>
                </a:lnTo>
                <a:lnTo>
                  <a:pt x="3693517" y="212488"/>
                </a:lnTo>
                <a:lnTo>
                  <a:pt x="3664272" y="182614"/>
                </a:lnTo>
                <a:lnTo>
                  <a:pt x="3634067" y="154756"/>
                </a:lnTo>
                <a:lnTo>
                  <a:pt x="3602946" y="128980"/>
                </a:lnTo>
                <a:lnTo>
                  <a:pt x="3570954" y="105350"/>
                </a:lnTo>
                <a:lnTo>
                  <a:pt x="3538132" y="83933"/>
                </a:lnTo>
                <a:lnTo>
                  <a:pt x="3504526" y="64791"/>
                </a:lnTo>
                <a:lnTo>
                  <a:pt x="3470177" y="47991"/>
                </a:lnTo>
                <a:lnTo>
                  <a:pt x="3399429" y="21676"/>
                </a:lnTo>
                <a:lnTo>
                  <a:pt x="3326236" y="5505"/>
                </a:lnTo>
                <a:lnTo>
                  <a:pt x="3250946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58350" y="428625"/>
            <a:ext cx="4010025" cy="2266950"/>
          </a:xfrm>
          <a:custGeom>
            <a:avLst/>
            <a:gdLst/>
            <a:ahLst/>
            <a:cxnLst/>
            <a:rect l="l" t="t" r="r" b="b"/>
            <a:pathLst>
              <a:path w="4010025" h="2266950">
                <a:moveTo>
                  <a:pt x="3250946" y="0"/>
                </a:moveTo>
                <a:lnTo>
                  <a:pt x="759078" y="0"/>
                </a:lnTo>
                <a:lnTo>
                  <a:pt x="721193" y="1387"/>
                </a:lnTo>
                <a:lnTo>
                  <a:pt x="646908" y="12290"/>
                </a:lnTo>
                <a:lnTo>
                  <a:pt x="574893" y="33598"/>
                </a:lnTo>
                <a:lnTo>
                  <a:pt x="505498" y="64791"/>
                </a:lnTo>
                <a:lnTo>
                  <a:pt x="471892" y="83933"/>
                </a:lnTo>
                <a:lnTo>
                  <a:pt x="439070" y="105350"/>
                </a:lnTo>
                <a:lnTo>
                  <a:pt x="407078" y="128980"/>
                </a:lnTo>
                <a:lnTo>
                  <a:pt x="375957" y="154756"/>
                </a:lnTo>
                <a:lnTo>
                  <a:pt x="345752" y="182614"/>
                </a:lnTo>
                <a:lnTo>
                  <a:pt x="316507" y="212488"/>
                </a:lnTo>
                <a:lnTo>
                  <a:pt x="288264" y="244315"/>
                </a:lnTo>
                <a:lnTo>
                  <a:pt x="261067" y="278028"/>
                </a:lnTo>
                <a:lnTo>
                  <a:pt x="234960" y="313563"/>
                </a:lnTo>
                <a:lnTo>
                  <a:pt x="209986" y="350855"/>
                </a:lnTo>
                <a:lnTo>
                  <a:pt x="186189" y="389839"/>
                </a:lnTo>
                <a:lnTo>
                  <a:pt x="163612" y="430450"/>
                </a:lnTo>
                <a:lnTo>
                  <a:pt x="142298" y="472623"/>
                </a:lnTo>
                <a:lnTo>
                  <a:pt x="122292" y="516293"/>
                </a:lnTo>
                <a:lnTo>
                  <a:pt x="103636" y="561396"/>
                </a:lnTo>
                <a:lnTo>
                  <a:pt x="86374" y="607866"/>
                </a:lnTo>
                <a:lnTo>
                  <a:pt x="70550" y="655638"/>
                </a:lnTo>
                <a:lnTo>
                  <a:pt x="56207" y="704647"/>
                </a:lnTo>
                <a:lnTo>
                  <a:pt x="43389" y="754829"/>
                </a:lnTo>
                <a:lnTo>
                  <a:pt x="32138" y="806118"/>
                </a:lnTo>
                <a:lnTo>
                  <a:pt x="22499" y="858450"/>
                </a:lnTo>
                <a:lnTo>
                  <a:pt x="14515" y="911760"/>
                </a:lnTo>
                <a:lnTo>
                  <a:pt x="8230" y="965982"/>
                </a:lnTo>
                <a:lnTo>
                  <a:pt x="3686" y="1021052"/>
                </a:lnTo>
                <a:lnTo>
                  <a:pt x="928" y="1076904"/>
                </a:lnTo>
                <a:lnTo>
                  <a:pt x="0" y="1133475"/>
                </a:lnTo>
                <a:lnTo>
                  <a:pt x="928" y="1190045"/>
                </a:lnTo>
                <a:lnTo>
                  <a:pt x="3686" y="1245897"/>
                </a:lnTo>
                <a:lnTo>
                  <a:pt x="8230" y="1300967"/>
                </a:lnTo>
                <a:lnTo>
                  <a:pt x="14515" y="1355189"/>
                </a:lnTo>
                <a:lnTo>
                  <a:pt x="22499" y="1408499"/>
                </a:lnTo>
                <a:lnTo>
                  <a:pt x="32138" y="1460831"/>
                </a:lnTo>
                <a:lnTo>
                  <a:pt x="43389" y="1512120"/>
                </a:lnTo>
                <a:lnTo>
                  <a:pt x="56207" y="1562302"/>
                </a:lnTo>
                <a:lnTo>
                  <a:pt x="70550" y="1611311"/>
                </a:lnTo>
                <a:lnTo>
                  <a:pt x="86374" y="1659083"/>
                </a:lnTo>
                <a:lnTo>
                  <a:pt x="103636" y="1705553"/>
                </a:lnTo>
                <a:lnTo>
                  <a:pt x="122292" y="1750656"/>
                </a:lnTo>
                <a:lnTo>
                  <a:pt x="142298" y="1794326"/>
                </a:lnTo>
                <a:lnTo>
                  <a:pt x="163612" y="1836499"/>
                </a:lnTo>
                <a:lnTo>
                  <a:pt x="186189" y="1877110"/>
                </a:lnTo>
                <a:lnTo>
                  <a:pt x="209986" y="1916094"/>
                </a:lnTo>
                <a:lnTo>
                  <a:pt x="234960" y="1953386"/>
                </a:lnTo>
                <a:lnTo>
                  <a:pt x="261067" y="1988921"/>
                </a:lnTo>
                <a:lnTo>
                  <a:pt x="288264" y="2022634"/>
                </a:lnTo>
                <a:lnTo>
                  <a:pt x="316507" y="2054461"/>
                </a:lnTo>
                <a:lnTo>
                  <a:pt x="345752" y="2084335"/>
                </a:lnTo>
                <a:lnTo>
                  <a:pt x="375957" y="2112193"/>
                </a:lnTo>
                <a:lnTo>
                  <a:pt x="407078" y="2137969"/>
                </a:lnTo>
                <a:lnTo>
                  <a:pt x="439070" y="2161599"/>
                </a:lnTo>
                <a:lnTo>
                  <a:pt x="471892" y="2183016"/>
                </a:lnTo>
                <a:lnTo>
                  <a:pt x="505498" y="2202158"/>
                </a:lnTo>
                <a:lnTo>
                  <a:pt x="539847" y="2218958"/>
                </a:lnTo>
                <a:lnTo>
                  <a:pt x="610595" y="2245273"/>
                </a:lnTo>
                <a:lnTo>
                  <a:pt x="683788" y="2261444"/>
                </a:lnTo>
                <a:lnTo>
                  <a:pt x="759078" y="2266950"/>
                </a:lnTo>
                <a:lnTo>
                  <a:pt x="3250946" y="2266950"/>
                </a:lnTo>
                <a:lnTo>
                  <a:pt x="3326236" y="2261444"/>
                </a:lnTo>
                <a:lnTo>
                  <a:pt x="3399429" y="2245273"/>
                </a:lnTo>
                <a:lnTo>
                  <a:pt x="3470177" y="2218958"/>
                </a:lnTo>
                <a:lnTo>
                  <a:pt x="3504526" y="2202158"/>
                </a:lnTo>
                <a:lnTo>
                  <a:pt x="3538132" y="2183016"/>
                </a:lnTo>
                <a:lnTo>
                  <a:pt x="3570954" y="2161599"/>
                </a:lnTo>
                <a:lnTo>
                  <a:pt x="3602946" y="2137969"/>
                </a:lnTo>
                <a:lnTo>
                  <a:pt x="3634067" y="2112193"/>
                </a:lnTo>
                <a:lnTo>
                  <a:pt x="3664272" y="2084335"/>
                </a:lnTo>
                <a:lnTo>
                  <a:pt x="3693517" y="2054461"/>
                </a:lnTo>
                <a:lnTo>
                  <a:pt x="3721760" y="2022634"/>
                </a:lnTo>
                <a:lnTo>
                  <a:pt x="3748957" y="1988921"/>
                </a:lnTo>
                <a:lnTo>
                  <a:pt x="3775064" y="1953386"/>
                </a:lnTo>
                <a:lnTo>
                  <a:pt x="3800038" y="1916094"/>
                </a:lnTo>
                <a:lnTo>
                  <a:pt x="3823835" y="1877110"/>
                </a:lnTo>
                <a:lnTo>
                  <a:pt x="3846412" y="1836499"/>
                </a:lnTo>
                <a:lnTo>
                  <a:pt x="3867726" y="1794326"/>
                </a:lnTo>
                <a:lnTo>
                  <a:pt x="3887732" y="1750656"/>
                </a:lnTo>
                <a:lnTo>
                  <a:pt x="3906388" y="1705553"/>
                </a:lnTo>
                <a:lnTo>
                  <a:pt x="3923650" y="1659083"/>
                </a:lnTo>
                <a:lnTo>
                  <a:pt x="3939474" y="1611311"/>
                </a:lnTo>
                <a:lnTo>
                  <a:pt x="3953817" y="1562302"/>
                </a:lnTo>
                <a:lnTo>
                  <a:pt x="3966635" y="1512120"/>
                </a:lnTo>
                <a:lnTo>
                  <a:pt x="3977886" y="1460831"/>
                </a:lnTo>
                <a:lnTo>
                  <a:pt x="3987525" y="1408499"/>
                </a:lnTo>
                <a:lnTo>
                  <a:pt x="3995509" y="1355189"/>
                </a:lnTo>
                <a:lnTo>
                  <a:pt x="4001794" y="1300967"/>
                </a:lnTo>
                <a:lnTo>
                  <a:pt x="4006338" y="1245897"/>
                </a:lnTo>
                <a:lnTo>
                  <a:pt x="4009096" y="1190045"/>
                </a:lnTo>
                <a:lnTo>
                  <a:pt x="4010025" y="1133475"/>
                </a:lnTo>
                <a:lnTo>
                  <a:pt x="4009096" y="1076904"/>
                </a:lnTo>
                <a:lnTo>
                  <a:pt x="4006338" y="1021052"/>
                </a:lnTo>
                <a:lnTo>
                  <a:pt x="4001794" y="965982"/>
                </a:lnTo>
                <a:lnTo>
                  <a:pt x="3995509" y="911760"/>
                </a:lnTo>
                <a:lnTo>
                  <a:pt x="3987525" y="858450"/>
                </a:lnTo>
                <a:lnTo>
                  <a:pt x="3977886" y="806118"/>
                </a:lnTo>
                <a:lnTo>
                  <a:pt x="3966635" y="754829"/>
                </a:lnTo>
                <a:lnTo>
                  <a:pt x="3953817" y="704647"/>
                </a:lnTo>
                <a:lnTo>
                  <a:pt x="3939474" y="655638"/>
                </a:lnTo>
                <a:lnTo>
                  <a:pt x="3923650" y="607866"/>
                </a:lnTo>
                <a:lnTo>
                  <a:pt x="3906388" y="561396"/>
                </a:lnTo>
                <a:lnTo>
                  <a:pt x="3887732" y="516293"/>
                </a:lnTo>
                <a:lnTo>
                  <a:pt x="3867726" y="472623"/>
                </a:lnTo>
                <a:lnTo>
                  <a:pt x="3846412" y="430450"/>
                </a:lnTo>
                <a:lnTo>
                  <a:pt x="3823835" y="389839"/>
                </a:lnTo>
                <a:lnTo>
                  <a:pt x="3800038" y="350855"/>
                </a:lnTo>
                <a:lnTo>
                  <a:pt x="3775064" y="313563"/>
                </a:lnTo>
                <a:lnTo>
                  <a:pt x="3748957" y="278028"/>
                </a:lnTo>
                <a:lnTo>
                  <a:pt x="3721760" y="244315"/>
                </a:lnTo>
                <a:lnTo>
                  <a:pt x="3693517" y="212488"/>
                </a:lnTo>
                <a:lnTo>
                  <a:pt x="3664272" y="182614"/>
                </a:lnTo>
                <a:lnTo>
                  <a:pt x="3634067" y="154756"/>
                </a:lnTo>
                <a:lnTo>
                  <a:pt x="3602946" y="128980"/>
                </a:lnTo>
                <a:lnTo>
                  <a:pt x="3570954" y="105350"/>
                </a:lnTo>
                <a:lnTo>
                  <a:pt x="3538132" y="83933"/>
                </a:lnTo>
                <a:lnTo>
                  <a:pt x="3504526" y="64791"/>
                </a:lnTo>
                <a:lnTo>
                  <a:pt x="3470177" y="47991"/>
                </a:lnTo>
                <a:lnTo>
                  <a:pt x="3399429" y="21676"/>
                </a:lnTo>
                <a:lnTo>
                  <a:pt x="3326236" y="5505"/>
                </a:lnTo>
                <a:lnTo>
                  <a:pt x="3250946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77925" y="428625"/>
            <a:ext cx="4010025" cy="2266950"/>
          </a:xfrm>
          <a:custGeom>
            <a:avLst/>
            <a:gdLst/>
            <a:ahLst/>
            <a:cxnLst/>
            <a:rect l="l" t="t" r="r" b="b"/>
            <a:pathLst>
              <a:path w="4010025" h="2266950">
                <a:moveTo>
                  <a:pt x="3250946" y="0"/>
                </a:moveTo>
                <a:lnTo>
                  <a:pt x="759078" y="0"/>
                </a:lnTo>
                <a:lnTo>
                  <a:pt x="721193" y="1387"/>
                </a:lnTo>
                <a:lnTo>
                  <a:pt x="646908" y="12290"/>
                </a:lnTo>
                <a:lnTo>
                  <a:pt x="574893" y="33598"/>
                </a:lnTo>
                <a:lnTo>
                  <a:pt x="505498" y="64791"/>
                </a:lnTo>
                <a:lnTo>
                  <a:pt x="471892" y="83933"/>
                </a:lnTo>
                <a:lnTo>
                  <a:pt x="439070" y="105350"/>
                </a:lnTo>
                <a:lnTo>
                  <a:pt x="407078" y="128980"/>
                </a:lnTo>
                <a:lnTo>
                  <a:pt x="375957" y="154756"/>
                </a:lnTo>
                <a:lnTo>
                  <a:pt x="345752" y="182614"/>
                </a:lnTo>
                <a:lnTo>
                  <a:pt x="316507" y="212488"/>
                </a:lnTo>
                <a:lnTo>
                  <a:pt x="288264" y="244315"/>
                </a:lnTo>
                <a:lnTo>
                  <a:pt x="261067" y="278028"/>
                </a:lnTo>
                <a:lnTo>
                  <a:pt x="234960" y="313563"/>
                </a:lnTo>
                <a:lnTo>
                  <a:pt x="209986" y="350855"/>
                </a:lnTo>
                <a:lnTo>
                  <a:pt x="186189" y="389839"/>
                </a:lnTo>
                <a:lnTo>
                  <a:pt x="163612" y="430450"/>
                </a:lnTo>
                <a:lnTo>
                  <a:pt x="142298" y="472623"/>
                </a:lnTo>
                <a:lnTo>
                  <a:pt x="122292" y="516293"/>
                </a:lnTo>
                <a:lnTo>
                  <a:pt x="103636" y="561396"/>
                </a:lnTo>
                <a:lnTo>
                  <a:pt x="86374" y="607866"/>
                </a:lnTo>
                <a:lnTo>
                  <a:pt x="70550" y="655638"/>
                </a:lnTo>
                <a:lnTo>
                  <a:pt x="56207" y="704647"/>
                </a:lnTo>
                <a:lnTo>
                  <a:pt x="43389" y="754829"/>
                </a:lnTo>
                <a:lnTo>
                  <a:pt x="32138" y="806118"/>
                </a:lnTo>
                <a:lnTo>
                  <a:pt x="22499" y="858450"/>
                </a:lnTo>
                <a:lnTo>
                  <a:pt x="14515" y="911760"/>
                </a:lnTo>
                <a:lnTo>
                  <a:pt x="8230" y="965982"/>
                </a:lnTo>
                <a:lnTo>
                  <a:pt x="3686" y="1021052"/>
                </a:lnTo>
                <a:lnTo>
                  <a:pt x="928" y="1076904"/>
                </a:lnTo>
                <a:lnTo>
                  <a:pt x="0" y="1133475"/>
                </a:lnTo>
                <a:lnTo>
                  <a:pt x="928" y="1190045"/>
                </a:lnTo>
                <a:lnTo>
                  <a:pt x="3686" y="1245897"/>
                </a:lnTo>
                <a:lnTo>
                  <a:pt x="8230" y="1300967"/>
                </a:lnTo>
                <a:lnTo>
                  <a:pt x="14515" y="1355189"/>
                </a:lnTo>
                <a:lnTo>
                  <a:pt x="22499" y="1408499"/>
                </a:lnTo>
                <a:lnTo>
                  <a:pt x="32138" y="1460831"/>
                </a:lnTo>
                <a:lnTo>
                  <a:pt x="43389" y="1512120"/>
                </a:lnTo>
                <a:lnTo>
                  <a:pt x="56207" y="1562302"/>
                </a:lnTo>
                <a:lnTo>
                  <a:pt x="70550" y="1611311"/>
                </a:lnTo>
                <a:lnTo>
                  <a:pt x="86374" y="1659083"/>
                </a:lnTo>
                <a:lnTo>
                  <a:pt x="103636" y="1705553"/>
                </a:lnTo>
                <a:lnTo>
                  <a:pt x="122292" y="1750656"/>
                </a:lnTo>
                <a:lnTo>
                  <a:pt x="142298" y="1794326"/>
                </a:lnTo>
                <a:lnTo>
                  <a:pt x="163612" y="1836499"/>
                </a:lnTo>
                <a:lnTo>
                  <a:pt x="186189" y="1877110"/>
                </a:lnTo>
                <a:lnTo>
                  <a:pt x="209986" y="1916094"/>
                </a:lnTo>
                <a:lnTo>
                  <a:pt x="234960" y="1953386"/>
                </a:lnTo>
                <a:lnTo>
                  <a:pt x="261067" y="1988921"/>
                </a:lnTo>
                <a:lnTo>
                  <a:pt x="288264" y="2022634"/>
                </a:lnTo>
                <a:lnTo>
                  <a:pt x="316507" y="2054461"/>
                </a:lnTo>
                <a:lnTo>
                  <a:pt x="345752" y="2084335"/>
                </a:lnTo>
                <a:lnTo>
                  <a:pt x="375957" y="2112193"/>
                </a:lnTo>
                <a:lnTo>
                  <a:pt x="407078" y="2137969"/>
                </a:lnTo>
                <a:lnTo>
                  <a:pt x="439070" y="2161599"/>
                </a:lnTo>
                <a:lnTo>
                  <a:pt x="471892" y="2183016"/>
                </a:lnTo>
                <a:lnTo>
                  <a:pt x="505498" y="2202158"/>
                </a:lnTo>
                <a:lnTo>
                  <a:pt x="539847" y="2218958"/>
                </a:lnTo>
                <a:lnTo>
                  <a:pt x="610595" y="2245273"/>
                </a:lnTo>
                <a:lnTo>
                  <a:pt x="683788" y="2261444"/>
                </a:lnTo>
                <a:lnTo>
                  <a:pt x="759078" y="2266950"/>
                </a:lnTo>
                <a:lnTo>
                  <a:pt x="3250946" y="2266950"/>
                </a:lnTo>
                <a:lnTo>
                  <a:pt x="3326236" y="2261444"/>
                </a:lnTo>
                <a:lnTo>
                  <a:pt x="3399429" y="2245273"/>
                </a:lnTo>
                <a:lnTo>
                  <a:pt x="3470177" y="2218958"/>
                </a:lnTo>
                <a:lnTo>
                  <a:pt x="3504526" y="2202158"/>
                </a:lnTo>
                <a:lnTo>
                  <a:pt x="3538132" y="2183016"/>
                </a:lnTo>
                <a:lnTo>
                  <a:pt x="3570954" y="2161599"/>
                </a:lnTo>
                <a:lnTo>
                  <a:pt x="3602946" y="2137969"/>
                </a:lnTo>
                <a:lnTo>
                  <a:pt x="3634067" y="2112193"/>
                </a:lnTo>
                <a:lnTo>
                  <a:pt x="3664272" y="2084335"/>
                </a:lnTo>
                <a:lnTo>
                  <a:pt x="3693517" y="2054461"/>
                </a:lnTo>
                <a:lnTo>
                  <a:pt x="3721760" y="2022634"/>
                </a:lnTo>
                <a:lnTo>
                  <a:pt x="3748957" y="1988921"/>
                </a:lnTo>
                <a:lnTo>
                  <a:pt x="3775064" y="1953386"/>
                </a:lnTo>
                <a:lnTo>
                  <a:pt x="3800038" y="1916094"/>
                </a:lnTo>
                <a:lnTo>
                  <a:pt x="3823835" y="1877110"/>
                </a:lnTo>
                <a:lnTo>
                  <a:pt x="3846412" y="1836499"/>
                </a:lnTo>
                <a:lnTo>
                  <a:pt x="3867726" y="1794326"/>
                </a:lnTo>
                <a:lnTo>
                  <a:pt x="3887732" y="1750656"/>
                </a:lnTo>
                <a:lnTo>
                  <a:pt x="3906388" y="1705553"/>
                </a:lnTo>
                <a:lnTo>
                  <a:pt x="3923650" y="1659083"/>
                </a:lnTo>
                <a:lnTo>
                  <a:pt x="3939474" y="1611311"/>
                </a:lnTo>
                <a:lnTo>
                  <a:pt x="3953817" y="1562302"/>
                </a:lnTo>
                <a:lnTo>
                  <a:pt x="3966635" y="1512120"/>
                </a:lnTo>
                <a:lnTo>
                  <a:pt x="3977886" y="1460831"/>
                </a:lnTo>
                <a:lnTo>
                  <a:pt x="3987525" y="1408499"/>
                </a:lnTo>
                <a:lnTo>
                  <a:pt x="3995509" y="1355189"/>
                </a:lnTo>
                <a:lnTo>
                  <a:pt x="4001794" y="1300967"/>
                </a:lnTo>
                <a:lnTo>
                  <a:pt x="4006338" y="1245897"/>
                </a:lnTo>
                <a:lnTo>
                  <a:pt x="4009096" y="1190045"/>
                </a:lnTo>
                <a:lnTo>
                  <a:pt x="4010025" y="1133475"/>
                </a:lnTo>
                <a:lnTo>
                  <a:pt x="4009096" y="1076904"/>
                </a:lnTo>
                <a:lnTo>
                  <a:pt x="4006338" y="1021052"/>
                </a:lnTo>
                <a:lnTo>
                  <a:pt x="4001794" y="965982"/>
                </a:lnTo>
                <a:lnTo>
                  <a:pt x="3995509" y="911760"/>
                </a:lnTo>
                <a:lnTo>
                  <a:pt x="3987525" y="858450"/>
                </a:lnTo>
                <a:lnTo>
                  <a:pt x="3977886" y="806118"/>
                </a:lnTo>
                <a:lnTo>
                  <a:pt x="3966635" y="754829"/>
                </a:lnTo>
                <a:lnTo>
                  <a:pt x="3953817" y="704647"/>
                </a:lnTo>
                <a:lnTo>
                  <a:pt x="3939474" y="655638"/>
                </a:lnTo>
                <a:lnTo>
                  <a:pt x="3923650" y="607866"/>
                </a:lnTo>
                <a:lnTo>
                  <a:pt x="3906388" y="561396"/>
                </a:lnTo>
                <a:lnTo>
                  <a:pt x="3887732" y="516293"/>
                </a:lnTo>
                <a:lnTo>
                  <a:pt x="3867726" y="472623"/>
                </a:lnTo>
                <a:lnTo>
                  <a:pt x="3846412" y="430450"/>
                </a:lnTo>
                <a:lnTo>
                  <a:pt x="3823835" y="389839"/>
                </a:lnTo>
                <a:lnTo>
                  <a:pt x="3800038" y="350855"/>
                </a:lnTo>
                <a:lnTo>
                  <a:pt x="3775064" y="313563"/>
                </a:lnTo>
                <a:lnTo>
                  <a:pt x="3748957" y="278028"/>
                </a:lnTo>
                <a:lnTo>
                  <a:pt x="3721760" y="244315"/>
                </a:lnTo>
                <a:lnTo>
                  <a:pt x="3693517" y="212488"/>
                </a:lnTo>
                <a:lnTo>
                  <a:pt x="3664272" y="182614"/>
                </a:lnTo>
                <a:lnTo>
                  <a:pt x="3634067" y="154756"/>
                </a:lnTo>
                <a:lnTo>
                  <a:pt x="3602946" y="128980"/>
                </a:lnTo>
                <a:lnTo>
                  <a:pt x="3570954" y="105350"/>
                </a:lnTo>
                <a:lnTo>
                  <a:pt x="3538132" y="83933"/>
                </a:lnTo>
                <a:lnTo>
                  <a:pt x="3504526" y="64791"/>
                </a:lnTo>
                <a:lnTo>
                  <a:pt x="3470177" y="47991"/>
                </a:lnTo>
                <a:lnTo>
                  <a:pt x="3399429" y="21676"/>
                </a:lnTo>
                <a:lnTo>
                  <a:pt x="3326236" y="5505"/>
                </a:lnTo>
                <a:lnTo>
                  <a:pt x="3250946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62101" y="2629478"/>
            <a:ext cx="4519295" cy="28860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wo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ks?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app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offers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live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recorded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cooking</a:t>
            </a:r>
            <a:endParaRPr sz="1800">
              <a:latin typeface="Microsoft Sans Serif"/>
              <a:cs typeface="Microsoft Sans Serif"/>
            </a:endParaRPr>
          </a:p>
          <a:p>
            <a:pPr marL="12700" marR="17145">
              <a:lnSpc>
                <a:spcPct val="115799"/>
              </a:lnSpc>
              <a:spcBef>
                <a:spcPts val="55"/>
              </a:spcBef>
            </a:pP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classes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that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join.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classes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recipes,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cooking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tips,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1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ability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 ingredients 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directly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app.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es:</a:t>
            </a:r>
            <a:endParaRPr sz="1800">
              <a:latin typeface="Arial"/>
              <a:cs typeface="Arial"/>
            </a:endParaRPr>
          </a:p>
          <a:p>
            <a:pPr marL="12700" marR="567690">
              <a:lnSpc>
                <a:spcPts val="2550"/>
              </a:lnSpc>
              <a:spcBef>
                <a:spcPts val="30"/>
              </a:spcBef>
            </a:pP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Live 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Classes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Recorded 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Sessions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Shopping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Lists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Recipe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Integration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62101" y="5529897"/>
            <a:ext cx="17678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Interactive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Q&amp;A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00724"/>
            <a:ext cx="1543050" cy="4457700"/>
          </a:xfrm>
          <a:custGeom>
            <a:avLst/>
            <a:gdLst/>
            <a:ahLst/>
            <a:cxnLst/>
            <a:rect l="l" t="t" r="r" b="b"/>
            <a:pathLst>
              <a:path w="1543050" h="4457700">
                <a:moveTo>
                  <a:pt x="1543050" y="557149"/>
                </a:moveTo>
                <a:lnTo>
                  <a:pt x="1541132" y="517359"/>
                </a:lnTo>
                <a:lnTo>
                  <a:pt x="1535506" y="478332"/>
                </a:lnTo>
                <a:lnTo>
                  <a:pt x="1526273" y="440143"/>
                </a:lnTo>
                <a:lnTo>
                  <a:pt x="1513573" y="402894"/>
                </a:lnTo>
                <a:lnTo>
                  <a:pt x="1497533" y="366699"/>
                </a:lnTo>
                <a:lnTo>
                  <a:pt x="1478280" y="331622"/>
                </a:lnTo>
                <a:lnTo>
                  <a:pt x="1455940" y="297776"/>
                </a:lnTo>
                <a:lnTo>
                  <a:pt x="1430642" y="265252"/>
                </a:lnTo>
                <a:lnTo>
                  <a:pt x="1402524" y="234149"/>
                </a:lnTo>
                <a:lnTo>
                  <a:pt x="1371701" y="204546"/>
                </a:lnTo>
                <a:lnTo>
                  <a:pt x="1338313" y="176555"/>
                </a:lnTo>
                <a:lnTo>
                  <a:pt x="1302486" y="150253"/>
                </a:lnTo>
                <a:lnTo>
                  <a:pt x="1264335" y="125755"/>
                </a:lnTo>
                <a:lnTo>
                  <a:pt x="1224000" y="103136"/>
                </a:lnTo>
                <a:lnTo>
                  <a:pt x="1181620" y="82486"/>
                </a:lnTo>
                <a:lnTo>
                  <a:pt x="1137297" y="63931"/>
                </a:lnTo>
                <a:lnTo>
                  <a:pt x="1091184" y="47536"/>
                </a:lnTo>
                <a:lnTo>
                  <a:pt x="1043393" y="33401"/>
                </a:lnTo>
                <a:lnTo>
                  <a:pt x="994067" y="21628"/>
                </a:lnTo>
                <a:lnTo>
                  <a:pt x="943317" y="12319"/>
                </a:lnTo>
                <a:lnTo>
                  <a:pt x="891298" y="5537"/>
                </a:lnTo>
                <a:lnTo>
                  <a:pt x="838111" y="1409"/>
                </a:lnTo>
                <a:lnTo>
                  <a:pt x="783894" y="0"/>
                </a:lnTo>
                <a:lnTo>
                  <a:pt x="759155" y="0"/>
                </a:lnTo>
                <a:lnTo>
                  <a:pt x="704938" y="1409"/>
                </a:lnTo>
                <a:lnTo>
                  <a:pt x="651751" y="5537"/>
                </a:lnTo>
                <a:lnTo>
                  <a:pt x="599719" y="12319"/>
                </a:lnTo>
                <a:lnTo>
                  <a:pt x="548970" y="21628"/>
                </a:lnTo>
                <a:lnTo>
                  <a:pt x="499643" y="33401"/>
                </a:lnTo>
                <a:lnTo>
                  <a:pt x="451853" y="47536"/>
                </a:lnTo>
                <a:lnTo>
                  <a:pt x="405739" y="63931"/>
                </a:lnTo>
                <a:lnTo>
                  <a:pt x="361429" y="82486"/>
                </a:lnTo>
                <a:lnTo>
                  <a:pt x="319036" y="103136"/>
                </a:lnTo>
                <a:lnTo>
                  <a:pt x="278701" y="125755"/>
                </a:lnTo>
                <a:lnTo>
                  <a:pt x="240563" y="150253"/>
                </a:lnTo>
                <a:lnTo>
                  <a:pt x="204724" y="176555"/>
                </a:lnTo>
                <a:lnTo>
                  <a:pt x="171335" y="204546"/>
                </a:lnTo>
                <a:lnTo>
                  <a:pt x="140512" y="234149"/>
                </a:lnTo>
                <a:lnTo>
                  <a:pt x="112395" y="265252"/>
                </a:lnTo>
                <a:lnTo>
                  <a:pt x="87096" y="297776"/>
                </a:lnTo>
                <a:lnTo>
                  <a:pt x="64757" y="331622"/>
                </a:lnTo>
                <a:lnTo>
                  <a:pt x="45504" y="366699"/>
                </a:lnTo>
                <a:lnTo>
                  <a:pt x="29464" y="402894"/>
                </a:lnTo>
                <a:lnTo>
                  <a:pt x="16764" y="440143"/>
                </a:lnTo>
                <a:lnTo>
                  <a:pt x="7531" y="478332"/>
                </a:lnTo>
                <a:lnTo>
                  <a:pt x="1905" y="517359"/>
                </a:lnTo>
                <a:lnTo>
                  <a:pt x="0" y="557149"/>
                </a:lnTo>
                <a:lnTo>
                  <a:pt x="1905" y="596963"/>
                </a:lnTo>
                <a:lnTo>
                  <a:pt x="7531" y="636016"/>
                </a:lnTo>
                <a:lnTo>
                  <a:pt x="16764" y="674217"/>
                </a:lnTo>
                <a:lnTo>
                  <a:pt x="29464" y="711466"/>
                </a:lnTo>
                <a:lnTo>
                  <a:pt x="45504" y="747687"/>
                </a:lnTo>
                <a:lnTo>
                  <a:pt x="64757" y="782764"/>
                </a:lnTo>
                <a:lnTo>
                  <a:pt x="87096" y="816610"/>
                </a:lnTo>
                <a:lnTo>
                  <a:pt x="112395" y="849147"/>
                </a:lnTo>
                <a:lnTo>
                  <a:pt x="140512" y="880262"/>
                </a:lnTo>
                <a:lnTo>
                  <a:pt x="171335" y="909866"/>
                </a:lnTo>
                <a:lnTo>
                  <a:pt x="204724" y="937869"/>
                </a:lnTo>
                <a:lnTo>
                  <a:pt x="240563" y="964171"/>
                </a:lnTo>
                <a:lnTo>
                  <a:pt x="278701" y="988682"/>
                </a:lnTo>
                <a:lnTo>
                  <a:pt x="319036" y="1011301"/>
                </a:lnTo>
                <a:lnTo>
                  <a:pt x="361429" y="1031938"/>
                </a:lnTo>
                <a:lnTo>
                  <a:pt x="405739" y="1050505"/>
                </a:lnTo>
                <a:lnTo>
                  <a:pt x="451853" y="1066901"/>
                </a:lnTo>
                <a:lnTo>
                  <a:pt x="499643" y="1081036"/>
                </a:lnTo>
                <a:lnTo>
                  <a:pt x="548970" y="1092809"/>
                </a:lnTo>
                <a:lnTo>
                  <a:pt x="599719" y="1102118"/>
                </a:lnTo>
                <a:lnTo>
                  <a:pt x="651751" y="1108900"/>
                </a:lnTo>
                <a:lnTo>
                  <a:pt x="704938" y="1113028"/>
                </a:lnTo>
                <a:lnTo>
                  <a:pt x="759155" y="1114425"/>
                </a:lnTo>
                <a:lnTo>
                  <a:pt x="704938" y="1115834"/>
                </a:lnTo>
                <a:lnTo>
                  <a:pt x="651751" y="1119962"/>
                </a:lnTo>
                <a:lnTo>
                  <a:pt x="599719" y="1126744"/>
                </a:lnTo>
                <a:lnTo>
                  <a:pt x="548970" y="1136053"/>
                </a:lnTo>
                <a:lnTo>
                  <a:pt x="499643" y="1147826"/>
                </a:lnTo>
                <a:lnTo>
                  <a:pt x="451853" y="1161961"/>
                </a:lnTo>
                <a:lnTo>
                  <a:pt x="405739" y="1178356"/>
                </a:lnTo>
                <a:lnTo>
                  <a:pt x="361429" y="1196911"/>
                </a:lnTo>
                <a:lnTo>
                  <a:pt x="319036" y="1217561"/>
                </a:lnTo>
                <a:lnTo>
                  <a:pt x="278701" y="1240180"/>
                </a:lnTo>
                <a:lnTo>
                  <a:pt x="240563" y="1264678"/>
                </a:lnTo>
                <a:lnTo>
                  <a:pt x="204724" y="1290980"/>
                </a:lnTo>
                <a:lnTo>
                  <a:pt x="171335" y="1318971"/>
                </a:lnTo>
                <a:lnTo>
                  <a:pt x="140512" y="1348574"/>
                </a:lnTo>
                <a:lnTo>
                  <a:pt x="112395" y="1379677"/>
                </a:lnTo>
                <a:lnTo>
                  <a:pt x="87096" y="1412201"/>
                </a:lnTo>
                <a:lnTo>
                  <a:pt x="64757" y="1446047"/>
                </a:lnTo>
                <a:lnTo>
                  <a:pt x="45504" y="1481124"/>
                </a:lnTo>
                <a:lnTo>
                  <a:pt x="29464" y="1517319"/>
                </a:lnTo>
                <a:lnTo>
                  <a:pt x="16764" y="1554568"/>
                </a:lnTo>
                <a:lnTo>
                  <a:pt x="7531" y="1592757"/>
                </a:lnTo>
                <a:lnTo>
                  <a:pt x="1905" y="1631784"/>
                </a:lnTo>
                <a:lnTo>
                  <a:pt x="0" y="1671574"/>
                </a:lnTo>
                <a:lnTo>
                  <a:pt x="1905" y="1711388"/>
                </a:lnTo>
                <a:lnTo>
                  <a:pt x="7531" y="1750441"/>
                </a:lnTo>
                <a:lnTo>
                  <a:pt x="16764" y="1788642"/>
                </a:lnTo>
                <a:lnTo>
                  <a:pt x="29464" y="1825891"/>
                </a:lnTo>
                <a:lnTo>
                  <a:pt x="45504" y="1862112"/>
                </a:lnTo>
                <a:lnTo>
                  <a:pt x="64757" y="1897189"/>
                </a:lnTo>
                <a:lnTo>
                  <a:pt x="87096" y="1931035"/>
                </a:lnTo>
                <a:lnTo>
                  <a:pt x="112395" y="1963572"/>
                </a:lnTo>
                <a:lnTo>
                  <a:pt x="140512" y="1994687"/>
                </a:lnTo>
                <a:lnTo>
                  <a:pt x="171335" y="2024291"/>
                </a:lnTo>
                <a:lnTo>
                  <a:pt x="204724" y="2052294"/>
                </a:lnTo>
                <a:lnTo>
                  <a:pt x="240563" y="2078596"/>
                </a:lnTo>
                <a:lnTo>
                  <a:pt x="278701" y="2103107"/>
                </a:lnTo>
                <a:lnTo>
                  <a:pt x="319036" y="2125726"/>
                </a:lnTo>
                <a:lnTo>
                  <a:pt x="361429" y="2146363"/>
                </a:lnTo>
                <a:lnTo>
                  <a:pt x="405739" y="2164931"/>
                </a:lnTo>
                <a:lnTo>
                  <a:pt x="451853" y="2181326"/>
                </a:lnTo>
                <a:lnTo>
                  <a:pt x="499643" y="2195461"/>
                </a:lnTo>
                <a:lnTo>
                  <a:pt x="548970" y="2207234"/>
                </a:lnTo>
                <a:lnTo>
                  <a:pt x="599719" y="2216543"/>
                </a:lnTo>
                <a:lnTo>
                  <a:pt x="651751" y="2223325"/>
                </a:lnTo>
                <a:lnTo>
                  <a:pt x="704938" y="2227453"/>
                </a:lnTo>
                <a:lnTo>
                  <a:pt x="759155" y="2228850"/>
                </a:lnTo>
                <a:lnTo>
                  <a:pt x="704938" y="2230259"/>
                </a:lnTo>
                <a:lnTo>
                  <a:pt x="651751" y="2234387"/>
                </a:lnTo>
                <a:lnTo>
                  <a:pt x="599719" y="2241169"/>
                </a:lnTo>
                <a:lnTo>
                  <a:pt x="548970" y="2250478"/>
                </a:lnTo>
                <a:lnTo>
                  <a:pt x="499643" y="2262251"/>
                </a:lnTo>
                <a:lnTo>
                  <a:pt x="451853" y="2276386"/>
                </a:lnTo>
                <a:lnTo>
                  <a:pt x="405739" y="2292781"/>
                </a:lnTo>
                <a:lnTo>
                  <a:pt x="361429" y="2311336"/>
                </a:lnTo>
                <a:lnTo>
                  <a:pt x="319036" y="2331986"/>
                </a:lnTo>
                <a:lnTo>
                  <a:pt x="278701" y="2354605"/>
                </a:lnTo>
                <a:lnTo>
                  <a:pt x="240563" y="2379103"/>
                </a:lnTo>
                <a:lnTo>
                  <a:pt x="204724" y="2405405"/>
                </a:lnTo>
                <a:lnTo>
                  <a:pt x="171335" y="2433396"/>
                </a:lnTo>
                <a:lnTo>
                  <a:pt x="140512" y="2463000"/>
                </a:lnTo>
                <a:lnTo>
                  <a:pt x="112395" y="2494102"/>
                </a:lnTo>
                <a:lnTo>
                  <a:pt x="87096" y="2526627"/>
                </a:lnTo>
                <a:lnTo>
                  <a:pt x="64757" y="2560472"/>
                </a:lnTo>
                <a:lnTo>
                  <a:pt x="45504" y="2595549"/>
                </a:lnTo>
                <a:lnTo>
                  <a:pt x="29464" y="2631744"/>
                </a:lnTo>
                <a:lnTo>
                  <a:pt x="16764" y="2668994"/>
                </a:lnTo>
                <a:lnTo>
                  <a:pt x="7531" y="2707182"/>
                </a:lnTo>
                <a:lnTo>
                  <a:pt x="1905" y="2746210"/>
                </a:lnTo>
                <a:lnTo>
                  <a:pt x="0" y="2785999"/>
                </a:lnTo>
                <a:lnTo>
                  <a:pt x="1905" y="2825813"/>
                </a:lnTo>
                <a:lnTo>
                  <a:pt x="7531" y="2864866"/>
                </a:lnTo>
                <a:lnTo>
                  <a:pt x="16764" y="2903067"/>
                </a:lnTo>
                <a:lnTo>
                  <a:pt x="29464" y="2940316"/>
                </a:lnTo>
                <a:lnTo>
                  <a:pt x="45504" y="2976537"/>
                </a:lnTo>
                <a:lnTo>
                  <a:pt x="64757" y="3011614"/>
                </a:lnTo>
                <a:lnTo>
                  <a:pt x="87096" y="3045460"/>
                </a:lnTo>
                <a:lnTo>
                  <a:pt x="112395" y="3077997"/>
                </a:lnTo>
                <a:lnTo>
                  <a:pt x="140512" y="3109112"/>
                </a:lnTo>
                <a:lnTo>
                  <a:pt x="171335" y="3138716"/>
                </a:lnTo>
                <a:lnTo>
                  <a:pt x="204724" y="3166719"/>
                </a:lnTo>
                <a:lnTo>
                  <a:pt x="240563" y="3193021"/>
                </a:lnTo>
                <a:lnTo>
                  <a:pt x="278701" y="3217532"/>
                </a:lnTo>
                <a:lnTo>
                  <a:pt x="319036" y="3240151"/>
                </a:lnTo>
                <a:lnTo>
                  <a:pt x="361429" y="3260788"/>
                </a:lnTo>
                <a:lnTo>
                  <a:pt x="405739" y="3279356"/>
                </a:lnTo>
                <a:lnTo>
                  <a:pt x="451853" y="3295751"/>
                </a:lnTo>
                <a:lnTo>
                  <a:pt x="499643" y="3309886"/>
                </a:lnTo>
                <a:lnTo>
                  <a:pt x="548970" y="3321659"/>
                </a:lnTo>
                <a:lnTo>
                  <a:pt x="599719" y="3330968"/>
                </a:lnTo>
                <a:lnTo>
                  <a:pt x="651751" y="3337750"/>
                </a:lnTo>
                <a:lnTo>
                  <a:pt x="704938" y="3341878"/>
                </a:lnTo>
                <a:lnTo>
                  <a:pt x="759155" y="3343275"/>
                </a:lnTo>
                <a:lnTo>
                  <a:pt x="704938" y="3344684"/>
                </a:lnTo>
                <a:lnTo>
                  <a:pt x="651751" y="3348812"/>
                </a:lnTo>
                <a:lnTo>
                  <a:pt x="599719" y="3355594"/>
                </a:lnTo>
                <a:lnTo>
                  <a:pt x="548970" y="3364915"/>
                </a:lnTo>
                <a:lnTo>
                  <a:pt x="499643" y="3376688"/>
                </a:lnTo>
                <a:lnTo>
                  <a:pt x="451853" y="3390823"/>
                </a:lnTo>
                <a:lnTo>
                  <a:pt x="405739" y="3407219"/>
                </a:lnTo>
                <a:lnTo>
                  <a:pt x="361429" y="3425787"/>
                </a:lnTo>
                <a:lnTo>
                  <a:pt x="319036" y="3446424"/>
                </a:lnTo>
                <a:lnTo>
                  <a:pt x="278701" y="3469043"/>
                </a:lnTo>
                <a:lnTo>
                  <a:pt x="240563" y="3493554"/>
                </a:lnTo>
                <a:lnTo>
                  <a:pt x="204724" y="3519855"/>
                </a:lnTo>
                <a:lnTo>
                  <a:pt x="171335" y="3547859"/>
                </a:lnTo>
                <a:lnTo>
                  <a:pt x="140512" y="3577463"/>
                </a:lnTo>
                <a:lnTo>
                  <a:pt x="112395" y="3608565"/>
                </a:lnTo>
                <a:lnTo>
                  <a:pt x="87096" y="3641102"/>
                </a:lnTo>
                <a:lnTo>
                  <a:pt x="64757" y="3674948"/>
                </a:lnTo>
                <a:lnTo>
                  <a:pt x="45504" y="3710025"/>
                </a:lnTo>
                <a:lnTo>
                  <a:pt x="29464" y="3746233"/>
                </a:lnTo>
                <a:lnTo>
                  <a:pt x="16764" y="3783469"/>
                </a:lnTo>
                <a:lnTo>
                  <a:pt x="7531" y="3821658"/>
                </a:lnTo>
                <a:lnTo>
                  <a:pt x="1905" y="3860698"/>
                </a:lnTo>
                <a:lnTo>
                  <a:pt x="0" y="3900487"/>
                </a:lnTo>
                <a:lnTo>
                  <a:pt x="1905" y="3940289"/>
                </a:lnTo>
                <a:lnTo>
                  <a:pt x="7531" y="3979329"/>
                </a:lnTo>
                <a:lnTo>
                  <a:pt x="16764" y="4017518"/>
                </a:lnTo>
                <a:lnTo>
                  <a:pt x="29464" y="4054754"/>
                </a:lnTo>
                <a:lnTo>
                  <a:pt x="45504" y="4090962"/>
                </a:lnTo>
                <a:lnTo>
                  <a:pt x="64757" y="4126039"/>
                </a:lnTo>
                <a:lnTo>
                  <a:pt x="87096" y="4159885"/>
                </a:lnTo>
                <a:lnTo>
                  <a:pt x="112395" y="4192422"/>
                </a:lnTo>
                <a:lnTo>
                  <a:pt x="140512" y="4223524"/>
                </a:lnTo>
                <a:lnTo>
                  <a:pt x="171335" y="4253128"/>
                </a:lnTo>
                <a:lnTo>
                  <a:pt x="204724" y="4281132"/>
                </a:lnTo>
                <a:lnTo>
                  <a:pt x="240563" y="4307433"/>
                </a:lnTo>
                <a:lnTo>
                  <a:pt x="278701" y="4331944"/>
                </a:lnTo>
                <a:lnTo>
                  <a:pt x="319036" y="4354563"/>
                </a:lnTo>
                <a:lnTo>
                  <a:pt x="361429" y="4375201"/>
                </a:lnTo>
                <a:lnTo>
                  <a:pt x="405739" y="4393768"/>
                </a:lnTo>
                <a:lnTo>
                  <a:pt x="451853" y="4410164"/>
                </a:lnTo>
                <a:lnTo>
                  <a:pt x="499643" y="4424299"/>
                </a:lnTo>
                <a:lnTo>
                  <a:pt x="548970" y="4436072"/>
                </a:lnTo>
                <a:lnTo>
                  <a:pt x="599719" y="4445393"/>
                </a:lnTo>
                <a:lnTo>
                  <a:pt x="651751" y="4452175"/>
                </a:lnTo>
                <a:lnTo>
                  <a:pt x="704938" y="4456303"/>
                </a:lnTo>
                <a:lnTo>
                  <a:pt x="759155" y="4457700"/>
                </a:lnTo>
                <a:lnTo>
                  <a:pt x="783894" y="4457700"/>
                </a:lnTo>
                <a:lnTo>
                  <a:pt x="838111" y="4456303"/>
                </a:lnTo>
                <a:lnTo>
                  <a:pt x="891298" y="4452175"/>
                </a:lnTo>
                <a:lnTo>
                  <a:pt x="943317" y="4445393"/>
                </a:lnTo>
                <a:lnTo>
                  <a:pt x="994067" y="4436072"/>
                </a:lnTo>
                <a:lnTo>
                  <a:pt x="1043393" y="4424299"/>
                </a:lnTo>
                <a:lnTo>
                  <a:pt x="1091184" y="4410164"/>
                </a:lnTo>
                <a:lnTo>
                  <a:pt x="1137297" y="4393768"/>
                </a:lnTo>
                <a:lnTo>
                  <a:pt x="1181620" y="4375201"/>
                </a:lnTo>
                <a:lnTo>
                  <a:pt x="1224000" y="4354563"/>
                </a:lnTo>
                <a:lnTo>
                  <a:pt x="1264335" y="4331944"/>
                </a:lnTo>
                <a:lnTo>
                  <a:pt x="1302486" y="4307433"/>
                </a:lnTo>
                <a:lnTo>
                  <a:pt x="1338313" y="4281132"/>
                </a:lnTo>
                <a:lnTo>
                  <a:pt x="1371701" y="4253128"/>
                </a:lnTo>
                <a:lnTo>
                  <a:pt x="1402524" y="4223524"/>
                </a:lnTo>
                <a:lnTo>
                  <a:pt x="1430642" y="4192422"/>
                </a:lnTo>
                <a:lnTo>
                  <a:pt x="1455940" y="4159885"/>
                </a:lnTo>
                <a:lnTo>
                  <a:pt x="1478280" y="4126039"/>
                </a:lnTo>
                <a:lnTo>
                  <a:pt x="1497533" y="4090962"/>
                </a:lnTo>
                <a:lnTo>
                  <a:pt x="1513573" y="4054754"/>
                </a:lnTo>
                <a:lnTo>
                  <a:pt x="1526273" y="4017518"/>
                </a:lnTo>
                <a:lnTo>
                  <a:pt x="1535506" y="3979329"/>
                </a:lnTo>
                <a:lnTo>
                  <a:pt x="1541132" y="3940289"/>
                </a:lnTo>
                <a:lnTo>
                  <a:pt x="1543050" y="3900487"/>
                </a:lnTo>
                <a:lnTo>
                  <a:pt x="1541132" y="3860698"/>
                </a:lnTo>
                <a:lnTo>
                  <a:pt x="1535506" y="3821658"/>
                </a:lnTo>
                <a:lnTo>
                  <a:pt x="1526273" y="3783469"/>
                </a:lnTo>
                <a:lnTo>
                  <a:pt x="1513573" y="3746233"/>
                </a:lnTo>
                <a:lnTo>
                  <a:pt x="1497533" y="3710025"/>
                </a:lnTo>
                <a:lnTo>
                  <a:pt x="1478280" y="3674948"/>
                </a:lnTo>
                <a:lnTo>
                  <a:pt x="1455940" y="3641102"/>
                </a:lnTo>
                <a:lnTo>
                  <a:pt x="1430642" y="3608565"/>
                </a:lnTo>
                <a:lnTo>
                  <a:pt x="1402524" y="3577463"/>
                </a:lnTo>
                <a:lnTo>
                  <a:pt x="1371701" y="3547859"/>
                </a:lnTo>
                <a:lnTo>
                  <a:pt x="1338313" y="3519855"/>
                </a:lnTo>
                <a:lnTo>
                  <a:pt x="1302486" y="3493554"/>
                </a:lnTo>
                <a:lnTo>
                  <a:pt x="1264335" y="3469043"/>
                </a:lnTo>
                <a:lnTo>
                  <a:pt x="1224000" y="3446424"/>
                </a:lnTo>
                <a:lnTo>
                  <a:pt x="1181620" y="3425787"/>
                </a:lnTo>
                <a:lnTo>
                  <a:pt x="1137297" y="3407219"/>
                </a:lnTo>
                <a:lnTo>
                  <a:pt x="1091184" y="3390823"/>
                </a:lnTo>
                <a:lnTo>
                  <a:pt x="1043393" y="3376688"/>
                </a:lnTo>
                <a:lnTo>
                  <a:pt x="994067" y="3364915"/>
                </a:lnTo>
                <a:lnTo>
                  <a:pt x="943317" y="3355594"/>
                </a:lnTo>
                <a:lnTo>
                  <a:pt x="891298" y="3348812"/>
                </a:lnTo>
                <a:lnTo>
                  <a:pt x="838111" y="3344684"/>
                </a:lnTo>
                <a:lnTo>
                  <a:pt x="783894" y="3343275"/>
                </a:lnTo>
                <a:lnTo>
                  <a:pt x="838111" y="3341878"/>
                </a:lnTo>
                <a:lnTo>
                  <a:pt x="891298" y="3337750"/>
                </a:lnTo>
                <a:lnTo>
                  <a:pt x="943317" y="3330968"/>
                </a:lnTo>
                <a:lnTo>
                  <a:pt x="994067" y="3321659"/>
                </a:lnTo>
                <a:lnTo>
                  <a:pt x="1043393" y="3309886"/>
                </a:lnTo>
                <a:lnTo>
                  <a:pt x="1091184" y="3295751"/>
                </a:lnTo>
                <a:lnTo>
                  <a:pt x="1137297" y="3279356"/>
                </a:lnTo>
                <a:lnTo>
                  <a:pt x="1181620" y="3260788"/>
                </a:lnTo>
                <a:lnTo>
                  <a:pt x="1224000" y="3240151"/>
                </a:lnTo>
                <a:lnTo>
                  <a:pt x="1264335" y="3217532"/>
                </a:lnTo>
                <a:lnTo>
                  <a:pt x="1302486" y="3193021"/>
                </a:lnTo>
                <a:lnTo>
                  <a:pt x="1338313" y="3166719"/>
                </a:lnTo>
                <a:lnTo>
                  <a:pt x="1371701" y="3138716"/>
                </a:lnTo>
                <a:lnTo>
                  <a:pt x="1402524" y="3109112"/>
                </a:lnTo>
                <a:lnTo>
                  <a:pt x="1430642" y="3077997"/>
                </a:lnTo>
                <a:lnTo>
                  <a:pt x="1455940" y="3045460"/>
                </a:lnTo>
                <a:lnTo>
                  <a:pt x="1478280" y="3011614"/>
                </a:lnTo>
                <a:lnTo>
                  <a:pt x="1497533" y="2976537"/>
                </a:lnTo>
                <a:lnTo>
                  <a:pt x="1513573" y="2940316"/>
                </a:lnTo>
                <a:lnTo>
                  <a:pt x="1526273" y="2903067"/>
                </a:lnTo>
                <a:lnTo>
                  <a:pt x="1535506" y="2864866"/>
                </a:lnTo>
                <a:lnTo>
                  <a:pt x="1541132" y="2825813"/>
                </a:lnTo>
                <a:lnTo>
                  <a:pt x="1543050" y="2785999"/>
                </a:lnTo>
                <a:lnTo>
                  <a:pt x="1541132" y="2746210"/>
                </a:lnTo>
                <a:lnTo>
                  <a:pt x="1535506" y="2707182"/>
                </a:lnTo>
                <a:lnTo>
                  <a:pt x="1526273" y="2668994"/>
                </a:lnTo>
                <a:lnTo>
                  <a:pt x="1513573" y="2631744"/>
                </a:lnTo>
                <a:lnTo>
                  <a:pt x="1497533" y="2595549"/>
                </a:lnTo>
                <a:lnTo>
                  <a:pt x="1478280" y="2560472"/>
                </a:lnTo>
                <a:lnTo>
                  <a:pt x="1455940" y="2526627"/>
                </a:lnTo>
                <a:lnTo>
                  <a:pt x="1430642" y="2494102"/>
                </a:lnTo>
                <a:lnTo>
                  <a:pt x="1402524" y="2463000"/>
                </a:lnTo>
                <a:lnTo>
                  <a:pt x="1371701" y="2433396"/>
                </a:lnTo>
                <a:lnTo>
                  <a:pt x="1338313" y="2405405"/>
                </a:lnTo>
                <a:lnTo>
                  <a:pt x="1302486" y="2379103"/>
                </a:lnTo>
                <a:lnTo>
                  <a:pt x="1264335" y="2354605"/>
                </a:lnTo>
                <a:lnTo>
                  <a:pt x="1224000" y="2331986"/>
                </a:lnTo>
                <a:lnTo>
                  <a:pt x="1181620" y="2311336"/>
                </a:lnTo>
                <a:lnTo>
                  <a:pt x="1137297" y="2292781"/>
                </a:lnTo>
                <a:lnTo>
                  <a:pt x="1091184" y="2276386"/>
                </a:lnTo>
                <a:lnTo>
                  <a:pt x="1043393" y="2262251"/>
                </a:lnTo>
                <a:lnTo>
                  <a:pt x="994067" y="2250478"/>
                </a:lnTo>
                <a:lnTo>
                  <a:pt x="943317" y="2241169"/>
                </a:lnTo>
                <a:lnTo>
                  <a:pt x="891298" y="2234387"/>
                </a:lnTo>
                <a:lnTo>
                  <a:pt x="838111" y="2230259"/>
                </a:lnTo>
                <a:lnTo>
                  <a:pt x="783894" y="2228850"/>
                </a:lnTo>
                <a:lnTo>
                  <a:pt x="838111" y="2227453"/>
                </a:lnTo>
                <a:lnTo>
                  <a:pt x="891298" y="2223325"/>
                </a:lnTo>
                <a:lnTo>
                  <a:pt x="943317" y="2216543"/>
                </a:lnTo>
                <a:lnTo>
                  <a:pt x="994067" y="2207234"/>
                </a:lnTo>
                <a:lnTo>
                  <a:pt x="1043393" y="2195461"/>
                </a:lnTo>
                <a:lnTo>
                  <a:pt x="1091184" y="2181326"/>
                </a:lnTo>
                <a:lnTo>
                  <a:pt x="1137297" y="2164931"/>
                </a:lnTo>
                <a:lnTo>
                  <a:pt x="1181620" y="2146363"/>
                </a:lnTo>
                <a:lnTo>
                  <a:pt x="1224000" y="2125726"/>
                </a:lnTo>
                <a:lnTo>
                  <a:pt x="1264335" y="2103107"/>
                </a:lnTo>
                <a:lnTo>
                  <a:pt x="1302486" y="2078596"/>
                </a:lnTo>
                <a:lnTo>
                  <a:pt x="1338313" y="2052294"/>
                </a:lnTo>
                <a:lnTo>
                  <a:pt x="1371701" y="2024291"/>
                </a:lnTo>
                <a:lnTo>
                  <a:pt x="1402524" y="1994687"/>
                </a:lnTo>
                <a:lnTo>
                  <a:pt x="1430642" y="1963572"/>
                </a:lnTo>
                <a:lnTo>
                  <a:pt x="1455940" y="1931035"/>
                </a:lnTo>
                <a:lnTo>
                  <a:pt x="1478280" y="1897189"/>
                </a:lnTo>
                <a:lnTo>
                  <a:pt x="1497533" y="1862112"/>
                </a:lnTo>
                <a:lnTo>
                  <a:pt x="1513573" y="1825891"/>
                </a:lnTo>
                <a:lnTo>
                  <a:pt x="1526273" y="1788642"/>
                </a:lnTo>
                <a:lnTo>
                  <a:pt x="1535506" y="1750441"/>
                </a:lnTo>
                <a:lnTo>
                  <a:pt x="1541132" y="1711388"/>
                </a:lnTo>
                <a:lnTo>
                  <a:pt x="1543050" y="1671574"/>
                </a:lnTo>
                <a:lnTo>
                  <a:pt x="1541132" y="1631784"/>
                </a:lnTo>
                <a:lnTo>
                  <a:pt x="1535506" y="1592757"/>
                </a:lnTo>
                <a:lnTo>
                  <a:pt x="1526273" y="1554568"/>
                </a:lnTo>
                <a:lnTo>
                  <a:pt x="1513573" y="1517319"/>
                </a:lnTo>
                <a:lnTo>
                  <a:pt x="1497533" y="1481124"/>
                </a:lnTo>
                <a:lnTo>
                  <a:pt x="1478280" y="1446047"/>
                </a:lnTo>
                <a:lnTo>
                  <a:pt x="1455940" y="1412201"/>
                </a:lnTo>
                <a:lnTo>
                  <a:pt x="1430642" y="1379677"/>
                </a:lnTo>
                <a:lnTo>
                  <a:pt x="1402524" y="1348574"/>
                </a:lnTo>
                <a:lnTo>
                  <a:pt x="1371701" y="1318971"/>
                </a:lnTo>
                <a:lnTo>
                  <a:pt x="1338313" y="1290980"/>
                </a:lnTo>
                <a:lnTo>
                  <a:pt x="1302486" y="1264678"/>
                </a:lnTo>
                <a:lnTo>
                  <a:pt x="1264335" y="1240180"/>
                </a:lnTo>
                <a:lnTo>
                  <a:pt x="1224000" y="1217561"/>
                </a:lnTo>
                <a:lnTo>
                  <a:pt x="1181620" y="1196911"/>
                </a:lnTo>
                <a:lnTo>
                  <a:pt x="1137297" y="1178356"/>
                </a:lnTo>
                <a:lnTo>
                  <a:pt x="1091184" y="1161961"/>
                </a:lnTo>
                <a:lnTo>
                  <a:pt x="1043393" y="1147826"/>
                </a:lnTo>
                <a:lnTo>
                  <a:pt x="994067" y="1136053"/>
                </a:lnTo>
                <a:lnTo>
                  <a:pt x="943317" y="1126744"/>
                </a:lnTo>
                <a:lnTo>
                  <a:pt x="891298" y="1119962"/>
                </a:lnTo>
                <a:lnTo>
                  <a:pt x="838111" y="1115834"/>
                </a:lnTo>
                <a:lnTo>
                  <a:pt x="783894" y="1114425"/>
                </a:lnTo>
                <a:lnTo>
                  <a:pt x="838111" y="1113028"/>
                </a:lnTo>
                <a:lnTo>
                  <a:pt x="891298" y="1108900"/>
                </a:lnTo>
                <a:lnTo>
                  <a:pt x="943317" y="1102118"/>
                </a:lnTo>
                <a:lnTo>
                  <a:pt x="994067" y="1092809"/>
                </a:lnTo>
                <a:lnTo>
                  <a:pt x="1043393" y="1081036"/>
                </a:lnTo>
                <a:lnTo>
                  <a:pt x="1091184" y="1066901"/>
                </a:lnTo>
                <a:lnTo>
                  <a:pt x="1137297" y="1050505"/>
                </a:lnTo>
                <a:lnTo>
                  <a:pt x="1181620" y="1031938"/>
                </a:lnTo>
                <a:lnTo>
                  <a:pt x="1224000" y="1011301"/>
                </a:lnTo>
                <a:lnTo>
                  <a:pt x="1264335" y="988682"/>
                </a:lnTo>
                <a:lnTo>
                  <a:pt x="1302486" y="964171"/>
                </a:lnTo>
                <a:lnTo>
                  <a:pt x="1338313" y="937869"/>
                </a:lnTo>
                <a:lnTo>
                  <a:pt x="1371701" y="909866"/>
                </a:lnTo>
                <a:lnTo>
                  <a:pt x="1402524" y="880262"/>
                </a:lnTo>
                <a:lnTo>
                  <a:pt x="1430642" y="849147"/>
                </a:lnTo>
                <a:lnTo>
                  <a:pt x="1455940" y="816610"/>
                </a:lnTo>
                <a:lnTo>
                  <a:pt x="1478280" y="782764"/>
                </a:lnTo>
                <a:lnTo>
                  <a:pt x="1497533" y="747687"/>
                </a:lnTo>
                <a:lnTo>
                  <a:pt x="1513573" y="711466"/>
                </a:lnTo>
                <a:lnTo>
                  <a:pt x="1526273" y="674217"/>
                </a:lnTo>
                <a:lnTo>
                  <a:pt x="1535506" y="636016"/>
                </a:lnTo>
                <a:lnTo>
                  <a:pt x="1541132" y="596963"/>
                </a:lnTo>
                <a:lnTo>
                  <a:pt x="1543050" y="557149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8125" y="5995987"/>
            <a:ext cx="1062990" cy="3789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100"/>
              </a:lnSpc>
              <a:spcBef>
                <a:spcPts val="95"/>
              </a:spcBef>
            </a:pPr>
            <a:r>
              <a:rPr sz="15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155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5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5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q</a:t>
            </a:r>
            <a:r>
              <a:rPr sz="15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55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5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55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y  </a:t>
            </a:r>
            <a:r>
              <a:rPr sz="15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89865" marR="183515" algn="ctr">
              <a:lnSpc>
                <a:spcPct val="117000"/>
              </a:lnSpc>
            </a:pPr>
            <a:r>
              <a:rPr sz="15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55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55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5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55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50" spc="204" dirty="0">
                <a:solidFill>
                  <a:srgbClr val="FFFFFF"/>
                </a:solidFill>
                <a:latin typeface="Microsoft Sans Serif"/>
                <a:cs typeface="Microsoft Sans Serif"/>
              </a:rPr>
              <a:t>t  </a:t>
            </a:r>
            <a:r>
              <a:rPr sz="15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Microsoft Sans Serif"/>
              <a:cs typeface="Microsoft Sans Serif"/>
            </a:endParaRPr>
          </a:p>
          <a:p>
            <a:pPr marL="45720" marR="38735" indent="3175" algn="ctr">
              <a:lnSpc>
                <a:spcPct val="119100"/>
              </a:lnSpc>
            </a:pPr>
            <a:r>
              <a:rPr sz="15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User- </a:t>
            </a:r>
            <a:r>
              <a:rPr sz="155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5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55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55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5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55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55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5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550" spc="2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55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y  </a:t>
            </a:r>
            <a:r>
              <a:rPr sz="155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50">
              <a:latin typeface="Microsoft Sans Serif"/>
              <a:cs typeface="Microsoft Sans Serif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15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F+I+U</a:t>
            </a:r>
            <a:endParaRPr sz="1550">
              <a:latin typeface="Microsoft Sans Serif"/>
              <a:cs typeface="Microsoft Sans Serif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52625" y="5800725"/>
          <a:ext cx="15459075" cy="4486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R="1469390" algn="r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483360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985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R="1472565" algn="r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483360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90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R="14719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48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4000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1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R="1477645" algn="r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477010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9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000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endParaRPr sz="15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350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4000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5711" y="1820"/>
            <a:ext cx="1150792" cy="115852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335776" y="0"/>
            <a:ext cx="56267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30" dirty="0"/>
              <a:t>PRIORITIZATION</a:t>
            </a:r>
            <a:r>
              <a:rPr sz="2750" spc="-95" dirty="0"/>
              <a:t> </a:t>
            </a:r>
            <a:r>
              <a:rPr sz="2750" spc="-25" dirty="0"/>
              <a:t>OF</a:t>
            </a:r>
            <a:r>
              <a:rPr sz="2750" spc="-55" dirty="0"/>
              <a:t> </a:t>
            </a:r>
            <a:r>
              <a:rPr sz="2750" spc="20" dirty="0"/>
              <a:t>SOLUTIONS</a:t>
            </a:r>
            <a:endParaRPr sz="2750"/>
          </a:p>
        </p:txBody>
      </p:sp>
      <p:sp>
        <p:nvSpPr>
          <p:cNvPr id="13" name="object 13"/>
          <p:cNvSpPr txBox="1"/>
          <p:nvPr/>
        </p:nvSpPr>
        <p:spPr>
          <a:xfrm>
            <a:off x="1534160" y="1397381"/>
            <a:ext cx="3495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Sorting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Increasing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Quantity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9769" y="1357748"/>
            <a:ext cx="788035" cy="6540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09"/>
              </a:spcBef>
            </a:pP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Group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rs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51160" y="1199451"/>
            <a:ext cx="3230880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635" marR="5080" indent="-1003935">
              <a:lnSpc>
                <a:spcPct val="114700"/>
              </a:lnSpc>
              <a:spcBef>
                <a:spcPts val="100"/>
              </a:spcBef>
            </a:pP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AI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Drivem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Recommendations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(Chef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BOT)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43226" y="1357748"/>
            <a:ext cx="1714500" cy="6540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In-App</a:t>
            </a:r>
            <a:r>
              <a:rPr sz="18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Cooking</a:t>
            </a:r>
            <a:endParaRPr sz="1800">
              <a:latin typeface="Microsoft Sans Serif"/>
              <a:cs typeface="Microsoft Sans Serif"/>
            </a:endParaRPr>
          </a:p>
          <a:p>
            <a:pPr marL="1270" algn="ctr">
              <a:lnSpc>
                <a:spcPct val="100000"/>
              </a:lnSpc>
              <a:spcBef>
                <a:spcPts val="315"/>
              </a:spcBef>
            </a:pPr>
            <a:r>
              <a:rPr sz="1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0603" y="2629478"/>
            <a:ext cx="3649345" cy="25622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wo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ks?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allows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customers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endParaRPr sz="1800">
              <a:latin typeface="Microsoft Sans Serif"/>
              <a:cs typeface="Microsoft Sans Serif"/>
            </a:endParaRPr>
          </a:p>
          <a:p>
            <a:pPr marL="12700" marR="8255">
              <a:lnSpc>
                <a:spcPct val="114700"/>
              </a:lnSpc>
              <a:spcBef>
                <a:spcPts val="75"/>
              </a:spcBef>
            </a:pP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view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different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pricing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tiers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based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quantity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purchase.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es: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700"/>
              </a:lnSpc>
              <a:spcBef>
                <a:spcPts val="75"/>
              </a:spcBef>
            </a:pP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Bulk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Discounts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Quantity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Price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Display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Savings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Summary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Easy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Quantity</a:t>
            </a:r>
            <a:r>
              <a:rPr sz="18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1190" y="2629478"/>
            <a:ext cx="3629025" cy="28860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wo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ks?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invite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friends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family</a:t>
            </a:r>
            <a:endParaRPr sz="1800">
              <a:latin typeface="Microsoft Sans Serif"/>
              <a:cs typeface="Microsoft Sans Serif"/>
            </a:endParaRPr>
          </a:p>
          <a:p>
            <a:pPr marL="12700" marR="59690">
              <a:lnSpc>
                <a:spcPct val="115799"/>
              </a:lnSpc>
              <a:spcBef>
                <a:spcPts val="55"/>
              </a:spcBef>
            </a:pP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join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group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order. 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Each 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participant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adds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items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shared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cart,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cost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split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among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group.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es:</a:t>
            </a:r>
            <a:endParaRPr sz="1800">
              <a:latin typeface="Arial"/>
              <a:cs typeface="Arial"/>
            </a:endParaRPr>
          </a:p>
          <a:p>
            <a:pPr marL="12700" marR="31115">
              <a:lnSpc>
                <a:spcPts val="2550"/>
              </a:lnSpc>
              <a:spcBef>
                <a:spcPts val="30"/>
              </a:spcBef>
            </a:pP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Order Invitations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Shared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Cart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Group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Discounts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Split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Payment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72015" y="2575122"/>
            <a:ext cx="3773170" cy="32010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spc="5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wo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ks?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Chef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Bot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engages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asking</a:t>
            </a:r>
            <a:endParaRPr sz="1800">
              <a:latin typeface="Microsoft Sans Serif"/>
              <a:cs typeface="Microsoft Sans Serif"/>
            </a:endParaRPr>
          </a:p>
          <a:p>
            <a:pPr marL="12700" marR="29845">
              <a:lnSpc>
                <a:spcPct val="114700"/>
              </a:lnSpc>
              <a:spcBef>
                <a:spcPts val="75"/>
              </a:spcBef>
            </a:pP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what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they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want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cook,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providing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recipes,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creating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shopping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required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ingredients.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then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easily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these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items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their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cart.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b="1" spc="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es: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700"/>
              </a:lnSpc>
              <a:spcBef>
                <a:spcPts val="75"/>
              </a:spcBef>
            </a:pP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Recipe 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Suggestions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 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Cooking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Steps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Shopping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Cart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976" y="1144793"/>
            <a:ext cx="1000760" cy="4213860"/>
          </a:xfrm>
          <a:prstGeom prst="rect">
            <a:avLst/>
          </a:prstGeom>
        </p:spPr>
        <p:txBody>
          <a:bodyPr vert="vert270" wrap="square" lIns="0" tIns="4000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15"/>
              </a:spcBef>
            </a:pPr>
            <a:r>
              <a:rPr sz="2750" b="1" spc="30" dirty="0">
                <a:solidFill>
                  <a:srgbClr val="E45260"/>
                </a:solidFill>
                <a:latin typeface="Arial"/>
                <a:cs typeface="Arial"/>
              </a:rPr>
              <a:t>PRIORITIZATION</a:t>
            </a:r>
            <a:r>
              <a:rPr sz="2750" b="1" spc="-114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-75" dirty="0">
                <a:solidFill>
                  <a:srgbClr val="E45260"/>
                </a:solidFill>
                <a:latin typeface="Arial"/>
                <a:cs typeface="Arial"/>
              </a:rPr>
              <a:t>SCALE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750" b="1" spc="10" dirty="0">
                <a:solidFill>
                  <a:srgbClr val="FFFFFF"/>
                </a:solidFill>
                <a:latin typeface="Arial"/>
                <a:cs typeface="Arial"/>
              </a:rPr>
              <a:t>LOW(1),</a:t>
            </a:r>
            <a:r>
              <a:rPr sz="275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b="1" spc="114" dirty="0">
                <a:solidFill>
                  <a:srgbClr val="FFFFFF"/>
                </a:solidFill>
                <a:latin typeface="Arial"/>
                <a:cs typeface="Arial"/>
              </a:rPr>
              <a:t>MID(2),</a:t>
            </a:r>
            <a:r>
              <a:rPr sz="275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b="1" spc="110" dirty="0">
                <a:solidFill>
                  <a:srgbClr val="FFFFFF"/>
                </a:solidFill>
                <a:latin typeface="Arial"/>
                <a:cs typeface="Arial"/>
              </a:rPr>
              <a:t>HIGH(3)</a:t>
            </a:r>
            <a:endParaRPr sz="275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7649" y="210694"/>
            <a:ext cx="730853" cy="7407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63050" y="1733550"/>
            <a:ext cx="0" cy="8553450"/>
          </a:xfrm>
          <a:custGeom>
            <a:avLst/>
            <a:gdLst/>
            <a:ahLst/>
            <a:cxnLst/>
            <a:rect l="l" t="t" r="r" b="b"/>
            <a:pathLst>
              <a:path h="8553450">
                <a:moveTo>
                  <a:pt x="0" y="0"/>
                </a:moveTo>
                <a:lnTo>
                  <a:pt x="0" y="855344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28700" y="1339402"/>
            <a:ext cx="6991350" cy="8947785"/>
            <a:chOff x="1028700" y="1339402"/>
            <a:chExt cx="6991350" cy="8947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733549"/>
              <a:ext cx="6991350" cy="85534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63440" y="1339402"/>
              <a:ext cx="397510" cy="397510"/>
            </a:xfrm>
            <a:custGeom>
              <a:avLst/>
              <a:gdLst/>
              <a:ahLst/>
              <a:cxnLst/>
              <a:rect l="l" t="t" r="r" b="b"/>
              <a:pathLst>
                <a:path w="397510" h="397510">
                  <a:moveTo>
                    <a:pt x="164970" y="125702"/>
                  </a:moveTo>
                  <a:lnTo>
                    <a:pt x="109702" y="152186"/>
                  </a:lnTo>
                  <a:lnTo>
                    <a:pt x="26490" y="235399"/>
                  </a:lnTo>
                  <a:lnTo>
                    <a:pt x="0" y="290673"/>
                  </a:lnTo>
                  <a:lnTo>
                    <a:pt x="3187" y="318298"/>
                  </a:lnTo>
                  <a:lnTo>
                    <a:pt x="17316" y="341335"/>
                  </a:lnTo>
                  <a:lnTo>
                    <a:pt x="55602" y="379620"/>
                  </a:lnTo>
                  <a:lnTo>
                    <a:pt x="78638" y="393750"/>
                  </a:lnTo>
                  <a:lnTo>
                    <a:pt x="106263" y="396937"/>
                  </a:lnTo>
                  <a:lnTo>
                    <a:pt x="135041" y="389173"/>
                  </a:lnTo>
                  <a:lnTo>
                    <a:pt x="161445" y="370512"/>
                  </a:lnTo>
                  <a:lnTo>
                    <a:pt x="107074" y="370512"/>
                  </a:lnTo>
                  <a:lnTo>
                    <a:pt x="89254" y="369548"/>
                  </a:lnTo>
                  <a:lnTo>
                    <a:pt x="74348" y="360875"/>
                  </a:lnTo>
                  <a:lnTo>
                    <a:pt x="36061" y="322590"/>
                  </a:lnTo>
                  <a:lnTo>
                    <a:pt x="27389" y="307684"/>
                  </a:lnTo>
                  <a:lnTo>
                    <a:pt x="26425" y="289863"/>
                  </a:lnTo>
                  <a:lnTo>
                    <a:pt x="32574" y="271295"/>
                  </a:lnTo>
                  <a:lnTo>
                    <a:pt x="45236" y="254144"/>
                  </a:lnTo>
                  <a:lnTo>
                    <a:pt x="128449" y="170944"/>
                  </a:lnTo>
                  <a:lnTo>
                    <a:pt x="145598" y="158274"/>
                  </a:lnTo>
                  <a:lnTo>
                    <a:pt x="164164" y="152120"/>
                  </a:lnTo>
                  <a:lnTo>
                    <a:pt x="224753" y="152120"/>
                  </a:lnTo>
                  <a:lnTo>
                    <a:pt x="215647" y="143013"/>
                  </a:lnTo>
                  <a:lnTo>
                    <a:pt x="192600" y="128886"/>
                  </a:lnTo>
                  <a:lnTo>
                    <a:pt x="164970" y="125702"/>
                  </a:lnTo>
                  <a:close/>
                </a:path>
                <a:path w="397510" h="397510">
                  <a:moveTo>
                    <a:pt x="215933" y="286955"/>
                  </a:moveTo>
                  <a:lnTo>
                    <a:pt x="207527" y="286955"/>
                  </a:lnTo>
                  <a:lnTo>
                    <a:pt x="142793" y="351702"/>
                  </a:lnTo>
                  <a:lnTo>
                    <a:pt x="125642" y="364364"/>
                  </a:lnTo>
                  <a:lnTo>
                    <a:pt x="107074" y="370512"/>
                  </a:lnTo>
                  <a:lnTo>
                    <a:pt x="161445" y="370512"/>
                  </a:lnTo>
                  <a:lnTo>
                    <a:pt x="226266" y="305714"/>
                  </a:lnTo>
                  <a:lnTo>
                    <a:pt x="226266" y="297308"/>
                  </a:lnTo>
                  <a:lnTo>
                    <a:pt x="215933" y="286955"/>
                  </a:lnTo>
                  <a:close/>
                </a:path>
                <a:path w="397510" h="397510">
                  <a:moveTo>
                    <a:pt x="156593" y="191717"/>
                  </a:moveTo>
                  <a:lnTo>
                    <a:pt x="148187" y="191717"/>
                  </a:lnTo>
                  <a:lnTo>
                    <a:pt x="137847" y="202051"/>
                  </a:lnTo>
                  <a:lnTo>
                    <a:pt x="137847" y="210457"/>
                  </a:lnTo>
                  <a:lnTo>
                    <a:pt x="181310" y="253919"/>
                  </a:lnTo>
                  <a:lnTo>
                    <a:pt x="204345" y="268047"/>
                  </a:lnTo>
                  <a:lnTo>
                    <a:pt x="231968" y="271231"/>
                  </a:lnTo>
                  <a:lnTo>
                    <a:pt x="260742" y="263466"/>
                  </a:lnTo>
                  <a:lnTo>
                    <a:pt x="287143" y="244808"/>
                  </a:lnTo>
                  <a:lnTo>
                    <a:pt x="232778" y="244808"/>
                  </a:lnTo>
                  <a:lnTo>
                    <a:pt x="214957" y="243847"/>
                  </a:lnTo>
                  <a:lnTo>
                    <a:pt x="200049" y="235174"/>
                  </a:lnTo>
                  <a:lnTo>
                    <a:pt x="156593" y="191717"/>
                  </a:lnTo>
                  <a:close/>
                </a:path>
                <a:path w="397510" h="397510">
                  <a:moveTo>
                    <a:pt x="350446" y="26422"/>
                  </a:moveTo>
                  <a:lnTo>
                    <a:pt x="289872" y="26422"/>
                  </a:lnTo>
                  <a:lnTo>
                    <a:pt x="307695" y="27384"/>
                  </a:lnTo>
                  <a:lnTo>
                    <a:pt x="322603" y="36057"/>
                  </a:lnTo>
                  <a:lnTo>
                    <a:pt x="360885" y="74338"/>
                  </a:lnTo>
                  <a:lnTo>
                    <a:pt x="369558" y="89246"/>
                  </a:lnTo>
                  <a:lnTo>
                    <a:pt x="370520" y="107067"/>
                  </a:lnTo>
                  <a:lnTo>
                    <a:pt x="364371" y="125635"/>
                  </a:lnTo>
                  <a:lnTo>
                    <a:pt x="351711" y="142781"/>
                  </a:lnTo>
                  <a:lnTo>
                    <a:pt x="268491" y="225983"/>
                  </a:lnTo>
                  <a:lnTo>
                    <a:pt x="251345" y="238655"/>
                  </a:lnTo>
                  <a:lnTo>
                    <a:pt x="232778" y="244808"/>
                  </a:lnTo>
                  <a:lnTo>
                    <a:pt x="287143" y="244808"/>
                  </a:lnTo>
                  <a:lnTo>
                    <a:pt x="370451" y="161538"/>
                  </a:lnTo>
                  <a:lnTo>
                    <a:pt x="389178" y="135039"/>
                  </a:lnTo>
                  <a:lnTo>
                    <a:pt x="396942" y="106260"/>
                  </a:lnTo>
                  <a:lnTo>
                    <a:pt x="393753" y="78635"/>
                  </a:lnTo>
                  <a:lnTo>
                    <a:pt x="379624" y="55599"/>
                  </a:lnTo>
                  <a:lnTo>
                    <a:pt x="350446" y="26422"/>
                  </a:lnTo>
                  <a:close/>
                </a:path>
                <a:path w="397510" h="397510">
                  <a:moveTo>
                    <a:pt x="224753" y="152120"/>
                  </a:moveTo>
                  <a:lnTo>
                    <a:pt x="164164" y="152120"/>
                  </a:lnTo>
                  <a:lnTo>
                    <a:pt x="181983" y="153079"/>
                  </a:lnTo>
                  <a:lnTo>
                    <a:pt x="196890" y="161752"/>
                  </a:lnTo>
                  <a:lnTo>
                    <a:pt x="240347" y="205210"/>
                  </a:lnTo>
                  <a:lnTo>
                    <a:pt x="248753" y="205210"/>
                  </a:lnTo>
                  <a:lnTo>
                    <a:pt x="259086" y="194876"/>
                  </a:lnTo>
                  <a:lnTo>
                    <a:pt x="259086" y="186470"/>
                  </a:lnTo>
                  <a:lnTo>
                    <a:pt x="224753" y="152120"/>
                  </a:lnTo>
                  <a:close/>
                </a:path>
                <a:path w="397510" h="397510">
                  <a:moveTo>
                    <a:pt x="290682" y="0"/>
                  </a:moveTo>
                  <a:lnTo>
                    <a:pt x="261902" y="7763"/>
                  </a:lnTo>
                  <a:lnTo>
                    <a:pt x="235403" y="26491"/>
                  </a:lnTo>
                  <a:lnTo>
                    <a:pt x="170673" y="91222"/>
                  </a:lnTo>
                  <a:lnTo>
                    <a:pt x="170673" y="99627"/>
                  </a:lnTo>
                  <a:lnTo>
                    <a:pt x="175848" y="104785"/>
                  </a:lnTo>
                  <a:lnTo>
                    <a:pt x="181006" y="109979"/>
                  </a:lnTo>
                  <a:lnTo>
                    <a:pt x="189412" y="109979"/>
                  </a:lnTo>
                  <a:lnTo>
                    <a:pt x="254142" y="45230"/>
                  </a:lnTo>
                  <a:lnTo>
                    <a:pt x="271299" y="32571"/>
                  </a:lnTo>
                  <a:lnTo>
                    <a:pt x="289872" y="26422"/>
                  </a:lnTo>
                  <a:lnTo>
                    <a:pt x="350446" y="26422"/>
                  </a:lnTo>
                  <a:lnTo>
                    <a:pt x="341342" y="17318"/>
                  </a:lnTo>
                  <a:lnTo>
                    <a:pt x="318307" y="3188"/>
                  </a:lnTo>
                  <a:lnTo>
                    <a:pt x="290682" y="0"/>
                  </a:lnTo>
                  <a:close/>
                </a:path>
              </a:pathLst>
            </a:custGeom>
            <a:solidFill>
              <a:srgbClr val="E452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3675" y="1743073"/>
            <a:ext cx="6905625" cy="84296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39054" y="219392"/>
            <a:ext cx="80060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55" dirty="0">
                <a:solidFill>
                  <a:srgbClr val="E45260"/>
                </a:solidFill>
                <a:latin typeface="Arial"/>
                <a:cs typeface="Arial"/>
              </a:rPr>
              <a:t>FEATURE</a:t>
            </a:r>
            <a:r>
              <a:rPr sz="2750" b="1" spc="-8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-30" dirty="0">
                <a:solidFill>
                  <a:srgbClr val="E45260"/>
                </a:solidFill>
                <a:latin typeface="Arial"/>
                <a:cs typeface="Arial"/>
              </a:rPr>
              <a:t>FLOW</a:t>
            </a:r>
            <a:r>
              <a:rPr sz="2750" b="1" spc="-14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-50" dirty="0">
                <a:solidFill>
                  <a:srgbClr val="E45260"/>
                </a:solidFill>
                <a:latin typeface="Arial"/>
                <a:cs typeface="Arial"/>
              </a:rPr>
              <a:t>FOR</a:t>
            </a:r>
            <a:r>
              <a:rPr sz="2750" b="1" spc="-7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5" dirty="0">
                <a:solidFill>
                  <a:srgbClr val="E45260"/>
                </a:solidFill>
                <a:latin typeface="Arial"/>
                <a:cs typeface="Arial"/>
              </a:rPr>
              <a:t>PRIORITIZED</a:t>
            </a:r>
            <a:r>
              <a:rPr sz="2750" b="1" spc="-4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20" dirty="0">
                <a:solidFill>
                  <a:srgbClr val="E45260"/>
                </a:solidFill>
                <a:latin typeface="Arial"/>
                <a:cs typeface="Arial"/>
              </a:rPr>
              <a:t>SOLUTIONS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5564" y="1273238"/>
            <a:ext cx="179451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15" dirty="0">
                <a:solidFill>
                  <a:srgbClr val="E45260"/>
                </a:solidFill>
                <a:latin typeface="Arial"/>
                <a:cs typeface="Arial"/>
              </a:rPr>
              <a:t>CHEF</a:t>
            </a:r>
            <a:r>
              <a:rPr sz="2750" b="1" spc="-11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-20" dirty="0">
                <a:solidFill>
                  <a:srgbClr val="E45260"/>
                </a:solidFill>
                <a:latin typeface="Arial"/>
                <a:cs typeface="Arial"/>
              </a:rPr>
              <a:t>BOT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89006" y="1264348"/>
            <a:ext cx="590105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solidFill>
                  <a:srgbClr val="E45260"/>
                </a:solidFill>
                <a:latin typeface="Arial"/>
                <a:cs typeface="Arial"/>
              </a:rPr>
              <a:t>SORTING</a:t>
            </a:r>
            <a:r>
              <a:rPr sz="2750" b="1" spc="-8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90" dirty="0">
                <a:solidFill>
                  <a:srgbClr val="E45260"/>
                </a:solidFill>
                <a:latin typeface="Arial"/>
                <a:cs typeface="Arial"/>
              </a:rPr>
              <a:t>AND</a:t>
            </a:r>
            <a:r>
              <a:rPr sz="2750" b="1" spc="-4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45" dirty="0">
                <a:solidFill>
                  <a:srgbClr val="E45260"/>
                </a:solidFill>
                <a:latin typeface="Arial"/>
                <a:cs typeface="Arial"/>
              </a:rPr>
              <a:t>QUANTITY</a:t>
            </a:r>
            <a:r>
              <a:rPr sz="2750" b="1" spc="-16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750" b="1" spc="65" dirty="0">
                <a:solidFill>
                  <a:srgbClr val="E45260"/>
                </a:solidFill>
                <a:latin typeface="Arial"/>
                <a:cs typeface="Arial"/>
              </a:rPr>
              <a:t>OPTION</a:t>
            </a:r>
            <a:endParaRPr sz="27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627016" y="1339402"/>
            <a:ext cx="397510" cy="397510"/>
          </a:xfrm>
          <a:custGeom>
            <a:avLst/>
            <a:gdLst/>
            <a:ahLst/>
            <a:cxnLst/>
            <a:rect l="l" t="t" r="r" b="b"/>
            <a:pathLst>
              <a:path w="397509" h="397510">
                <a:moveTo>
                  <a:pt x="164970" y="125702"/>
                </a:moveTo>
                <a:lnTo>
                  <a:pt x="109702" y="152186"/>
                </a:lnTo>
                <a:lnTo>
                  <a:pt x="26490" y="235399"/>
                </a:lnTo>
                <a:lnTo>
                  <a:pt x="0" y="290673"/>
                </a:lnTo>
                <a:lnTo>
                  <a:pt x="3187" y="318298"/>
                </a:lnTo>
                <a:lnTo>
                  <a:pt x="17317" y="341335"/>
                </a:lnTo>
                <a:lnTo>
                  <a:pt x="55602" y="379620"/>
                </a:lnTo>
                <a:lnTo>
                  <a:pt x="78638" y="393750"/>
                </a:lnTo>
                <a:lnTo>
                  <a:pt x="106263" y="396937"/>
                </a:lnTo>
                <a:lnTo>
                  <a:pt x="135041" y="389173"/>
                </a:lnTo>
                <a:lnTo>
                  <a:pt x="161445" y="370512"/>
                </a:lnTo>
                <a:lnTo>
                  <a:pt x="107074" y="370512"/>
                </a:lnTo>
                <a:lnTo>
                  <a:pt x="89254" y="369548"/>
                </a:lnTo>
                <a:lnTo>
                  <a:pt x="74348" y="360875"/>
                </a:lnTo>
                <a:lnTo>
                  <a:pt x="36061" y="322590"/>
                </a:lnTo>
                <a:lnTo>
                  <a:pt x="27389" y="307684"/>
                </a:lnTo>
                <a:lnTo>
                  <a:pt x="26425" y="289863"/>
                </a:lnTo>
                <a:lnTo>
                  <a:pt x="32574" y="271295"/>
                </a:lnTo>
                <a:lnTo>
                  <a:pt x="45236" y="254144"/>
                </a:lnTo>
                <a:lnTo>
                  <a:pt x="128449" y="170944"/>
                </a:lnTo>
                <a:lnTo>
                  <a:pt x="145598" y="158274"/>
                </a:lnTo>
                <a:lnTo>
                  <a:pt x="164164" y="152120"/>
                </a:lnTo>
                <a:lnTo>
                  <a:pt x="224753" y="152120"/>
                </a:lnTo>
                <a:lnTo>
                  <a:pt x="215646" y="143013"/>
                </a:lnTo>
                <a:lnTo>
                  <a:pt x="192600" y="128886"/>
                </a:lnTo>
                <a:lnTo>
                  <a:pt x="164970" y="125702"/>
                </a:lnTo>
                <a:close/>
              </a:path>
              <a:path w="397509" h="397510">
                <a:moveTo>
                  <a:pt x="215932" y="286955"/>
                </a:moveTo>
                <a:lnTo>
                  <a:pt x="207527" y="286955"/>
                </a:lnTo>
                <a:lnTo>
                  <a:pt x="142793" y="351702"/>
                </a:lnTo>
                <a:lnTo>
                  <a:pt x="125642" y="364364"/>
                </a:lnTo>
                <a:lnTo>
                  <a:pt x="107074" y="370512"/>
                </a:lnTo>
                <a:lnTo>
                  <a:pt x="161445" y="370512"/>
                </a:lnTo>
                <a:lnTo>
                  <a:pt x="226266" y="305714"/>
                </a:lnTo>
                <a:lnTo>
                  <a:pt x="226266" y="297308"/>
                </a:lnTo>
                <a:lnTo>
                  <a:pt x="215932" y="286955"/>
                </a:lnTo>
                <a:close/>
              </a:path>
              <a:path w="397509" h="397510">
                <a:moveTo>
                  <a:pt x="156593" y="191717"/>
                </a:moveTo>
                <a:lnTo>
                  <a:pt x="148187" y="191717"/>
                </a:lnTo>
                <a:lnTo>
                  <a:pt x="137847" y="202051"/>
                </a:lnTo>
                <a:lnTo>
                  <a:pt x="137847" y="210457"/>
                </a:lnTo>
                <a:lnTo>
                  <a:pt x="181309" y="253919"/>
                </a:lnTo>
                <a:lnTo>
                  <a:pt x="204345" y="268047"/>
                </a:lnTo>
                <a:lnTo>
                  <a:pt x="231968" y="271231"/>
                </a:lnTo>
                <a:lnTo>
                  <a:pt x="260742" y="263466"/>
                </a:lnTo>
                <a:lnTo>
                  <a:pt x="287143" y="244808"/>
                </a:lnTo>
                <a:lnTo>
                  <a:pt x="232778" y="244808"/>
                </a:lnTo>
                <a:lnTo>
                  <a:pt x="214957" y="243847"/>
                </a:lnTo>
                <a:lnTo>
                  <a:pt x="200049" y="235174"/>
                </a:lnTo>
                <a:lnTo>
                  <a:pt x="156593" y="191717"/>
                </a:lnTo>
                <a:close/>
              </a:path>
              <a:path w="397509" h="397510">
                <a:moveTo>
                  <a:pt x="350446" y="26422"/>
                </a:moveTo>
                <a:lnTo>
                  <a:pt x="289871" y="26422"/>
                </a:lnTo>
                <a:lnTo>
                  <a:pt x="307694" y="27384"/>
                </a:lnTo>
                <a:lnTo>
                  <a:pt x="322602" y="36057"/>
                </a:lnTo>
                <a:lnTo>
                  <a:pt x="360884" y="74338"/>
                </a:lnTo>
                <a:lnTo>
                  <a:pt x="369557" y="89246"/>
                </a:lnTo>
                <a:lnTo>
                  <a:pt x="370519" y="107067"/>
                </a:lnTo>
                <a:lnTo>
                  <a:pt x="364370" y="125635"/>
                </a:lnTo>
                <a:lnTo>
                  <a:pt x="351711" y="142781"/>
                </a:lnTo>
                <a:lnTo>
                  <a:pt x="268491" y="225983"/>
                </a:lnTo>
                <a:lnTo>
                  <a:pt x="251345" y="238655"/>
                </a:lnTo>
                <a:lnTo>
                  <a:pt x="232778" y="244808"/>
                </a:lnTo>
                <a:lnTo>
                  <a:pt x="287143" y="244808"/>
                </a:lnTo>
                <a:lnTo>
                  <a:pt x="370450" y="161538"/>
                </a:lnTo>
                <a:lnTo>
                  <a:pt x="389178" y="135039"/>
                </a:lnTo>
                <a:lnTo>
                  <a:pt x="396942" y="106260"/>
                </a:lnTo>
                <a:lnTo>
                  <a:pt x="393753" y="78635"/>
                </a:lnTo>
                <a:lnTo>
                  <a:pt x="379623" y="55599"/>
                </a:lnTo>
                <a:lnTo>
                  <a:pt x="350446" y="26422"/>
                </a:lnTo>
                <a:close/>
              </a:path>
              <a:path w="397509" h="397510">
                <a:moveTo>
                  <a:pt x="224753" y="152120"/>
                </a:moveTo>
                <a:lnTo>
                  <a:pt x="164164" y="152120"/>
                </a:lnTo>
                <a:lnTo>
                  <a:pt x="181983" y="153079"/>
                </a:lnTo>
                <a:lnTo>
                  <a:pt x="196889" y="161752"/>
                </a:lnTo>
                <a:lnTo>
                  <a:pt x="240347" y="205210"/>
                </a:lnTo>
                <a:lnTo>
                  <a:pt x="248753" y="205210"/>
                </a:lnTo>
                <a:lnTo>
                  <a:pt x="259086" y="194876"/>
                </a:lnTo>
                <a:lnTo>
                  <a:pt x="259086" y="186470"/>
                </a:lnTo>
                <a:lnTo>
                  <a:pt x="224753" y="152120"/>
                </a:lnTo>
                <a:close/>
              </a:path>
              <a:path w="397509" h="397510">
                <a:moveTo>
                  <a:pt x="290681" y="0"/>
                </a:moveTo>
                <a:lnTo>
                  <a:pt x="261902" y="7763"/>
                </a:lnTo>
                <a:lnTo>
                  <a:pt x="235403" y="26491"/>
                </a:lnTo>
                <a:lnTo>
                  <a:pt x="170672" y="91222"/>
                </a:lnTo>
                <a:lnTo>
                  <a:pt x="170672" y="99627"/>
                </a:lnTo>
                <a:lnTo>
                  <a:pt x="175848" y="104785"/>
                </a:lnTo>
                <a:lnTo>
                  <a:pt x="181006" y="109979"/>
                </a:lnTo>
                <a:lnTo>
                  <a:pt x="189411" y="109979"/>
                </a:lnTo>
                <a:lnTo>
                  <a:pt x="254142" y="45230"/>
                </a:lnTo>
                <a:lnTo>
                  <a:pt x="271299" y="32571"/>
                </a:lnTo>
                <a:lnTo>
                  <a:pt x="289871" y="26422"/>
                </a:lnTo>
                <a:lnTo>
                  <a:pt x="350446" y="26422"/>
                </a:lnTo>
                <a:lnTo>
                  <a:pt x="341342" y="17318"/>
                </a:lnTo>
                <a:lnTo>
                  <a:pt x="318306" y="3188"/>
                </a:lnTo>
                <a:lnTo>
                  <a:pt x="290681" y="0"/>
                </a:lnTo>
                <a:close/>
              </a:path>
            </a:pathLst>
          </a:custGeom>
          <a:solidFill>
            <a:srgbClr val="E4526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400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43556" y="38099"/>
            <a:ext cx="554990" cy="553720"/>
          </a:xfrm>
          <a:custGeom>
            <a:avLst/>
            <a:gdLst/>
            <a:ahLst/>
            <a:cxnLst/>
            <a:rect l="l" t="t" r="r" b="b"/>
            <a:pathLst>
              <a:path w="554990" h="553720">
                <a:moveTo>
                  <a:pt x="356768" y="446862"/>
                </a:moveTo>
                <a:lnTo>
                  <a:pt x="335267" y="415048"/>
                </a:lnTo>
                <a:lnTo>
                  <a:pt x="322084" y="412597"/>
                </a:lnTo>
                <a:lnTo>
                  <a:pt x="308914" y="415061"/>
                </a:lnTo>
                <a:lnTo>
                  <a:pt x="297573" y="422402"/>
                </a:lnTo>
                <a:lnTo>
                  <a:pt x="270281" y="449643"/>
                </a:lnTo>
                <a:lnTo>
                  <a:pt x="231368" y="475411"/>
                </a:lnTo>
                <a:lnTo>
                  <a:pt x="187032" y="483997"/>
                </a:lnTo>
                <a:lnTo>
                  <a:pt x="142684" y="475411"/>
                </a:lnTo>
                <a:lnTo>
                  <a:pt x="103720" y="449643"/>
                </a:lnTo>
                <a:lnTo>
                  <a:pt x="77901" y="410806"/>
                </a:lnTo>
                <a:lnTo>
                  <a:pt x="69291" y="366585"/>
                </a:lnTo>
                <a:lnTo>
                  <a:pt x="77901" y="322351"/>
                </a:lnTo>
                <a:lnTo>
                  <a:pt x="103720" y="283527"/>
                </a:lnTo>
                <a:lnTo>
                  <a:pt x="131038" y="256273"/>
                </a:lnTo>
                <a:lnTo>
                  <a:pt x="138633" y="244843"/>
                </a:lnTo>
                <a:lnTo>
                  <a:pt x="131038" y="207378"/>
                </a:lnTo>
                <a:lnTo>
                  <a:pt x="106514" y="197269"/>
                </a:lnTo>
                <a:lnTo>
                  <a:pt x="93459" y="199796"/>
                </a:lnTo>
                <a:lnTo>
                  <a:pt x="54698" y="234594"/>
                </a:lnTo>
                <a:lnTo>
                  <a:pt x="24307" y="274358"/>
                </a:lnTo>
                <a:lnTo>
                  <a:pt x="6070" y="319201"/>
                </a:lnTo>
                <a:lnTo>
                  <a:pt x="0" y="366572"/>
                </a:lnTo>
                <a:lnTo>
                  <a:pt x="6070" y="413943"/>
                </a:lnTo>
                <a:lnTo>
                  <a:pt x="24307" y="458787"/>
                </a:lnTo>
                <a:lnTo>
                  <a:pt x="54698" y="498551"/>
                </a:lnTo>
                <a:lnTo>
                  <a:pt x="115316" y="539026"/>
                </a:lnTo>
                <a:lnTo>
                  <a:pt x="187007" y="553123"/>
                </a:lnTo>
                <a:lnTo>
                  <a:pt x="223824" y="549541"/>
                </a:lnTo>
                <a:lnTo>
                  <a:pt x="290791" y="521919"/>
                </a:lnTo>
                <a:lnTo>
                  <a:pt x="346621" y="471309"/>
                </a:lnTo>
                <a:lnTo>
                  <a:pt x="356108" y="453656"/>
                </a:lnTo>
                <a:lnTo>
                  <a:pt x="356768" y="446862"/>
                </a:lnTo>
                <a:close/>
              </a:path>
              <a:path w="554990" h="553720">
                <a:moveTo>
                  <a:pt x="405142" y="183578"/>
                </a:moveTo>
                <a:lnTo>
                  <a:pt x="383628" y="151765"/>
                </a:lnTo>
                <a:lnTo>
                  <a:pt x="370459" y="149313"/>
                </a:lnTo>
                <a:lnTo>
                  <a:pt x="357289" y="151765"/>
                </a:lnTo>
                <a:lnTo>
                  <a:pt x="159537" y="345084"/>
                </a:lnTo>
                <a:lnTo>
                  <a:pt x="149377" y="369531"/>
                </a:lnTo>
                <a:lnTo>
                  <a:pt x="150050" y="376326"/>
                </a:lnTo>
                <a:lnTo>
                  <a:pt x="177241" y="403453"/>
                </a:lnTo>
                <a:lnTo>
                  <a:pt x="184048" y="404114"/>
                </a:lnTo>
                <a:lnTo>
                  <a:pt x="190868" y="403453"/>
                </a:lnTo>
                <a:lnTo>
                  <a:pt x="394982" y="208038"/>
                </a:lnTo>
                <a:lnTo>
                  <a:pt x="405142" y="183578"/>
                </a:lnTo>
                <a:close/>
              </a:path>
              <a:path w="554990" h="553720">
                <a:moveTo>
                  <a:pt x="554685" y="186524"/>
                </a:moveTo>
                <a:lnTo>
                  <a:pt x="540512" y="115100"/>
                </a:lnTo>
                <a:lnTo>
                  <a:pt x="499808" y="54559"/>
                </a:lnTo>
                <a:lnTo>
                  <a:pt x="439191" y="14084"/>
                </a:lnTo>
                <a:lnTo>
                  <a:pt x="367525" y="0"/>
                </a:lnTo>
                <a:lnTo>
                  <a:pt x="330695" y="3568"/>
                </a:lnTo>
                <a:lnTo>
                  <a:pt x="263715" y="31191"/>
                </a:lnTo>
                <a:lnTo>
                  <a:pt x="207899" y="81800"/>
                </a:lnTo>
                <a:lnTo>
                  <a:pt x="197751" y="106248"/>
                </a:lnTo>
                <a:lnTo>
                  <a:pt x="198412" y="113055"/>
                </a:lnTo>
                <a:lnTo>
                  <a:pt x="232435" y="140500"/>
                </a:lnTo>
                <a:lnTo>
                  <a:pt x="284238" y="103454"/>
                </a:lnTo>
                <a:lnTo>
                  <a:pt x="323164" y="77724"/>
                </a:lnTo>
                <a:lnTo>
                  <a:pt x="367499" y="69138"/>
                </a:lnTo>
                <a:lnTo>
                  <a:pt x="411835" y="77724"/>
                </a:lnTo>
                <a:lnTo>
                  <a:pt x="450786" y="103454"/>
                </a:lnTo>
                <a:lnTo>
                  <a:pt x="465582" y="121412"/>
                </a:lnTo>
                <a:lnTo>
                  <a:pt x="476415" y="141579"/>
                </a:lnTo>
                <a:lnTo>
                  <a:pt x="483069" y="163449"/>
                </a:lnTo>
                <a:lnTo>
                  <a:pt x="485330" y="186524"/>
                </a:lnTo>
                <a:lnTo>
                  <a:pt x="483069" y="209600"/>
                </a:lnTo>
                <a:lnTo>
                  <a:pt x="476415" y="231482"/>
                </a:lnTo>
                <a:lnTo>
                  <a:pt x="465582" y="251650"/>
                </a:lnTo>
                <a:lnTo>
                  <a:pt x="450786" y="269608"/>
                </a:lnTo>
                <a:lnTo>
                  <a:pt x="423468" y="296849"/>
                </a:lnTo>
                <a:lnTo>
                  <a:pt x="419125" y="302120"/>
                </a:lnTo>
                <a:lnTo>
                  <a:pt x="415950" y="308051"/>
                </a:lnTo>
                <a:lnTo>
                  <a:pt x="413994" y="314490"/>
                </a:lnTo>
                <a:lnTo>
                  <a:pt x="413334" y="321284"/>
                </a:lnTo>
                <a:lnTo>
                  <a:pt x="413994" y="328091"/>
                </a:lnTo>
                <a:lnTo>
                  <a:pt x="441185" y="355206"/>
                </a:lnTo>
                <a:lnTo>
                  <a:pt x="447992" y="355866"/>
                </a:lnTo>
                <a:lnTo>
                  <a:pt x="454812" y="355206"/>
                </a:lnTo>
                <a:lnTo>
                  <a:pt x="499808" y="318503"/>
                </a:lnTo>
                <a:lnTo>
                  <a:pt x="540512" y="257975"/>
                </a:lnTo>
                <a:lnTo>
                  <a:pt x="551078" y="223215"/>
                </a:lnTo>
                <a:lnTo>
                  <a:pt x="554685" y="186524"/>
                </a:lnTo>
                <a:close/>
              </a:path>
            </a:pathLst>
          </a:custGeom>
          <a:solidFill>
            <a:srgbClr val="E4526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00096"/>
            <a:ext cx="18287999" cy="94869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5795" y="0"/>
            <a:ext cx="124269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60" dirty="0"/>
              <a:t>User</a:t>
            </a:r>
            <a:r>
              <a:rPr spc="-160" dirty="0"/>
              <a:t> </a:t>
            </a:r>
            <a:r>
              <a:rPr spc="110" dirty="0"/>
              <a:t>Journey</a:t>
            </a:r>
            <a:r>
              <a:rPr spc="-175" dirty="0"/>
              <a:t> </a:t>
            </a:r>
            <a:r>
              <a:rPr spc="35" dirty="0"/>
              <a:t>Through</a:t>
            </a:r>
            <a:r>
              <a:rPr spc="-165" dirty="0"/>
              <a:t> </a:t>
            </a:r>
            <a:r>
              <a:rPr spc="70" dirty="0"/>
              <a:t>Zepto:</a:t>
            </a:r>
            <a:r>
              <a:rPr spc="-105" dirty="0"/>
              <a:t> </a:t>
            </a:r>
            <a:r>
              <a:rPr spc="125" dirty="0"/>
              <a:t>Wireframe</a:t>
            </a:r>
            <a:r>
              <a:rPr spc="-204" dirty="0"/>
              <a:t> </a:t>
            </a:r>
            <a:r>
              <a:rPr spc="105" dirty="0"/>
              <a:t>Overview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28700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80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51755" y="324154"/>
            <a:ext cx="403860" cy="410209"/>
          </a:xfrm>
          <a:custGeom>
            <a:avLst/>
            <a:gdLst/>
            <a:ahLst/>
            <a:cxnLst/>
            <a:rect l="l" t="t" r="r" b="b"/>
            <a:pathLst>
              <a:path w="403860" h="410209">
                <a:moveTo>
                  <a:pt x="279057" y="177050"/>
                </a:moveTo>
                <a:lnTo>
                  <a:pt x="273456" y="166674"/>
                </a:lnTo>
                <a:lnTo>
                  <a:pt x="266890" y="156768"/>
                </a:lnTo>
                <a:lnTo>
                  <a:pt x="258178" y="146431"/>
                </a:lnTo>
                <a:lnTo>
                  <a:pt x="207695" y="116852"/>
                </a:lnTo>
                <a:lnTo>
                  <a:pt x="163652" y="120142"/>
                </a:lnTo>
                <a:lnTo>
                  <a:pt x="120675" y="146431"/>
                </a:lnTo>
                <a:lnTo>
                  <a:pt x="28994" y="239928"/>
                </a:lnTo>
                <a:lnTo>
                  <a:pt x="3213" y="283756"/>
                </a:lnTo>
                <a:lnTo>
                  <a:pt x="0" y="328676"/>
                </a:lnTo>
                <a:lnTo>
                  <a:pt x="28994" y="380161"/>
                </a:lnTo>
                <a:lnTo>
                  <a:pt x="79489" y="409740"/>
                </a:lnTo>
                <a:lnTo>
                  <a:pt x="123532" y="406450"/>
                </a:lnTo>
                <a:lnTo>
                  <a:pt x="166509" y="380161"/>
                </a:lnTo>
                <a:lnTo>
                  <a:pt x="235267" y="310045"/>
                </a:lnTo>
                <a:lnTo>
                  <a:pt x="211112" y="310769"/>
                </a:lnTo>
                <a:lnTo>
                  <a:pt x="190906" y="308711"/>
                </a:lnTo>
                <a:lnTo>
                  <a:pt x="178854" y="304088"/>
                </a:lnTo>
                <a:lnTo>
                  <a:pt x="174853" y="301523"/>
                </a:lnTo>
                <a:lnTo>
                  <a:pt x="132118" y="345109"/>
                </a:lnTo>
                <a:lnTo>
                  <a:pt x="126212" y="350037"/>
                </a:lnTo>
                <a:lnTo>
                  <a:pt x="110629" y="358254"/>
                </a:lnTo>
                <a:lnTo>
                  <a:pt x="88607" y="359892"/>
                </a:lnTo>
                <a:lnTo>
                  <a:pt x="63360" y="345109"/>
                </a:lnTo>
                <a:lnTo>
                  <a:pt x="48856" y="319354"/>
                </a:lnTo>
                <a:lnTo>
                  <a:pt x="50469" y="296900"/>
                </a:lnTo>
                <a:lnTo>
                  <a:pt x="58534" y="281012"/>
                </a:lnTo>
                <a:lnTo>
                  <a:pt x="63360" y="274980"/>
                </a:lnTo>
                <a:lnTo>
                  <a:pt x="155041" y="181495"/>
                </a:lnTo>
                <a:lnTo>
                  <a:pt x="180289" y="166700"/>
                </a:lnTo>
                <a:lnTo>
                  <a:pt x="202311" y="168351"/>
                </a:lnTo>
                <a:lnTo>
                  <a:pt x="234175" y="194830"/>
                </a:lnTo>
                <a:lnTo>
                  <a:pt x="240626" y="216192"/>
                </a:lnTo>
                <a:lnTo>
                  <a:pt x="279057" y="177050"/>
                </a:lnTo>
                <a:close/>
              </a:path>
              <a:path w="403860" h="410209">
                <a:moveTo>
                  <a:pt x="403555" y="81064"/>
                </a:moveTo>
                <a:lnTo>
                  <a:pt x="374548" y="29578"/>
                </a:lnTo>
                <a:lnTo>
                  <a:pt x="324053" y="0"/>
                </a:lnTo>
                <a:lnTo>
                  <a:pt x="280009" y="3276"/>
                </a:lnTo>
                <a:lnTo>
                  <a:pt x="248856" y="19710"/>
                </a:lnTo>
                <a:lnTo>
                  <a:pt x="237045" y="29578"/>
                </a:lnTo>
                <a:lnTo>
                  <a:pt x="168287" y="99695"/>
                </a:lnTo>
                <a:lnTo>
                  <a:pt x="163982" y="104076"/>
                </a:lnTo>
                <a:lnTo>
                  <a:pt x="192430" y="98971"/>
                </a:lnTo>
                <a:lnTo>
                  <a:pt x="212636" y="101028"/>
                </a:lnTo>
                <a:lnTo>
                  <a:pt x="224701" y="105651"/>
                </a:lnTo>
                <a:lnTo>
                  <a:pt x="228688" y="108216"/>
                </a:lnTo>
                <a:lnTo>
                  <a:pt x="271411" y="64630"/>
                </a:lnTo>
                <a:lnTo>
                  <a:pt x="277329" y="59702"/>
                </a:lnTo>
                <a:lnTo>
                  <a:pt x="292900" y="51485"/>
                </a:lnTo>
                <a:lnTo>
                  <a:pt x="314921" y="49847"/>
                </a:lnTo>
                <a:lnTo>
                  <a:pt x="340182" y="64630"/>
                </a:lnTo>
                <a:lnTo>
                  <a:pt x="354672" y="90385"/>
                </a:lnTo>
                <a:lnTo>
                  <a:pt x="353072" y="112839"/>
                </a:lnTo>
                <a:lnTo>
                  <a:pt x="345008" y="128727"/>
                </a:lnTo>
                <a:lnTo>
                  <a:pt x="340182" y="134747"/>
                </a:lnTo>
                <a:lnTo>
                  <a:pt x="248500" y="228244"/>
                </a:lnTo>
                <a:lnTo>
                  <a:pt x="223253" y="243039"/>
                </a:lnTo>
                <a:lnTo>
                  <a:pt x="201231" y="241388"/>
                </a:lnTo>
                <a:lnTo>
                  <a:pt x="169367" y="214909"/>
                </a:lnTo>
                <a:lnTo>
                  <a:pt x="162915" y="193560"/>
                </a:lnTo>
                <a:lnTo>
                  <a:pt x="124485" y="232676"/>
                </a:lnTo>
                <a:lnTo>
                  <a:pt x="130086" y="243065"/>
                </a:lnTo>
                <a:lnTo>
                  <a:pt x="136664" y="252971"/>
                </a:lnTo>
                <a:lnTo>
                  <a:pt x="145364" y="263296"/>
                </a:lnTo>
                <a:lnTo>
                  <a:pt x="195859" y="292887"/>
                </a:lnTo>
                <a:lnTo>
                  <a:pt x="239915" y="289598"/>
                </a:lnTo>
                <a:lnTo>
                  <a:pt x="282879" y="263296"/>
                </a:lnTo>
                <a:lnTo>
                  <a:pt x="374548" y="169811"/>
                </a:lnTo>
                <a:lnTo>
                  <a:pt x="400329" y="125984"/>
                </a:lnTo>
                <a:lnTo>
                  <a:pt x="403555" y="81064"/>
                </a:lnTo>
                <a:close/>
              </a:path>
            </a:pathLst>
          </a:custGeom>
          <a:solidFill>
            <a:srgbClr val="E452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86875" y="6829425"/>
            <a:ext cx="8924925" cy="3371850"/>
          </a:xfrm>
          <a:custGeom>
            <a:avLst/>
            <a:gdLst/>
            <a:ahLst/>
            <a:cxnLst/>
            <a:rect l="l" t="t" r="r" b="b"/>
            <a:pathLst>
              <a:path w="8924925" h="3371850">
                <a:moveTo>
                  <a:pt x="8756904" y="0"/>
                </a:moveTo>
                <a:lnTo>
                  <a:pt x="168021" y="0"/>
                </a:lnTo>
                <a:lnTo>
                  <a:pt x="135070" y="3252"/>
                </a:lnTo>
                <a:lnTo>
                  <a:pt x="74741" y="28235"/>
                </a:lnTo>
                <a:lnTo>
                  <a:pt x="28182" y="74868"/>
                </a:lnTo>
                <a:lnTo>
                  <a:pt x="3250" y="135197"/>
                </a:lnTo>
                <a:lnTo>
                  <a:pt x="0" y="168148"/>
                </a:lnTo>
                <a:lnTo>
                  <a:pt x="0" y="3203702"/>
                </a:lnTo>
                <a:lnTo>
                  <a:pt x="12763" y="3268046"/>
                </a:lnTo>
                <a:lnTo>
                  <a:pt x="49149" y="3322599"/>
                </a:lnTo>
                <a:lnTo>
                  <a:pt x="103679" y="3359050"/>
                </a:lnTo>
                <a:lnTo>
                  <a:pt x="168021" y="3371850"/>
                </a:lnTo>
                <a:lnTo>
                  <a:pt x="8756904" y="3371850"/>
                </a:lnTo>
                <a:lnTo>
                  <a:pt x="8821245" y="3359050"/>
                </a:lnTo>
                <a:lnTo>
                  <a:pt x="8875776" y="3322599"/>
                </a:lnTo>
                <a:lnTo>
                  <a:pt x="8912161" y="3268046"/>
                </a:lnTo>
                <a:lnTo>
                  <a:pt x="8924925" y="3203702"/>
                </a:lnTo>
                <a:lnTo>
                  <a:pt x="8924925" y="168148"/>
                </a:lnTo>
                <a:lnTo>
                  <a:pt x="8912161" y="103806"/>
                </a:lnTo>
                <a:lnTo>
                  <a:pt x="8875776" y="49275"/>
                </a:lnTo>
                <a:lnTo>
                  <a:pt x="8821245" y="12779"/>
                </a:lnTo>
                <a:lnTo>
                  <a:pt x="8756904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250" y="6829425"/>
            <a:ext cx="8924925" cy="3371850"/>
          </a:xfrm>
          <a:custGeom>
            <a:avLst/>
            <a:gdLst/>
            <a:ahLst/>
            <a:cxnLst/>
            <a:rect l="l" t="t" r="r" b="b"/>
            <a:pathLst>
              <a:path w="8924925" h="3371850">
                <a:moveTo>
                  <a:pt x="8756904" y="0"/>
                </a:moveTo>
                <a:lnTo>
                  <a:pt x="167995" y="0"/>
                </a:lnTo>
                <a:lnTo>
                  <a:pt x="135064" y="3252"/>
                </a:lnTo>
                <a:lnTo>
                  <a:pt x="74787" y="28235"/>
                </a:lnTo>
                <a:lnTo>
                  <a:pt x="28222" y="74868"/>
                </a:lnTo>
                <a:lnTo>
                  <a:pt x="3257" y="135197"/>
                </a:lnTo>
                <a:lnTo>
                  <a:pt x="0" y="168148"/>
                </a:lnTo>
                <a:lnTo>
                  <a:pt x="0" y="3203702"/>
                </a:lnTo>
                <a:lnTo>
                  <a:pt x="12786" y="3268046"/>
                </a:lnTo>
                <a:lnTo>
                  <a:pt x="49199" y="3322599"/>
                </a:lnTo>
                <a:lnTo>
                  <a:pt x="103701" y="3359050"/>
                </a:lnTo>
                <a:lnTo>
                  <a:pt x="167995" y="3371850"/>
                </a:lnTo>
                <a:lnTo>
                  <a:pt x="8756904" y="3371850"/>
                </a:lnTo>
                <a:lnTo>
                  <a:pt x="8821245" y="3359050"/>
                </a:lnTo>
                <a:lnTo>
                  <a:pt x="8875776" y="3322599"/>
                </a:lnTo>
                <a:lnTo>
                  <a:pt x="8912161" y="3268046"/>
                </a:lnTo>
                <a:lnTo>
                  <a:pt x="8924925" y="3203702"/>
                </a:lnTo>
                <a:lnTo>
                  <a:pt x="8924925" y="168148"/>
                </a:lnTo>
                <a:lnTo>
                  <a:pt x="8912161" y="103806"/>
                </a:lnTo>
                <a:lnTo>
                  <a:pt x="8875776" y="49275"/>
                </a:lnTo>
                <a:lnTo>
                  <a:pt x="8821245" y="12779"/>
                </a:lnTo>
                <a:lnTo>
                  <a:pt x="8756904" y="0"/>
                </a:lnTo>
                <a:close/>
              </a:path>
            </a:pathLst>
          </a:custGeom>
          <a:solidFill>
            <a:srgbClr val="6A136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71650"/>
            <a:ext cx="18287961" cy="48482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00405">
              <a:lnSpc>
                <a:spcPct val="100000"/>
              </a:lnSpc>
              <a:spcBef>
                <a:spcPts val="125"/>
              </a:spcBef>
            </a:pPr>
            <a:r>
              <a:rPr spc="85" dirty="0"/>
              <a:t>Wireframing</a:t>
            </a:r>
            <a:r>
              <a:rPr spc="-120" dirty="0"/>
              <a:t> </a:t>
            </a:r>
            <a:r>
              <a:rPr spc="140" dirty="0"/>
              <a:t>of</a:t>
            </a:r>
            <a:r>
              <a:rPr spc="-180" dirty="0"/>
              <a:t> </a:t>
            </a:r>
            <a:r>
              <a:rPr spc="195" dirty="0"/>
              <a:t>the</a:t>
            </a:r>
            <a:r>
              <a:rPr spc="-140" dirty="0"/>
              <a:t> </a:t>
            </a:r>
            <a:r>
              <a:rPr spc="85" dirty="0"/>
              <a:t>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5967" y="1154366"/>
            <a:ext cx="7637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35" dirty="0">
                <a:solidFill>
                  <a:srgbClr val="E45260"/>
                </a:solidFill>
                <a:latin typeface="Arial"/>
                <a:cs typeface="Arial"/>
              </a:rPr>
              <a:t>Solution</a:t>
            </a:r>
            <a:r>
              <a:rPr sz="2400" b="1" spc="-7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E45260"/>
                </a:solidFill>
                <a:latin typeface="Arial"/>
                <a:cs typeface="Arial"/>
              </a:rPr>
              <a:t>1</a:t>
            </a:r>
            <a:r>
              <a:rPr sz="2400" b="1" spc="-13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E45260"/>
                </a:solidFill>
                <a:latin typeface="Arial"/>
                <a:cs typeface="Arial"/>
              </a:rPr>
              <a:t>:</a:t>
            </a:r>
            <a:r>
              <a:rPr sz="2400" b="1" spc="-5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E45260"/>
                </a:solidFill>
                <a:latin typeface="Arial"/>
                <a:cs typeface="Arial"/>
              </a:rPr>
              <a:t>Chef</a:t>
            </a:r>
            <a:r>
              <a:rPr sz="2400" b="1" spc="-9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E45260"/>
                </a:solidFill>
                <a:latin typeface="Arial"/>
                <a:cs typeface="Arial"/>
              </a:rPr>
              <a:t>Bot</a:t>
            </a:r>
            <a:r>
              <a:rPr sz="2400" b="1" spc="-90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E45260"/>
                </a:solidFill>
                <a:latin typeface="Arial"/>
                <a:cs typeface="Arial"/>
              </a:rPr>
              <a:t>(AI-Driven</a:t>
            </a:r>
            <a:r>
              <a:rPr sz="2400" b="1" spc="-145" dirty="0">
                <a:solidFill>
                  <a:srgbClr val="E4526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E45260"/>
                </a:solidFill>
                <a:latin typeface="Arial"/>
                <a:cs typeface="Arial"/>
              </a:rPr>
              <a:t>Recommendations)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62475" y="6838950"/>
            <a:ext cx="9525" cy="3362325"/>
          </a:xfrm>
          <a:custGeom>
            <a:avLst/>
            <a:gdLst/>
            <a:ahLst/>
            <a:cxnLst/>
            <a:rect l="l" t="t" r="r" b="b"/>
            <a:pathLst>
              <a:path w="9525" h="3362325">
                <a:moveTo>
                  <a:pt x="9525" y="0"/>
                </a:moveTo>
                <a:lnTo>
                  <a:pt x="0" y="3362325"/>
                </a:lnTo>
              </a:path>
            </a:pathLst>
          </a:custGeom>
          <a:ln w="38100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3150" y="6829425"/>
            <a:ext cx="9525" cy="3371850"/>
          </a:xfrm>
          <a:custGeom>
            <a:avLst/>
            <a:gdLst/>
            <a:ahLst/>
            <a:cxnLst/>
            <a:rect l="l" t="t" r="r" b="b"/>
            <a:pathLst>
              <a:path w="9525" h="3371850">
                <a:moveTo>
                  <a:pt x="9525" y="0"/>
                </a:moveTo>
                <a:lnTo>
                  <a:pt x="0" y="3371850"/>
                </a:lnTo>
              </a:path>
            </a:pathLst>
          </a:custGeom>
          <a:ln w="38100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155" y="7258748"/>
            <a:ext cx="27787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Home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Introduction: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465" y="7857426"/>
            <a:ext cx="4239895" cy="160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>
              <a:lnSpc>
                <a:spcPct val="114700"/>
              </a:lnSpc>
              <a:spcBef>
                <a:spcPts val="100"/>
              </a:spcBef>
              <a:buFont typeface="Arial MT"/>
              <a:buChar char="•"/>
              <a:tabLst>
                <a:tab pos="207645" algn="l"/>
              </a:tabLst>
            </a:pP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Description: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Zepto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home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page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banner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introducing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Chef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Bot.</a:t>
            </a:r>
            <a:endParaRPr sz="1800">
              <a:latin typeface="Microsoft Sans Serif"/>
              <a:cs typeface="Microsoft Sans Serif"/>
            </a:endParaRPr>
          </a:p>
          <a:p>
            <a:pPr marL="207010" indent="-19494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07645" algn="l"/>
              </a:tabLst>
            </a:pP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Visual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Elements: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"Meet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Chef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Bot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5" dirty="0">
                <a:solidFill>
                  <a:srgbClr val="FFFFFF"/>
                </a:solidFill>
                <a:latin typeface="Microsoft Sans Serif"/>
                <a:cs typeface="Microsoft Sans Serif"/>
              </a:rPr>
              <a:t>–</a:t>
            </a:r>
            <a:endParaRPr sz="1800">
              <a:latin typeface="Microsoft Sans Serif"/>
              <a:cs typeface="Microsoft Sans Serif"/>
            </a:endParaRPr>
          </a:p>
          <a:p>
            <a:pPr marL="207010" marR="116839">
              <a:lnSpc>
                <a:spcPct val="114700"/>
              </a:lnSpc>
              <a:spcBef>
                <a:spcPts val="75"/>
              </a:spcBef>
            </a:pP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Your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Cooking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Assistant!"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"Try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Now"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button.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1440" y="7322248"/>
            <a:ext cx="2700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Chef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Bot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Chat</a:t>
            </a:r>
            <a:r>
              <a:rPr sz="1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Interface: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6004" y="7920926"/>
            <a:ext cx="3929379" cy="160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310">
              <a:lnSpc>
                <a:spcPct val="114700"/>
              </a:lnSpc>
              <a:spcBef>
                <a:spcPts val="100"/>
              </a:spcBef>
              <a:buFont typeface="Arial MT"/>
              <a:buChar char="•"/>
              <a:tabLst>
                <a:tab pos="207010" algn="l"/>
              </a:tabLst>
            </a:pP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Description: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Chat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interface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where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users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interact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Chef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Bot.</a:t>
            </a:r>
            <a:endParaRPr sz="1800">
              <a:latin typeface="Microsoft Sans Serif"/>
              <a:cs typeface="Microsoft Sans Serif"/>
            </a:endParaRPr>
          </a:p>
          <a:p>
            <a:pPr marL="207010" indent="-19431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07010" algn="l"/>
              </a:tabLst>
            </a:pP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Visual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Elements:</a:t>
            </a: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Chat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message:</a:t>
            </a:r>
            <a:endParaRPr sz="1800">
              <a:latin typeface="Microsoft Sans Serif"/>
              <a:cs typeface="Microsoft Sans Serif"/>
            </a:endParaRPr>
          </a:p>
          <a:p>
            <a:pPr marL="207010" marR="60325">
              <a:lnSpc>
                <a:spcPct val="114700"/>
              </a:lnSpc>
              <a:spcBef>
                <a:spcPts val="75"/>
              </a:spcBef>
            </a:pP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"Hello!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What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you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want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cook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today?"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field.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55708" y="7322248"/>
            <a:ext cx="34690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Ingredient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Add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Cart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50018" y="7920926"/>
            <a:ext cx="4095750" cy="160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5080" indent="-194945">
              <a:lnSpc>
                <a:spcPct val="114700"/>
              </a:lnSpc>
              <a:spcBef>
                <a:spcPts val="100"/>
              </a:spcBef>
              <a:buFont typeface="Arial MT"/>
              <a:buChar char="•"/>
              <a:tabLst>
                <a:tab pos="207645" algn="l"/>
              </a:tabLst>
            </a:pP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Description: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Chat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lists ingredients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needed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"Add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Cart"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buttons.</a:t>
            </a:r>
            <a:endParaRPr sz="1800">
              <a:latin typeface="Microsoft Sans Serif"/>
              <a:cs typeface="Microsoft Sans Serif"/>
            </a:endParaRPr>
          </a:p>
          <a:p>
            <a:pPr marL="207010" indent="-19494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07645" algn="l"/>
              </a:tabLst>
            </a:pP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Visual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Elements: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"To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make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Paneer</a:t>
            </a:r>
            <a:endParaRPr sz="1800">
              <a:latin typeface="Microsoft Sans Serif"/>
              <a:cs typeface="Microsoft Sans Serif"/>
            </a:endParaRPr>
          </a:p>
          <a:p>
            <a:pPr marL="20701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Tikka,</a:t>
            </a:r>
            <a:r>
              <a:rPr sz="1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you’ll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need: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[ingredients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list].</a:t>
            </a:r>
            <a:endParaRPr sz="1800">
              <a:latin typeface="Microsoft Sans Serif"/>
              <a:cs typeface="Microsoft Sans Serif"/>
            </a:endParaRPr>
          </a:p>
          <a:p>
            <a:pPr marL="207010">
              <a:lnSpc>
                <a:spcPct val="100000"/>
              </a:lnSpc>
              <a:spcBef>
                <a:spcPts val="315"/>
              </a:spcBef>
            </a:pP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Click</a:t>
            </a:r>
            <a:r>
              <a:rPr sz="1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'Add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Cart'."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50314" y="7293991"/>
            <a:ext cx="278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Cart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Ready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Checkout: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38631" y="7865935"/>
            <a:ext cx="3824604" cy="19323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06375" marR="137160" indent="-194310">
              <a:lnSpc>
                <a:spcPct val="116399"/>
              </a:lnSpc>
              <a:spcBef>
                <a:spcPts val="60"/>
              </a:spcBef>
              <a:buFont typeface="Arial MT"/>
              <a:buChar char="•"/>
              <a:tabLst>
                <a:tab pos="207010" algn="l"/>
              </a:tabLst>
            </a:pP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Description:</a:t>
            </a:r>
            <a:r>
              <a:rPr sz="18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Shopping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cart</a:t>
            </a: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ingredients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added, </a:t>
            </a:r>
            <a:r>
              <a:rPr sz="18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ready </a:t>
            </a:r>
            <a:r>
              <a:rPr sz="18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18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checkout.</a:t>
            </a:r>
            <a:endParaRPr sz="1800">
              <a:latin typeface="Microsoft Sans Serif"/>
              <a:cs typeface="Microsoft Sans Serif"/>
            </a:endParaRPr>
          </a:p>
          <a:p>
            <a:pPr marL="206375" marR="5080" indent="-194310">
              <a:lnSpc>
                <a:spcPct val="114700"/>
              </a:lnSpc>
              <a:buFont typeface="Arial MT"/>
              <a:buChar char="•"/>
              <a:tabLst>
                <a:tab pos="207010" algn="l"/>
              </a:tabLst>
            </a:pPr>
            <a:r>
              <a:rPr sz="1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Visual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Elements: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View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8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8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cart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ingredients</a:t>
            </a: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"Proceed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endParaRPr sz="1800">
              <a:latin typeface="Microsoft Sans Serif"/>
              <a:cs typeface="Microsoft Sans Serif"/>
            </a:endParaRPr>
          </a:p>
          <a:p>
            <a:pPr marL="206375">
              <a:lnSpc>
                <a:spcPct val="100000"/>
              </a:lnSpc>
              <a:spcBef>
                <a:spcPts val="395"/>
              </a:spcBef>
            </a:pPr>
            <a:r>
              <a:rPr sz="18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Checkout"</a:t>
            </a:r>
            <a:r>
              <a:rPr sz="1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button.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1768</Words>
  <Application>Microsoft Office PowerPoint</Application>
  <PresentationFormat>Custom</PresentationFormat>
  <Paragraphs>302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MT</vt:lpstr>
      <vt:lpstr>Calibri</vt:lpstr>
      <vt:lpstr>Microsoft Sans Serif</vt:lpstr>
      <vt:lpstr>Times New Roman</vt:lpstr>
      <vt:lpstr>Office Theme</vt:lpstr>
      <vt:lpstr>Product Teardown</vt:lpstr>
      <vt:lpstr>Goal :</vt:lpstr>
      <vt:lpstr>About Zepto :</vt:lpstr>
      <vt:lpstr>PROBLEM STATEMENT</vt:lpstr>
      <vt:lpstr>USER PERSONA</vt:lpstr>
      <vt:lpstr>PRIORITIZATION OF SOLUTIONS</vt:lpstr>
      <vt:lpstr>PowerPoint Presentation</vt:lpstr>
      <vt:lpstr>User Journey Through Zepto: Wireframe Overview</vt:lpstr>
      <vt:lpstr>Wireframing of the Solution</vt:lpstr>
      <vt:lpstr>Wireframing of the Solution</vt:lpstr>
      <vt:lpstr>MEASURING THE PRIORITIES : FEATURE PRIORITIZATION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Tushar Pandey</cp:lastModifiedBy>
  <cp:revision>2</cp:revision>
  <dcterms:created xsi:type="dcterms:W3CDTF">2024-12-04T19:25:02Z</dcterms:created>
  <dcterms:modified xsi:type="dcterms:W3CDTF">2025-02-14T14:53:49Z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2024-10-18T00:00:00Z</vt:filetime>
  </property>
  <property fmtid="{D5CDD505-2E9C-101B-9397-08002B2CF9AE}" pid="3" name="LastSaved">
    <vt:filetime>2024-12-04T00:00:00Z</vt:filetime>
  </property>
</Properties>
</file>