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6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3E56-A946-4269-BD8A-1A257F57D28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B358-F786-4A17-9E0D-CBF73994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71" y="807851"/>
            <a:ext cx="9144000" cy="2387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POWER BI DASHBOARD </a:t>
            </a:r>
            <a:b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</a:b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SALES ANALYSIS 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25859" y="4139921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 smtClean="0">
                <a:solidFill>
                  <a:schemeClr val="accent5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Task 3 – Data Analyst Internship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000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Name – TUSHAR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Date – 05/06/2025</a:t>
            </a:r>
            <a:endParaRPr lang="en-US" sz="3000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76" y="536085"/>
            <a:ext cx="3016624" cy="3016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553" r="4824" b="32023"/>
          <a:stretch/>
        </p:blipFill>
        <p:spPr>
          <a:xfrm>
            <a:off x="6367792" y="3909966"/>
            <a:ext cx="4532780" cy="2115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2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OBJECTIVE</a:t>
            </a:r>
            <a:r>
              <a:rPr lang="en-US" sz="66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136"/>
            <a:ext cx="10515600" cy="43513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 The objective of this task was to design an interactive and visually informative sales dashboard</a:t>
            </a:r>
            <a:r>
              <a:rPr lang="en-US" sz="4800" dirty="0" smtClean="0">
                <a:solidFill>
                  <a:schemeClr val="accent2"/>
                </a:solidFill>
              </a:rPr>
              <a:t>. 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DATASET DESCRIPTION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49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Dataset: Superstore Sales Data (from </a:t>
            </a:r>
            <a:r>
              <a:rPr lang="en-US" dirty="0" err="1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Kaggle</a:t>
            </a:r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)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Main Columns Used: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Order Date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Sales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Profit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Category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Region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Reason for Choosing: It contains complete sales and financial information suitable for building KPIs and charts</a:t>
            </a:r>
            <a:endParaRPr lang="en-US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DASHBOARD OVERVIEW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354"/>
            <a:ext cx="77347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496697" y="23905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3736" y="1867353"/>
            <a:ext cx="3148149" cy="30469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This dashboard includes: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- KPIs: Total Sales and Profit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- Sales over Time (Line Chart)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- Sales by Category (Clustered Column Chart)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- Interactive Slicers: Region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6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INSIGHT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8514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Insights: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✅ Technology category generated the highest sales.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✅ Western Region performed the best in terms of profit.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✅ Sales peaked during the holiday season (Oct–Dec).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✅ Office Supplies had the lowest profit margin.</a:t>
            </a:r>
            <a:endParaRPr lang="en-US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TOOLS USED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98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Power BI Desktop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Kaggle</a:t>
            </a:r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 (for dataset)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Microsoft PowerPoint</a:t>
            </a:r>
          </a:p>
          <a:p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- </a:t>
            </a:r>
            <a:r>
              <a:rPr lang="en-US" dirty="0" err="1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GitHub</a:t>
            </a:r>
            <a:r>
              <a:rPr lang="en-US" dirty="0" smtClean="0">
                <a:solidFill>
                  <a:schemeClr val="accent2"/>
                </a:solidFill>
                <a:latin typeface="Bahnschrift SemiBold Condensed" panose="020B0502040204020203" pitchFamily="34" charset="0"/>
              </a:rPr>
              <a:t> (for submission)</a:t>
            </a:r>
            <a:endParaRPr lang="en-US" dirty="0">
              <a:solidFill>
                <a:schemeClr val="accent2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3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 Condensed</vt:lpstr>
      <vt:lpstr>Calibri</vt:lpstr>
      <vt:lpstr>Calibri Light</vt:lpstr>
      <vt:lpstr>Office Theme</vt:lpstr>
      <vt:lpstr>POWER BI DASHBOARD  SALES ANALYSIS </vt:lpstr>
      <vt:lpstr>OBJECTIVE </vt:lpstr>
      <vt:lpstr>DATASET DESCRIPTION </vt:lpstr>
      <vt:lpstr>DASHBOARD OVERVIEW</vt:lpstr>
      <vt:lpstr>KEY INSIGHT</vt:lpstr>
      <vt:lpstr>TOOLS USED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DASHBOARD  SALES ANALYSIS</dc:title>
  <dc:creator>Microsoft account</dc:creator>
  <cp:lastModifiedBy>Microsoft account</cp:lastModifiedBy>
  <cp:revision>7</cp:revision>
  <dcterms:created xsi:type="dcterms:W3CDTF">2025-06-05T14:31:01Z</dcterms:created>
  <dcterms:modified xsi:type="dcterms:W3CDTF">2025-06-05T16:07:13Z</dcterms:modified>
</cp:coreProperties>
</file>