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86" r:id="rId16"/>
    <p:sldId id="287" r:id="rId17"/>
    <p:sldId id="288" r:id="rId18"/>
    <p:sldId id="289" r:id="rId19"/>
    <p:sldId id="290" r:id="rId20"/>
    <p:sldId id="291" r:id="rId21"/>
    <p:sldId id="272" r:id="rId22"/>
    <p:sldId id="273" r:id="rId23"/>
    <p:sldId id="274" r:id="rId24"/>
    <p:sldId id="292" r:id="rId25"/>
    <p:sldId id="293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282" r:id="rId42"/>
    <p:sldId id="283" r:id="rId43"/>
    <p:sldId id="284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B30DE4-5DA9-4C4B-BC6F-78215CFF9107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86"/>
            <p14:sldId id="287"/>
            <p14:sldId id="288"/>
            <p14:sldId id="289"/>
            <p14:sldId id="290"/>
            <p14:sldId id="291"/>
            <p14:sldId id="272"/>
            <p14:sldId id="273"/>
            <p14:sldId id="274"/>
            <p14:sldId id="292"/>
            <p14:sldId id="293"/>
            <p14:sldId id="275"/>
            <p14:sldId id="276"/>
            <p14:sldId id="277"/>
            <p14:sldId id="278"/>
            <p14:sldId id="279"/>
            <p14:sldId id="280"/>
            <p14:sldId id="281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363449-B7A3-4F7F-B695-455D73CB512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63BD807-DAC9-4F7C-A2CC-B88077408D65}">
      <dgm:prSet phldrT="[Text]"/>
      <dgm:spPr/>
      <dgm:t>
        <a:bodyPr/>
        <a:lstStyle/>
        <a:p>
          <a:r>
            <a:rPr lang="en-US" dirty="0"/>
            <a:t>Recurrence equation</a:t>
          </a:r>
          <a:endParaRPr lang="en-IN" dirty="0"/>
        </a:p>
      </dgm:t>
    </dgm:pt>
    <dgm:pt modelId="{E1C60F02-859A-4EA4-816C-66F5FF9D8E36}" type="parTrans" cxnId="{AB8EA061-465F-4991-B618-CAF8B6890CAA}">
      <dgm:prSet/>
      <dgm:spPr/>
      <dgm:t>
        <a:bodyPr/>
        <a:lstStyle/>
        <a:p>
          <a:endParaRPr lang="en-IN"/>
        </a:p>
      </dgm:t>
    </dgm:pt>
    <dgm:pt modelId="{6FCBBF9E-3C65-4C06-8454-C0EEE76E3C99}" type="sibTrans" cxnId="{AB8EA061-465F-4991-B618-CAF8B6890CAA}">
      <dgm:prSet/>
      <dgm:spPr/>
      <dgm:t>
        <a:bodyPr/>
        <a:lstStyle/>
        <a:p>
          <a:endParaRPr lang="en-IN"/>
        </a:p>
      </dgm:t>
    </dgm:pt>
    <dgm:pt modelId="{A7D6D638-FB9F-423C-B424-967CDD29097E}">
      <dgm:prSet phldrT="[Text]"/>
      <dgm:spPr/>
      <dgm:t>
        <a:bodyPr/>
        <a:lstStyle/>
        <a:p>
          <a:r>
            <a:rPr lang="en-US" dirty="0"/>
            <a:t>Substitution method	</a:t>
          </a:r>
          <a:endParaRPr lang="en-IN" dirty="0"/>
        </a:p>
      </dgm:t>
    </dgm:pt>
    <dgm:pt modelId="{0825220F-41E1-40EE-92D5-855DA9853D69}" type="parTrans" cxnId="{DAE51156-8B52-43E1-8AAA-A51A8473F454}">
      <dgm:prSet/>
      <dgm:spPr/>
      <dgm:t>
        <a:bodyPr/>
        <a:lstStyle/>
        <a:p>
          <a:endParaRPr lang="en-IN"/>
        </a:p>
      </dgm:t>
    </dgm:pt>
    <dgm:pt modelId="{5101ACE4-FC89-4E34-A540-3E6BF264D8FC}" type="sibTrans" cxnId="{DAE51156-8B52-43E1-8AAA-A51A8473F454}">
      <dgm:prSet/>
      <dgm:spPr/>
      <dgm:t>
        <a:bodyPr/>
        <a:lstStyle/>
        <a:p>
          <a:endParaRPr lang="en-IN"/>
        </a:p>
      </dgm:t>
    </dgm:pt>
    <dgm:pt modelId="{6E7E8B23-8770-482D-B934-D36CC7DA144E}">
      <dgm:prSet phldrT="[Text]"/>
      <dgm:spPr/>
      <dgm:t>
        <a:bodyPr/>
        <a:lstStyle/>
        <a:p>
          <a:r>
            <a:rPr lang="en-US" dirty="0"/>
            <a:t>Forward substitution	</a:t>
          </a:r>
          <a:endParaRPr lang="en-IN" dirty="0"/>
        </a:p>
      </dgm:t>
    </dgm:pt>
    <dgm:pt modelId="{584C1F39-8D8D-4082-898F-018A6986CC6E}" type="parTrans" cxnId="{5E6FC0A0-2D9B-479A-86B8-2954AEB07293}">
      <dgm:prSet/>
      <dgm:spPr/>
      <dgm:t>
        <a:bodyPr/>
        <a:lstStyle/>
        <a:p>
          <a:endParaRPr lang="en-IN"/>
        </a:p>
      </dgm:t>
    </dgm:pt>
    <dgm:pt modelId="{00716B90-B991-4120-ACB0-D8877DFB36B0}" type="sibTrans" cxnId="{5E6FC0A0-2D9B-479A-86B8-2954AEB07293}">
      <dgm:prSet/>
      <dgm:spPr/>
      <dgm:t>
        <a:bodyPr/>
        <a:lstStyle/>
        <a:p>
          <a:endParaRPr lang="en-IN"/>
        </a:p>
      </dgm:t>
    </dgm:pt>
    <dgm:pt modelId="{E4CA86B2-1E9D-4659-BB77-FB67AB58559B}">
      <dgm:prSet phldrT="[Text]"/>
      <dgm:spPr/>
      <dgm:t>
        <a:bodyPr/>
        <a:lstStyle/>
        <a:p>
          <a:r>
            <a:rPr lang="en-US" dirty="0"/>
            <a:t>Backward substitution</a:t>
          </a:r>
          <a:endParaRPr lang="en-IN" dirty="0"/>
        </a:p>
      </dgm:t>
    </dgm:pt>
    <dgm:pt modelId="{33AAD10F-09E9-451E-8396-F85ED84FEDAE}" type="parTrans" cxnId="{B9C1CDDE-528C-4540-8FFD-1DC4A175888F}">
      <dgm:prSet/>
      <dgm:spPr/>
      <dgm:t>
        <a:bodyPr/>
        <a:lstStyle/>
        <a:p>
          <a:endParaRPr lang="en-IN"/>
        </a:p>
      </dgm:t>
    </dgm:pt>
    <dgm:pt modelId="{5309A532-0A96-440E-9110-EFB037560A11}" type="sibTrans" cxnId="{B9C1CDDE-528C-4540-8FFD-1DC4A175888F}">
      <dgm:prSet/>
      <dgm:spPr/>
      <dgm:t>
        <a:bodyPr/>
        <a:lstStyle/>
        <a:p>
          <a:endParaRPr lang="en-IN"/>
        </a:p>
      </dgm:t>
    </dgm:pt>
    <dgm:pt modelId="{897156A2-A537-47C0-B05A-4FF65664DC0A}">
      <dgm:prSet phldrT="[Text]"/>
      <dgm:spPr/>
      <dgm:t>
        <a:bodyPr/>
        <a:lstStyle/>
        <a:p>
          <a:r>
            <a:rPr lang="en-US" dirty="0"/>
            <a:t>Master’s method</a:t>
          </a:r>
          <a:endParaRPr lang="en-IN" dirty="0"/>
        </a:p>
      </dgm:t>
    </dgm:pt>
    <dgm:pt modelId="{8A611D13-5AF7-4D50-BA93-203BBA6B8528}" type="parTrans" cxnId="{A47D63FD-15F5-4564-BAD0-E8C61E285928}">
      <dgm:prSet/>
      <dgm:spPr/>
      <dgm:t>
        <a:bodyPr/>
        <a:lstStyle/>
        <a:p>
          <a:endParaRPr lang="en-IN"/>
        </a:p>
      </dgm:t>
    </dgm:pt>
    <dgm:pt modelId="{A8726441-99EE-49E4-A06C-21DB3D3433F8}" type="sibTrans" cxnId="{A47D63FD-15F5-4564-BAD0-E8C61E285928}">
      <dgm:prSet/>
      <dgm:spPr/>
      <dgm:t>
        <a:bodyPr/>
        <a:lstStyle/>
        <a:p>
          <a:endParaRPr lang="en-IN"/>
        </a:p>
      </dgm:t>
    </dgm:pt>
    <dgm:pt modelId="{D4313CAF-6BF7-41B3-AB84-73AE83F3193F}">
      <dgm:prSet/>
      <dgm:spPr/>
      <dgm:t>
        <a:bodyPr/>
        <a:lstStyle/>
        <a:p>
          <a:r>
            <a:rPr lang="en-US" dirty="0"/>
            <a:t>Recurrence tree method</a:t>
          </a:r>
          <a:endParaRPr lang="en-IN" dirty="0"/>
        </a:p>
      </dgm:t>
    </dgm:pt>
    <dgm:pt modelId="{84B1D299-E7D1-4623-9B7E-432188925442}" type="parTrans" cxnId="{CCD665A5-3720-437A-AC81-674615D33DA0}">
      <dgm:prSet/>
      <dgm:spPr/>
      <dgm:t>
        <a:bodyPr/>
        <a:lstStyle/>
        <a:p>
          <a:endParaRPr lang="en-IN"/>
        </a:p>
      </dgm:t>
    </dgm:pt>
    <dgm:pt modelId="{D3FFBC6F-D580-4325-ABCB-FD0CE62587B2}" type="sibTrans" cxnId="{CCD665A5-3720-437A-AC81-674615D33DA0}">
      <dgm:prSet/>
      <dgm:spPr/>
      <dgm:t>
        <a:bodyPr/>
        <a:lstStyle/>
        <a:p>
          <a:endParaRPr lang="en-IN"/>
        </a:p>
      </dgm:t>
    </dgm:pt>
    <dgm:pt modelId="{EB4C889D-80C5-4804-84BF-AE4DF5399AFB}" type="pres">
      <dgm:prSet presAssocID="{1A363449-B7A3-4F7F-B695-455D73CB51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CF6ECA-2981-4319-A9CE-1D4DD083EAD6}" type="pres">
      <dgm:prSet presAssocID="{563BD807-DAC9-4F7C-A2CC-B88077408D65}" presName="hierRoot1" presStyleCnt="0"/>
      <dgm:spPr/>
    </dgm:pt>
    <dgm:pt modelId="{030C0776-0C71-4E1C-B683-38F91D2CD597}" type="pres">
      <dgm:prSet presAssocID="{563BD807-DAC9-4F7C-A2CC-B88077408D65}" presName="composite" presStyleCnt="0"/>
      <dgm:spPr/>
    </dgm:pt>
    <dgm:pt modelId="{24D0CEDD-6451-465B-B323-6AD6C41515B2}" type="pres">
      <dgm:prSet presAssocID="{563BD807-DAC9-4F7C-A2CC-B88077408D65}" presName="background" presStyleLbl="node0" presStyleIdx="0" presStyleCnt="1"/>
      <dgm:spPr/>
    </dgm:pt>
    <dgm:pt modelId="{92E7B1FC-1388-4987-B75C-B78B97034FF7}" type="pres">
      <dgm:prSet presAssocID="{563BD807-DAC9-4F7C-A2CC-B88077408D65}" presName="text" presStyleLbl="fgAcc0" presStyleIdx="0" presStyleCnt="1">
        <dgm:presLayoutVars>
          <dgm:chPref val="3"/>
        </dgm:presLayoutVars>
      </dgm:prSet>
      <dgm:spPr/>
    </dgm:pt>
    <dgm:pt modelId="{4B0A8483-A572-462C-90EB-2F7F4EA7E7FC}" type="pres">
      <dgm:prSet presAssocID="{563BD807-DAC9-4F7C-A2CC-B88077408D65}" presName="hierChild2" presStyleCnt="0"/>
      <dgm:spPr/>
    </dgm:pt>
    <dgm:pt modelId="{8271FCFF-B7E6-49F9-8947-2C5C43AEE123}" type="pres">
      <dgm:prSet presAssocID="{0825220F-41E1-40EE-92D5-855DA9853D69}" presName="Name10" presStyleLbl="parChTrans1D2" presStyleIdx="0" presStyleCnt="3"/>
      <dgm:spPr/>
    </dgm:pt>
    <dgm:pt modelId="{D6520FC1-3E06-44A5-83EC-3F06A03E68C5}" type="pres">
      <dgm:prSet presAssocID="{A7D6D638-FB9F-423C-B424-967CDD29097E}" presName="hierRoot2" presStyleCnt="0"/>
      <dgm:spPr/>
    </dgm:pt>
    <dgm:pt modelId="{AA9726E1-BE37-4AF0-9CAB-D3990D115B12}" type="pres">
      <dgm:prSet presAssocID="{A7D6D638-FB9F-423C-B424-967CDD29097E}" presName="composite2" presStyleCnt="0"/>
      <dgm:spPr/>
    </dgm:pt>
    <dgm:pt modelId="{AA3EACA2-BE17-4F40-8976-CD43840177DC}" type="pres">
      <dgm:prSet presAssocID="{A7D6D638-FB9F-423C-B424-967CDD29097E}" presName="background2" presStyleLbl="node2" presStyleIdx="0" presStyleCnt="3"/>
      <dgm:spPr/>
    </dgm:pt>
    <dgm:pt modelId="{94474FE6-BAEF-403B-A581-56B2BC93E108}" type="pres">
      <dgm:prSet presAssocID="{A7D6D638-FB9F-423C-B424-967CDD29097E}" presName="text2" presStyleLbl="fgAcc2" presStyleIdx="0" presStyleCnt="3">
        <dgm:presLayoutVars>
          <dgm:chPref val="3"/>
        </dgm:presLayoutVars>
      </dgm:prSet>
      <dgm:spPr/>
    </dgm:pt>
    <dgm:pt modelId="{00B26A58-F7B0-4C4F-80A1-9D5A6109CD04}" type="pres">
      <dgm:prSet presAssocID="{A7D6D638-FB9F-423C-B424-967CDD29097E}" presName="hierChild3" presStyleCnt="0"/>
      <dgm:spPr/>
    </dgm:pt>
    <dgm:pt modelId="{00368D00-99B5-4503-9F60-FB206076A971}" type="pres">
      <dgm:prSet presAssocID="{584C1F39-8D8D-4082-898F-018A6986CC6E}" presName="Name17" presStyleLbl="parChTrans1D3" presStyleIdx="0" presStyleCnt="2"/>
      <dgm:spPr/>
    </dgm:pt>
    <dgm:pt modelId="{9FBCA0A3-BE32-41AD-865C-11A560AB0342}" type="pres">
      <dgm:prSet presAssocID="{6E7E8B23-8770-482D-B934-D36CC7DA144E}" presName="hierRoot3" presStyleCnt="0"/>
      <dgm:spPr/>
    </dgm:pt>
    <dgm:pt modelId="{40252813-ED96-4800-9E08-E8FE9DAA4F74}" type="pres">
      <dgm:prSet presAssocID="{6E7E8B23-8770-482D-B934-D36CC7DA144E}" presName="composite3" presStyleCnt="0"/>
      <dgm:spPr/>
    </dgm:pt>
    <dgm:pt modelId="{31ED9F6E-DE41-4CAA-8971-5CFBF7FD38EB}" type="pres">
      <dgm:prSet presAssocID="{6E7E8B23-8770-482D-B934-D36CC7DA144E}" presName="background3" presStyleLbl="node3" presStyleIdx="0" presStyleCnt="2"/>
      <dgm:spPr/>
    </dgm:pt>
    <dgm:pt modelId="{83CD5C46-5293-49E5-A524-CE80DD7230C7}" type="pres">
      <dgm:prSet presAssocID="{6E7E8B23-8770-482D-B934-D36CC7DA144E}" presName="text3" presStyleLbl="fgAcc3" presStyleIdx="0" presStyleCnt="2">
        <dgm:presLayoutVars>
          <dgm:chPref val="3"/>
        </dgm:presLayoutVars>
      </dgm:prSet>
      <dgm:spPr/>
    </dgm:pt>
    <dgm:pt modelId="{5D931014-F4DD-4BC4-8C9F-DBB267C85DEE}" type="pres">
      <dgm:prSet presAssocID="{6E7E8B23-8770-482D-B934-D36CC7DA144E}" presName="hierChild4" presStyleCnt="0"/>
      <dgm:spPr/>
    </dgm:pt>
    <dgm:pt modelId="{BF32105E-FFEB-45F2-A026-A33AD7EB5CE5}" type="pres">
      <dgm:prSet presAssocID="{33AAD10F-09E9-451E-8396-F85ED84FEDAE}" presName="Name17" presStyleLbl="parChTrans1D3" presStyleIdx="1" presStyleCnt="2"/>
      <dgm:spPr/>
    </dgm:pt>
    <dgm:pt modelId="{B0CEC118-B6AB-4CA6-8F73-BC2F95CDCD58}" type="pres">
      <dgm:prSet presAssocID="{E4CA86B2-1E9D-4659-BB77-FB67AB58559B}" presName="hierRoot3" presStyleCnt="0"/>
      <dgm:spPr/>
    </dgm:pt>
    <dgm:pt modelId="{74ECB68D-BF3A-469B-832A-D7B1EF51FE54}" type="pres">
      <dgm:prSet presAssocID="{E4CA86B2-1E9D-4659-BB77-FB67AB58559B}" presName="composite3" presStyleCnt="0"/>
      <dgm:spPr/>
    </dgm:pt>
    <dgm:pt modelId="{B270DDC9-41BB-434E-9154-30B064433373}" type="pres">
      <dgm:prSet presAssocID="{E4CA86B2-1E9D-4659-BB77-FB67AB58559B}" presName="background3" presStyleLbl="node3" presStyleIdx="1" presStyleCnt="2"/>
      <dgm:spPr/>
    </dgm:pt>
    <dgm:pt modelId="{0675EFED-F689-4CA3-A6A4-E7C67D048AE7}" type="pres">
      <dgm:prSet presAssocID="{E4CA86B2-1E9D-4659-BB77-FB67AB58559B}" presName="text3" presStyleLbl="fgAcc3" presStyleIdx="1" presStyleCnt="2">
        <dgm:presLayoutVars>
          <dgm:chPref val="3"/>
        </dgm:presLayoutVars>
      </dgm:prSet>
      <dgm:spPr/>
    </dgm:pt>
    <dgm:pt modelId="{E39A67BA-1D1A-495E-B7CD-85FC98B3DFBB}" type="pres">
      <dgm:prSet presAssocID="{E4CA86B2-1E9D-4659-BB77-FB67AB58559B}" presName="hierChild4" presStyleCnt="0"/>
      <dgm:spPr/>
    </dgm:pt>
    <dgm:pt modelId="{E9E3A6DD-37E7-4C27-9E6B-0EB44E67EEED}" type="pres">
      <dgm:prSet presAssocID="{8A611D13-5AF7-4D50-BA93-203BBA6B8528}" presName="Name10" presStyleLbl="parChTrans1D2" presStyleIdx="1" presStyleCnt="3"/>
      <dgm:spPr/>
    </dgm:pt>
    <dgm:pt modelId="{545FDDFB-43A6-42A2-9890-613FDD02CBEC}" type="pres">
      <dgm:prSet presAssocID="{897156A2-A537-47C0-B05A-4FF65664DC0A}" presName="hierRoot2" presStyleCnt="0"/>
      <dgm:spPr/>
    </dgm:pt>
    <dgm:pt modelId="{F3DD9B66-A960-44AC-AC5C-A0C58CEAFBF3}" type="pres">
      <dgm:prSet presAssocID="{897156A2-A537-47C0-B05A-4FF65664DC0A}" presName="composite2" presStyleCnt="0"/>
      <dgm:spPr/>
    </dgm:pt>
    <dgm:pt modelId="{887D1759-F859-4220-8FCE-354D1C975217}" type="pres">
      <dgm:prSet presAssocID="{897156A2-A537-47C0-B05A-4FF65664DC0A}" presName="background2" presStyleLbl="node2" presStyleIdx="1" presStyleCnt="3"/>
      <dgm:spPr/>
    </dgm:pt>
    <dgm:pt modelId="{E71D4B77-15EC-4470-8F65-BEA96B803535}" type="pres">
      <dgm:prSet presAssocID="{897156A2-A537-47C0-B05A-4FF65664DC0A}" presName="text2" presStyleLbl="fgAcc2" presStyleIdx="1" presStyleCnt="3">
        <dgm:presLayoutVars>
          <dgm:chPref val="3"/>
        </dgm:presLayoutVars>
      </dgm:prSet>
      <dgm:spPr/>
    </dgm:pt>
    <dgm:pt modelId="{53463DF8-2D8E-4DD3-A5CD-0706353A2C6E}" type="pres">
      <dgm:prSet presAssocID="{897156A2-A537-47C0-B05A-4FF65664DC0A}" presName="hierChild3" presStyleCnt="0"/>
      <dgm:spPr/>
    </dgm:pt>
    <dgm:pt modelId="{AB0D5CE0-5415-44E8-9A0A-D8527404D5DD}" type="pres">
      <dgm:prSet presAssocID="{84B1D299-E7D1-4623-9B7E-432188925442}" presName="Name10" presStyleLbl="parChTrans1D2" presStyleIdx="2" presStyleCnt="3"/>
      <dgm:spPr/>
    </dgm:pt>
    <dgm:pt modelId="{29B3BF43-E177-4CCB-92BD-1DFDEF3E4C35}" type="pres">
      <dgm:prSet presAssocID="{D4313CAF-6BF7-41B3-AB84-73AE83F3193F}" presName="hierRoot2" presStyleCnt="0"/>
      <dgm:spPr/>
    </dgm:pt>
    <dgm:pt modelId="{08C29427-1883-42DD-8E05-240F921609AC}" type="pres">
      <dgm:prSet presAssocID="{D4313CAF-6BF7-41B3-AB84-73AE83F3193F}" presName="composite2" presStyleCnt="0"/>
      <dgm:spPr/>
    </dgm:pt>
    <dgm:pt modelId="{ADF15E3F-8D93-467C-8B0D-081326BEA203}" type="pres">
      <dgm:prSet presAssocID="{D4313CAF-6BF7-41B3-AB84-73AE83F3193F}" presName="background2" presStyleLbl="node2" presStyleIdx="2" presStyleCnt="3"/>
      <dgm:spPr/>
    </dgm:pt>
    <dgm:pt modelId="{FAB28FAC-D7B9-4867-A50F-F82D31084DAA}" type="pres">
      <dgm:prSet presAssocID="{D4313CAF-6BF7-41B3-AB84-73AE83F3193F}" presName="text2" presStyleLbl="fgAcc2" presStyleIdx="2" presStyleCnt="3">
        <dgm:presLayoutVars>
          <dgm:chPref val="3"/>
        </dgm:presLayoutVars>
      </dgm:prSet>
      <dgm:spPr/>
    </dgm:pt>
    <dgm:pt modelId="{951CAF22-5247-41C5-ADCD-3EA73D9B6381}" type="pres">
      <dgm:prSet presAssocID="{D4313CAF-6BF7-41B3-AB84-73AE83F3193F}" presName="hierChild3" presStyleCnt="0"/>
      <dgm:spPr/>
    </dgm:pt>
  </dgm:ptLst>
  <dgm:cxnLst>
    <dgm:cxn modelId="{4A895E06-81F3-4C6A-8FE6-490D8A578388}" type="presOf" srcId="{A7D6D638-FB9F-423C-B424-967CDD29097E}" destId="{94474FE6-BAEF-403B-A581-56B2BC93E108}" srcOrd="0" destOrd="0" presId="urn:microsoft.com/office/officeart/2005/8/layout/hierarchy1"/>
    <dgm:cxn modelId="{477B5E31-BBC3-4E7E-B9BD-E9E19C37965E}" type="presOf" srcId="{8A611D13-5AF7-4D50-BA93-203BBA6B8528}" destId="{E9E3A6DD-37E7-4C27-9E6B-0EB44E67EEED}" srcOrd="0" destOrd="0" presId="urn:microsoft.com/office/officeart/2005/8/layout/hierarchy1"/>
    <dgm:cxn modelId="{AB8EA061-465F-4991-B618-CAF8B6890CAA}" srcId="{1A363449-B7A3-4F7F-B695-455D73CB512F}" destId="{563BD807-DAC9-4F7C-A2CC-B88077408D65}" srcOrd="0" destOrd="0" parTransId="{E1C60F02-859A-4EA4-816C-66F5FF9D8E36}" sibTransId="{6FCBBF9E-3C65-4C06-8454-C0EEE76E3C99}"/>
    <dgm:cxn modelId="{6F213763-8807-4D26-9282-AB68E4328D33}" type="presOf" srcId="{84B1D299-E7D1-4623-9B7E-432188925442}" destId="{AB0D5CE0-5415-44E8-9A0A-D8527404D5DD}" srcOrd="0" destOrd="0" presId="urn:microsoft.com/office/officeart/2005/8/layout/hierarchy1"/>
    <dgm:cxn modelId="{46B20864-81F3-4634-B17F-A74C86E8AD36}" type="presOf" srcId="{6E7E8B23-8770-482D-B934-D36CC7DA144E}" destId="{83CD5C46-5293-49E5-A524-CE80DD7230C7}" srcOrd="0" destOrd="0" presId="urn:microsoft.com/office/officeart/2005/8/layout/hierarchy1"/>
    <dgm:cxn modelId="{1341DF72-9724-4852-AB54-F37E77A974E5}" type="presOf" srcId="{563BD807-DAC9-4F7C-A2CC-B88077408D65}" destId="{92E7B1FC-1388-4987-B75C-B78B97034FF7}" srcOrd="0" destOrd="0" presId="urn:microsoft.com/office/officeart/2005/8/layout/hierarchy1"/>
    <dgm:cxn modelId="{DAE51156-8B52-43E1-8AAA-A51A8473F454}" srcId="{563BD807-DAC9-4F7C-A2CC-B88077408D65}" destId="{A7D6D638-FB9F-423C-B424-967CDD29097E}" srcOrd="0" destOrd="0" parTransId="{0825220F-41E1-40EE-92D5-855DA9853D69}" sibTransId="{5101ACE4-FC89-4E34-A540-3E6BF264D8FC}"/>
    <dgm:cxn modelId="{18CE6E85-270A-4BEB-AB63-8CB19338A708}" type="presOf" srcId="{1A363449-B7A3-4F7F-B695-455D73CB512F}" destId="{EB4C889D-80C5-4804-84BF-AE4DF5399AFB}" srcOrd="0" destOrd="0" presId="urn:microsoft.com/office/officeart/2005/8/layout/hierarchy1"/>
    <dgm:cxn modelId="{81CA4A86-E0AC-4436-B534-ECD8C86E6F8D}" type="presOf" srcId="{D4313CAF-6BF7-41B3-AB84-73AE83F3193F}" destId="{FAB28FAC-D7B9-4867-A50F-F82D31084DAA}" srcOrd="0" destOrd="0" presId="urn:microsoft.com/office/officeart/2005/8/layout/hierarchy1"/>
    <dgm:cxn modelId="{5D13C98D-2B5A-4CDB-BCB5-925080822C5C}" type="presOf" srcId="{0825220F-41E1-40EE-92D5-855DA9853D69}" destId="{8271FCFF-B7E6-49F9-8947-2C5C43AEE123}" srcOrd="0" destOrd="0" presId="urn:microsoft.com/office/officeart/2005/8/layout/hierarchy1"/>
    <dgm:cxn modelId="{5E6FC0A0-2D9B-479A-86B8-2954AEB07293}" srcId="{A7D6D638-FB9F-423C-B424-967CDD29097E}" destId="{6E7E8B23-8770-482D-B934-D36CC7DA144E}" srcOrd="0" destOrd="0" parTransId="{584C1F39-8D8D-4082-898F-018A6986CC6E}" sibTransId="{00716B90-B991-4120-ACB0-D8877DFB36B0}"/>
    <dgm:cxn modelId="{CCD665A5-3720-437A-AC81-674615D33DA0}" srcId="{563BD807-DAC9-4F7C-A2CC-B88077408D65}" destId="{D4313CAF-6BF7-41B3-AB84-73AE83F3193F}" srcOrd="2" destOrd="0" parTransId="{84B1D299-E7D1-4623-9B7E-432188925442}" sibTransId="{D3FFBC6F-D580-4325-ABCB-FD0CE62587B2}"/>
    <dgm:cxn modelId="{5CA198AC-0FE4-4303-91E7-DC366D080C60}" type="presOf" srcId="{897156A2-A537-47C0-B05A-4FF65664DC0A}" destId="{E71D4B77-15EC-4470-8F65-BEA96B803535}" srcOrd="0" destOrd="0" presId="urn:microsoft.com/office/officeart/2005/8/layout/hierarchy1"/>
    <dgm:cxn modelId="{85D4B6D7-9FEE-41CD-BC92-2CF779DB1B98}" type="presOf" srcId="{33AAD10F-09E9-451E-8396-F85ED84FEDAE}" destId="{BF32105E-FFEB-45F2-A026-A33AD7EB5CE5}" srcOrd="0" destOrd="0" presId="urn:microsoft.com/office/officeart/2005/8/layout/hierarchy1"/>
    <dgm:cxn modelId="{EFB0B6D8-BF28-4AD5-96A4-E481E3F72371}" type="presOf" srcId="{584C1F39-8D8D-4082-898F-018A6986CC6E}" destId="{00368D00-99B5-4503-9F60-FB206076A971}" srcOrd="0" destOrd="0" presId="urn:microsoft.com/office/officeart/2005/8/layout/hierarchy1"/>
    <dgm:cxn modelId="{B9C1CDDE-528C-4540-8FFD-1DC4A175888F}" srcId="{A7D6D638-FB9F-423C-B424-967CDD29097E}" destId="{E4CA86B2-1E9D-4659-BB77-FB67AB58559B}" srcOrd="1" destOrd="0" parTransId="{33AAD10F-09E9-451E-8396-F85ED84FEDAE}" sibTransId="{5309A532-0A96-440E-9110-EFB037560A11}"/>
    <dgm:cxn modelId="{7D54EEE2-B6BE-47DE-8512-51E669CEBE15}" type="presOf" srcId="{E4CA86B2-1E9D-4659-BB77-FB67AB58559B}" destId="{0675EFED-F689-4CA3-A6A4-E7C67D048AE7}" srcOrd="0" destOrd="0" presId="urn:microsoft.com/office/officeart/2005/8/layout/hierarchy1"/>
    <dgm:cxn modelId="{A47D63FD-15F5-4564-BAD0-E8C61E285928}" srcId="{563BD807-DAC9-4F7C-A2CC-B88077408D65}" destId="{897156A2-A537-47C0-B05A-4FF65664DC0A}" srcOrd="1" destOrd="0" parTransId="{8A611D13-5AF7-4D50-BA93-203BBA6B8528}" sibTransId="{A8726441-99EE-49E4-A06C-21DB3D3433F8}"/>
    <dgm:cxn modelId="{3E2E2941-8CE4-4585-A582-BDAD92918F69}" type="presParOf" srcId="{EB4C889D-80C5-4804-84BF-AE4DF5399AFB}" destId="{8ACF6ECA-2981-4319-A9CE-1D4DD083EAD6}" srcOrd="0" destOrd="0" presId="urn:microsoft.com/office/officeart/2005/8/layout/hierarchy1"/>
    <dgm:cxn modelId="{C306EB07-C0E6-4049-984D-7E3088972C33}" type="presParOf" srcId="{8ACF6ECA-2981-4319-A9CE-1D4DD083EAD6}" destId="{030C0776-0C71-4E1C-B683-38F91D2CD597}" srcOrd="0" destOrd="0" presId="urn:microsoft.com/office/officeart/2005/8/layout/hierarchy1"/>
    <dgm:cxn modelId="{32758CC1-0BD8-4DCC-9777-0368C4DF08AC}" type="presParOf" srcId="{030C0776-0C71-4E1C-B683-38F91D2CD597}" destId="{24D0CEDD-6451-465B-B323-6AD6C41515B2}" srcOrd="0" destOrd="0" presId="urn:microsoft.com/office/officeart/2005/8/layout/hierarchy1"/>
    <dgm:cxn modelId="{1AD95305-FB3A-417B-A102-7757601E8202}" type="presParOf" srcId="{030C0776-0C71-4E1C-B683-38F91D2CD597}" destId="{92E7B1FC-1388-4987-B75C-B78B97034FF7}" srcOrd="1" destOrd="0" presId="urn:microsoft.com/office/officeart/2005/8/layout/hierarchy1"/>
    <dgm:cxn modelId="{73AAF6A2-92AB-4175-9AC2-F733099AB53C}" type="presParOf" srcId="{8ACF6ECA-2981-4319-A9CE-1D4DD083EAD6}" destId="{4B0A8483-A572-462C-90EB-2F7F4EA7E7FC}" srcOrd="1" destOrd="0" presId="urn:microsoft.com/office/officeart/2005/8/layout/hierarchy1"/>
    <dgm:cxn modelId="{AB37A6F0-A82F-43DF-9A25-B0AE25DA76F2}" type="presParOf" srcId="{4B0A8483-A572-462C-90EB-2F7F4EA7E7FC}" destId="{8271FCFF-B7E6-49F9-8947-2C5C43AEE123}" srcOrd="0" destOrd="0" presId="urn:microsoft.com/office/officeart/2005/8/layout/hierarchy1"/>
    <dgm:cxn modelId="{3E271160-B719-4D8B-AC4E-7A5BE4320F10}" type="presParOf" srcId="{4B0A8483-A572-462C-90EB-2F7F4EA7E7FC}" destId="{D6520FC1-3E06-44A5-83EC-3F06A03E68C5}" srcOrd="1" destOrd="0" presId="urn:microsoft.com/office/officeart/2005/8/layout/hierarchy1"/>
    <dgm:cxn modelId="{B3110E4F-7346-464B-A2B3-C13875CFC665}" type="presParOf" srcId="{D6520FC1-3E06-44A5-83EC-3F06A03E68C5}" destId="{AA9726E1-BE37-4AF0-9CAB-D3990D115B12}" srcOrd="0" destOrd="0" presId="urn:microsoft.com/office/officeart/2005/8/layout/hierarchy1"/>
    <dgm:cxn modelId="{8E11064D-9F0B-44DB-AD00-2BE112D61897}" type="presParOf" srcId="{AA9726E1-BE37-4AF0-9CAB-D3990D115B12}" destId="{AA3EACA2-BE17-4F40-8976-CD43840177DC}" srcOrd="0" destOrd="0" presId="urn:microsoft.com/office/officeart/2005/8/layout/hierarchy1"/>
    <dgm:cxn modelId="{F0AC71B2-E547-4DC2-BF6C-058E48719082}" type="presParOf" srcId="{AA9726E1-BE37-4AF0-9CAB-D3990D115B12}" destId="{94474FE6-BAEF-403B-A581-56B2BC93E108}" srcOrd="1" destOrd="0" presId="urn:microsoft.com/office/officeart/2005/8/layout/hierarchy1"/>
    <dgm:cxn modelId="{57F4E340-A690-4CD9-938C-12F667CD26BE}" type="presParOf" srcId="{D6520FC1-3E06-44A5-83EC-3F06A03E68C5}" destId="{00B26A58-F7B0-4C4F-80A1-9D5A6109CD04}" srcOrd="1" destOrd="0" presId="urn:microsoft.com/office/officeart/2005/8/layout/hierarchy1"/>
    <dgm:cxn modelId="{F6B5A75E-C7FE-47C6-AEF9-6856265CBF59}" type="presParOf" srcId="{00B26A58-F7B0-4C4F-80A1-9D5A6109CD04}" destId="{00368D00-99B5-4503-9F60-FB206076A971}" srcOrd="0" destOrd="0" presId="urn:microsoft.com/office/officeart/2005/8/layout/hierarchy1"/>
    <dgm:cxn modelId="{134DCEEE-FB5C-4A8C-86B8-ECE2F8F23713}" type="presParOf" srcId="{00B26A58-F7B0-4C4F-80A1-9D5A6109CD04}" destId="{9FBCA0A3-BE32-41AD-865C-11A560AB0342}" srcOrd="1" destOrd="0" presId="urn:microsoft.com/office/officeart/2005/8/layout/hierarchy1"/>
    <dgm:cxn modelId="{AE6540E3-FE4C-41B8-9643-E51FEEDB1266}" type="presParOf" srcId="{9FBCA0A3-BE32-41AD-865C-11A560AB0342}" destId="{40252813-ED96-4800-9E08-E8FE9DAA4F74}" srcOrd="0" destOrd="0" presId="urn:microsoft.com/office/officeart/2005/8/layout/hierarchy1"/>
    <dgm:cxn modelId="{95E71671-2D6A-44B3-BF2A-B0D505BFE50C}" type="presParOf" srcId="{40252813-ED96-4800-9E08-E8FE9DAA4F74}" destId="{31ED9F6E-DE41-4CAA-8971-5CFBF7FD38EB}" srcOrd="0" destOrd="0" presId="urn:microsoft.com/office/officeart/2005/8/layout/hierarchy1"/>
    <dgm:cxn modelId="{DA67222D-87C1-42C6-AC45-CCF82EF5D071}" type="presParOf" srcId="{40252813-ED96-4800-9E08-E8FE9DAA4F74}" destId="{83CD5C46-5293-49E5-A524-CE80DD7230C7}" srcOrd="1" destOrd="0" presId="urn:microsoft.com/office/officeart/2005/8/layout/hierarchy1"/>
    <dgm:cxn modelId="{5C7D8BAC-384D-437C-91C7-F866EFF89671}" type="presParOf" srcId="{9FBCA0A3-BE32-41AD-865C-11A560AB0342}" destId="{5D931014-F4DD-4BC4-8C9F-DBB267C85DEE}" srcOrd="1" destOrd="0" presId="urn:microsoft.com/office/officeart/2005/8/layout/hierarchy1"/>
    <dgm:cxn modelId="{88F37E0F-EF42-4344-9CA7-321979ED15A4}" type="presParOf" srcId="{00B26A58-F7B0-4C4F-80A1-9D5A6109CD04}" destId="{BF32105E-FFEB-45F2-A026-A33AD7EB5CE5}" srcOrd="2" destOrd="0" presId="urn:microsoft.com/office/officeart/2005/8/layout/hierarchy1"/>
    <dgm:cxn modelId="{EA18A9E4-F439-464F-8BA7-E18A327F2DFA}" type="presParOf" srcId="{00B26A58-F7B0-4C4F-80A1-9D5A6109CD04}" destId="{B0CEC118-B6AB-4CA6-8F73-BC2F95CDCD58}" srcOrd="3" destOrd="0" presId="urn:microsoft.com/office/officeart/2005/8/layout/hierarchy1"/>
    <dgm:cxn modelId="{AFC88871-4559-4F2A-B9D4-CDF2B0946476}" type="presParOf" srcId="{B0CEC118-B6AB-4CA6-8F73-BC2F95CDCD58}" destId="{74ECB68D-BF3A-469B-832A-D7B1EF51FE54}" srcOrd="0" destOrd="0" presId="urn:microsoft.com/office/officeart/2005/8/layout/hierarchy1"/>
    <dgm:cxn modelId="{A8E3BDEE-0C29-4A0C-8799-E6570E1F034A}" type="presParOf" srcId="{74ECB68D-BF3A-469B-832A-D7B1EF51FE54}" destId="{B270DDC9-41BB-434E-9154-30B064433373}" srcOrd="0" destOrd="0" presId="urn:microsoft.com/office/officeart/2005/8/layout/hierarchy1"/>
    <dgm:cxn modelId="{7B979B4D-45C9-4AE5-882A-890A5DFCAAD4}" type="presParOf" srcId="{74ECB68D-BF3A-469B-832A-D7B1EF51FE54}" destId="{0675EFED-F689-4CA3-A6A4-E7C67D048AE7}" srcOrd="1" destOrd="0" presId="urn:microsoft.com/office/officeart/2005/8/layout/hierarchy1"/>
    <dgm:cxn modelId="{F7B78328-7347-4C9B-B319-7E7A2293E7B1}" type="presParOf" srcId="{B0CEC118-B6AB-4CA6-8F73-BC2F95CDCD58}" destId="{E39A67BA-1D1A-495E-B7CD-85FC98B3DFBB}" srcOrd="1" destOrd="0" presId="urn:microsoft.com/office/officeart/2005/8/layout/hierarchy1"/>
    <dgm:cxn modelId="{F70CFE8F-31E6-4273-B478-4E27A5E0E8C4}" type="presParOf" srcId="{4B0A8483-A572-462C-90EB-2F7F4EA7E7FC}" destId="{E9E3A6DD-37E7-4C27-9E6B-0EB44E67EEED}" srcOrd="2" destOrd="0" presId="urn:microsoft.com/office/officeart/2005/8/layout/hierarchy1"/>
    <dgm:cxn modelId="{477B1443-BA29-4EAC-93E5-7E455A4EBE18}" type="presParOf" srcId="{4B0A8483-A572-462C-90EB-2F7F4EA7E7FC}" destId="{545FDDFB-43A6-42A2-9890-613FDD02CBEC}" srcOrd="3" destOrd="0" presId="urn:microsoft.com/office/officeart/2005/8/layout/hierarchy1"/>
    <dgm:cxn modelId="{64BF9423-03FA-4733-BD53-E5FB57D1A02E}" type="presParOf" srcId="{545FDDFB-43A6-42A2-9890-613FDD02CBEC}" destId="{F3DD9B66-A960-44AC-AC5C-A0C58CEAFBF3}" srcOrd="0" destOrd="0" presId="urn:microsoft.com/office/officeart/2005/8/layout/hierarchy1"/>
    <dgm:cxn modelId="{C3F4A12A-089D-423D-974A-854B2DC3C2B6}" type="presParOf" srcId="{F3DD9B66-A960-44AC-AC5C-A0C58CEAFBF3}" destId="{887D1759-F859-4220-8FCE-354D1C975217}" srcOrd="0" destOrd="0" presId="urn:microsoft.com/office/officeart/2005/8/layout/hierarchy1"/>
    <dgm:cxn modelId="{4D920B38-7025-472A-BA6F-1578C6F2B045}" type="presParOf" srcId="{F3DD9B66-A960-44AC-AC5C-A0C58CEAFBF3}" destId="{E71D4B77-15EC-4470-8F65-BEA96B803535}" srcOrd="1" destOrd="0" presId="urn:microsoft.com/office/officeart/2005/8/layout/hierarchy1"/>
    <dgm:cxn modelId="{DBAE6B5B-DD71-455A-B1A3-885535E48E19}" type="presParOf" srcId="{545FDDFB-43A6-42A2-9890-613FDD02CBEC}" destId="{53463DF8-2D8E-4DD3-A5CD-0706353A2C6E}" srcOrd="1" destOrd="0" presId="urn:microsoft.com/office/officeart/2005/8/layout/hierarchy1"/>
    <dgm:cxn modelId="{8C69DB84-9C58-4984-8438-0215F082699C}" type="presParOf" srcId="{4B0A8483-A572-462C-90EB-2F7F4EA7E7FC}" destId="{AB0D5CE0-5415-44E8-9A0A-D8527404D5DD}" srcOrd="4" destOrd="0" presId="urn:microsoft.com/office/officeart/2005/8/layout/hierarchy1"/>
    <dgm:cxn modelId="{A14DD0E5-A903-4C01-84DA-71D6D5C6BF4C}" type="presParOf" srcId="{4B0A8483-A572-462C-90EB-2F7F4EA7E7FC}" destId="{29B3BF43-E177-4CCB-92BD-1DFDEF3E4C35}" srcOrd="5" destOrd="0" presId="urn:microsoft.com/office/officeart/2005/8/layout/hierarchy1"/>
    <dgm:cxn modelId="{59DD5E1C-4069-4141-B4A9-DCC2779BD276}" type="presParOf" srcId="{29B3BF43-E177-4CCB-92BD-1DFDEF3E4C35}" destId="{08C29427-1883-42DD-8E05-240F921609AC}" srcOrd="0" destOrd="0" presId="urn:microsoft.com/office/officeart/2005/8/layout/hierarchy1"/>
    <dgm:cxn modelId="{0477F7A0-2EA2-4AE9-8C42-88971DA2BD85}" type="presParOf" srcId="{08C29427-1883-42DD-8E05-240F921609AC}" destId="{ADF15E3F-8D93-467C-8B0D-081326BEA203}" srcOrd="0" destOrd="0" presId="urn:microsoft.com/office/officeart/2005/8/layout/hierarchy1"/>
    <dgm:cxn modelId="{F9F132F0-2B57-4E32-8AA3-5CAE0AD9F6B5}" type="presParOf" srcId="{08C29427-1883-42DD-8E05-240F921609AC}" destId="{FAB28FAC-D7B9-4867-A50F-F82D31084DAA}" srcOrd="1" destOrd="0" presId="urn:microsoft.com/office/officeart/2005/8/layout/hierarchy1"/>
    <dgm:cxn modelId="{39CE0870-6167-4E41-B29A-BA6CA5EC3439}" type="presParOf" srcId="{29B3BF43-E177-4CCB-92BD-1DFDEF3E4C35}" destId="{951CAF22-5247-41C5-ADCD-3EA73D9B638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D5CE0-5415-44E8-9A0A-D8527404D5DD}">
      <dsp:nvSpPr>
        <dsp:cNvPr id="0" name=""/>
        <dsp:cNvSpPr/>
      </dsp:nvSpPr>
      <dsp:spPr>
        <a:xfrm>
          <a:off x="5922793" y="1108962"/>
          <a:ext cx="2133480" cy="507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963"/>
              </a:lnTo>
              <a:lnTo>
                <a:pt x="2133480" y="345963"/>
              </a:lnTo>
              <a:lnTo>
                <a:pt x="2133480" y="50767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3A6DD-37E7-4C27-9E6B-0EB44E67EEED}">
      <dsp:nvSpPr>
        <dsp:cNvPr id="0" name=""/>
        <dsp:cNvSpPr/>
      </dsp:nvSpPr>
      <dsp:spPr>
        <a:xfrm>
          <a:off x="5877073" y="1108962"/>
          <a:ext cx="91440" cy="5076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767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2105E-FFEB-45F2-A026-A33AD7EB5CE5}">
      <dsp:nvSpPr>
        <dsp:cNvPr id="0" name=""/>
        <dsp:cNvSpPr/>
      </dsp:nvSpPr>
      <dsp:spPr>
        <a:xfrm>
          <a:off x="3789312" y="2725074"/>
          <a:ext cx="1066740" cy="5076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963"/>
              </a:lnTo>
              <a:lnTo>
                <a:pt x="1066740" y="345963"/>
              </a:lnTo>
              <a:lnTo>
                <a:pt x="1066740" y="507671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368D00-99B5-4503-9F60-FB206076A971}">
      <dsp:nvSpPr>
        <dsp:cNvPr id="0" name=""/>
        <dsp:cNvSpPr/>
      </dsp:nvSpPr>
      <dsp:spPr>
        <a:xfrm>
          <a:off x="2722572" y="2725074"/>
          <a:ext cx="1066740" cy="507671"/>
        </a:xfrm>
        <a:custGeom>
          <a:avLst/>
          <a:gdLst/>
          <a:ahLst/>
          <a:cxnLst/>
          <a:rect l="0" t="0" r="0" b="0"/>
          <a:pathLst>
            <a:path>
              <a:moveTo>
                <a:pt x="1066740" y="0"/>
              </a:moveTo>
              <a:lnTo>
                <a:pt x="1066740" y="345963"/>
              </a:lnTo>
              <a:lnTo>
                <a:pt x="0" y="345963"/>
              </a:lnTo>
              <a:lnTo>
                <a:pt x="0" y="507671"/>
              </a:lnTo>
            </a:path>
          </a:pathLst>
        </a:custGeom>
        <a:noFill/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1FCFF-B7E6-49F9-8947-2C5C43AEE123}">
      <dsp:nvSpPr>
        <dsp:cNvPr id="0" name=""/>
        <dsp:cNvSpPr/>
      </dsp:nvSpPr>
      <dsp:spPr>
        <a:xfrm>
          <a:off x="3789312" y="1108962"/>
          <a:ext cx="2133480" cy="507671"/>
        </a:xfrm>
        <a:custGeom>
          <a:avLst/>
          <a:gdLst/>
          <a:ahLst/>
          <a:cxnLst/>
          <a:rect l="0" t="0" r="0" b="0"/>
          <a:pathLst>
            <a:path>
              <a:moveTo>
                <a:pt x="2133480" y="0"/>
              </a:moveTo>
              <a:lnTo>
                <a:pt x="2133480" y="345963"/>
              </a:lnTo>
              <a:lnTo>
                <a:pt x="0" y="345963"/>
              </a:lnTo>
              <a:lnTo>
                <a:pt x="0" y="507671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D0CEDD-6451-465B-B323-6AD6C41515B2}">
      <dsp:nvSpPr>
        <dsp:cNvPr id="0" name=""/>
        <dsp:cNvSpPr/>
      </dsp:nvSpPr>
      <dsp:spPr>
        <a:xfrm>
          <a:off x="5050006" y="521"/>
          <a:ext cx="1745575" cy="1108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7B1FC-1388-4987-B75C-B78B97034FF7}">
      <dsp:nvSpPr>
        <dsp:cNvPr id="0" name=""/>
        <dsp:cNvSpPr/>
      </dsp:nvSpPr>
      <dsp:spPr>
        <a:xfrm>
          <a:off x="5243958" y="184777"/>
          <a:ext cx="1745575" cy="1108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Recurrence equation</a:t>
          </a:r>
          <a:endParaRPr lang="en-IN" sz="2100" kern="1200" dirty="0"/>
        </a:p>
      </dsp:txBody>
      <dsp:txXfrm>
        <a:off x="5276423" y="217242"/>
        <a:ext cx="1680645" cy="1043510"/>
      </dsp:txXfrm>
    </dsp:sp>
    <dsp:sp modelId="{AA3EACA2-BE17-4F40-8976-CD43840177DC}">
      <dsp:nvSpPr>
        <dsp:cNvPr id="0" name=""/>
        <dsp:cNvSpPr/>
      </dsp:nvSpPr>
      <dsp:spPr>
        <a:xfrm>
          <a:off x="2916525" y="1616633"/>
          <a:ext cx="1745575" cy="1108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74FE6-BAEF-403B-A581-56B2BC93E108}">
      <dsp:nvSpPr>
        <dsp:cNvPr id="0" name=""/>
        <dsp:cNvSpPr/>
      </dsp:nvSpPr>
      <dsp:spPr>
        <a:xfrm>
          <a:off x="3110478" y="1800888"/>
          <a:ext cx="1745575" cy="1108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Substitution method	</a:t>
          </a:r>
          <a:endParaRPr lang="en-IN" sz="2100" kern="1200" dirty="0"/>
        </a:p>
      </dsp:txBody>
      <dsp:txXfrm>
        <a:off x="3142943" y="1833353"/>
        <a:ext cx="1680645" cy="1043510"/>
      </dsp:txXfrm>
    </dsp:sp>
    <dsp:sp modelId="{31ED9F6E-DE41-4CAA-8971-5CFBF7FD38EB}">
      <dsp:nvSpPr>
        <dsp:cNvPr id="0" name=""/>
        <dsp:cNvSpPr/>
      </dsp:nvSpPr>
      <dsp:spPr>
        <a:xfrm>
          <a:off x="1849784" y="3232745"/>
          <a:ext cx="1745575" cy="1108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D5C46-5293-49E5-A524-CE80DD7230C7}">
      <dsp:nvSpPr>
        <dsp:cNvPr id="0" name=""/>
        <dsp:cNvSpPr/>
      </dsp:nvSpPr>
      <dsp:spPr>
        <a:xfrm>
          <a:off x="2043737" y="3417000"/>
          <a:ext cx="1745575" cy="1108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Forward substitution	</a:t>
          </a:r>
          <a:endParaRPr lang="en-IN" sz="2100" kern="1200" dirty="0"/>
        </a:p>
      </dsp:txBody>
      <dsp:txXfrm>
        <a:off x="2076202" y="3449465"/>
        <a:ext cx="1680645" cy="1043510"/>
      </dsp:txXfrm>
    </dsp:sp>
    <dsp:sp modelId="{B270DDC9-41BB-434E-9154-30B064433373}">
      <dsp:nvSpPr>
        <dsp:cNvPr id="0" name=""/>
        <dsp:cNvSpPr/>
      </dsp:nvSpPr>
      <dsp:spPr>
        <a:xfrm>
          <a:off x="3983265" y="3232745"/>
          <a:ext cx="1745575" cy="1108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5EFED-F689-4CA3-A6A4-E7C67D048AE7}">
      <dsp:nvSpPr>
        <dsp:cNvPr id="0" name=""/>
        <dsp:cNvSpPr/>
      </dsp:nvSpPr>
      <dsp:spPr>
        <a:xfrm>
          <a:off x="4177218" y="3417000"/>
          <a:ext cx="1745575" cy="1108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Backward substitution</a:t>
          </a:r>
          <a:endParaRPr lang="en-IN" sz="2100" kern="1200" dirty="0"/>
        </a:p>
      </dsp:txBody>
      <dsp:txXfrm>
        <a:off x="4209683" y="3449465"/>
        <a:ext cx="1680645" cy="1043510"/>
      </dsp:txXfrm>
    </dsp:sp>
    <dsp:sp modelId="{887D1759-F859-4220-8FCE-354D1C975217}">
      <dsp:nvSpPr>
        <dsp:cNvPr id="0" name=""/>
        <dsp:cNvSpPr/>
      </dsp:nvSpPr>
      <dsp:spPr>
        <a:xfrm>
          <a:off x="5050006" y="1616633"/>
          <a:ext cx="1745575" cy="1108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D4B77-15EC-4470-8F65-BEA96B803535}">
      <dsp:nvSpPr>
        <dsp:cNvPr id="0" name=""/>
        <dsp:cNvSpPr/>
      </dsp:nvSpPr>
      <dsp:spPr>
        <a:xfrm>
          <a:off x="5243958" y="1800888"/>
          <a:ext cx="1745575" cy="1108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Master’s method</a:t>
          </a:r>
          <a:endParaRPr lang="en-IN" sz="2100" kern="1200" dirty="0"/>
        </a:p>
      </dsp:txBody>
      <dsp:txXfrm>
        <a:off x="5276423" y="1833353"/>
        <a:ext cx="1680645" cy="1043510"/>
      </dsp:txXfrm>
    </dsp:sp>
    <dsp:sp modelId="{ADF15E3F-8D93-467C-8B0D-081326BEA203}">
      <dsp:nvSpPr>
        <dsp:cNvPr id="0" name=""/>
        <dsp:cNvSpPr/>
      </dsp:nvSpPr>
      <dsp:spPr>
        <a:xfrm>
          <a:off x="7183487" y="1616633"/>
          <a:ext cx="1745575" cy="11084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28FAC-D7B9-4867-A50F-F82D31084DAA}">
      <dsp:nvSpPr>
        <dsp:cNvPr id="0" name=""/>
        <dsp:cNvSpPr/>
      </dsp:nvSpPr>
      <dsp:spPr>
        <a:xfrm>
          <a:off x="7377439" y="1800888"/>
          <a:ext cx="1745575" cy="11084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Recurrence tree method</a:t>
          </a:r>
          <a:endParaRPr lang="en-IN" sz="2100" kern="1200" dirty="0"/>
        </a:p>
      </dsp:txBody>
      <dsp:txXfrm>
        <a:off x="7409904" y="1833353"/>
        <a:ext cx="1680645" cy="1043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41791"/>
            <a:ext cx="2734471" cy="913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5419" y="1755104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CastleT" panose="020E0602050706020204" pitchFamily="34" charset="0"/>
              </a:rPr>
              <a:t>Department of Computer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578823" y="5657787"/>
            <a:ext cx="2440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>
                <a:latin typeface="CastleT" panose="020E0602050706020204" pitchFamily="34" charset="0"/>
              </a:rPr>
              <a:t>Prof.</a:t>
            </a:r>
            <a:r>
              <a:rPr lang="en-IN" sz="2000" dirty="0">
                <a:latin typeface="CastleT" panose="020E0602050706020204" pitchFamily="34" charset="0"/>
              </a:rPr>
              <a:t> </a:t>
            </a:r>
            <a:r>
              <a:rPr lang="en-IN" sz="2000" dirty="0" err="1">
                <a:latin typeface="CastleT" panose="020E0602050706020204" pitchFamily="34" charset="0"/>
              </a:rPr>
              <a:t>Aastha</a:t>
            </a:r>
            <a:r>
              <a:rPr lang="en-IN" sz="2000" dirty="0">
                <a:latin typeface="CastleT" panose="020E0602050706020204" pitchFamily="34" charset="0"/>
              </a:rPr>
              <a:t> </a:t>
            </a:r>
            <a:r>
              <a:rPr lang="en-IN" sz="2000" dirty="0" err="1">
                <a:latin typeface="CastleT" panose="020E0602050706020204" pitchFamily="34" charset="0"/>
              </a:rPr>
              <a:t>Masrani</a:t>
            </a:r>
            <a:endParaRPr lang="en-IN" sz="2000" dirty="0">
              <a:latin typeface="CastleT" panose="020E0602050706020204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9848" y="841791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7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48800" y="2856628"/>
            <a:ext cx="27432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CastleT" panose="020E0602050706020204" pitchFamily="34" charset="0"/>
              </a:rPr>
              <a:t>Unit no:</a:t>
            </a:r>
            <a:r>
              <a:rPr lang="en-IN" sz="2200" b="1" dirty="0">
                <a:latin typeface="CastleT" panose="020E0602050706020204" pitchFamily="34" charset="0"/>
              </a:rPr>
              <a:t> 3</a:t>
            </a:r>
          </a:p>
          <a:p>
            <a:r>
              <a:rPr lang="en-IN" sz="2200" dirty="0">
                <a:latin typeface="CastleT" panose="020E0602050706020204" pitchFamily="34" charset="0"/>
              </a:rPr>
              <a:t>Unit title:</a:t>
            </a:r>
            <a:r>
              <a:rPr lang="en-IN" sz="2200" b="1" dirty="0">
                <a:latin typeface="CastleT" panose="020E0602050706020204" pitchFamily="34" charset="0"/>
              </a:rPr>
              <a:t> </a:t>
            </a:r>
            <a:r>
              <a:rPr lang="en-US" sz="2200" b="1" dirty="0">
                <a:latin typeface="CastleT" panose="020E0602050706020204" pitchFamily="34" charset="0"/>
              </a:rPr>
              <a:t>Divide and Conquer</a:t>
            </a:r>
          </a:p>
          <a:p>
            <a:r>
              <a:rPr lang="en-IN" sz="2200" dirty="0">
                <a:latin typeface="CastleT" panose="020E0602050706020204" pitchFamily="34" charset="0"/>
              </a:rPr>
              <a:t>Subject name and code: </a:t>
            </a:r>
            <a:r>
              <a:rPr lang="en-US" sz="2200" dirty="0">
                <a:latin typeface="CastleT" panose="020E0602050706020204" pitchFamily="34" charset="0"/>
              </a:rPr>
              <a:t>Design and Analysis of Algorithms</a:t>
            </a:r>
          </a:p>
          <a:p>
            <a:r>
              <a:rPr lang="en-US" sz="2200" dirty="0">
                <a:latin typeface="CastleT" panose="020E0602050706020204" pitchFamily="34" charset="0"/>
              </a:rPr>
              <a:t>(01CE0503)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90534" y="950614"/>
            <a:ext cx="8944823" cy="633742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Outlines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90534" y="1665838"/>
            <a:ext cx="8944823" cy="4291342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Introduction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Recurrence and different methods to solve recurrence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Multiplying large Integers Problem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Problem Solving using divide and conquer algorithm </a:t>
            </a:r>
          </a:p>
          <a:p>
            <a:pPr marL="800100" lvl="1" indent="-342900" algn="l">
              <a:buClrTx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Binary Search </a:t>
            </a:r>
          </a:p>
          <a:p>
            <a:pPr marL="800100" lvl="1" indent="-342900" algn="l">
              <a:buClrTx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Max-Min problem,</a:t>
            </a:r>
          </a:p>
          <a:p>
            <a:pPr marL="800100" lvl="1" indent="-342900" algn="l">
              <a:buClrTx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Sorting (Merge Sort, Quick Sort)</a:t>
            </a:r>
          </a:p>
          <a:p>
            <a:pPr marL="800100" lvl="1" indent="-342900" algn="l">
              <a:buClrTx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Matrix Multiplication</a:t>
            </a:r>
          </a:p>
          <a:p>
            <a:pPr marL="800100" lvl="1" indent="-342900" algn="l">
              <a:buClrTx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Exponential. 	</a:t>
            </a:r>
          </a:p>
          <a:p>
            <a:pPr marL="342900" indent="-342900">
              <a:buClrTx/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872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Master’s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T(n) = a 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</m:oMath>
                </a14:m>
                <a:r>
                  <a:rPr lang="en-IN" sz="2400" b="1" dirty="0">
                    <a:solidFill>
                      <a:schemeClr val="accent1"/>
                    </a:solidFill>
                  </a:rPr>
                  <a:t> ) + f(n)  a&gt;= 1, b&gt;1</a:t>
                </a:r>
              </a:p>
              <a:p>
                <a:r>
                  <a:rPr lang="en-IN" sz="2400" b="1" dirty="0">
                    <a:solidFill>
                      <a:srgbClr val="7030A0"/>
                    </a:solidFill>
                  </a:rPr>
                  <a:t>f(n) =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Symbol" panose="05050102010706020507" pitchFamily="18" charset="2"/>
                  </a:rPr>
                  <a:t>Q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b="1" i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="1" i="1" baseline="30000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400" b="1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i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sz="2400" b="1" i="1" baseline="30000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="1" i="1" baseline="30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two values 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</a:t>
                </a:r>
                <a:r>
                  <a:rPr 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b="1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b="1" dirty="0">
                    <a:solidFill>
                      <a:schemeClr val="tx1"/>
                    </a:solidFill>
                  </a:rPr>
                  <a:t>2) k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3 cases:</a:t>
                </a:r>
              </a:p>
              <a:p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1:</a:t>
                </a:r>
              </a:p>
              <a:p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b="1" i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I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k </a:t>
                </a:r>
                <a:r>
                  <a:rPr lang="en-I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en-US" sz="2400" b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Q(</a:t>
                </a:r>
                <a:r>
                  <a:rPr lang="en-US" sz="2400" b="1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sz="2400" b="1" i="1" baseline="16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b="1" i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="1" i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)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FF0000"/>
                  </a:solidFill>
                  <a:latin typeface="Symbol" panose="05050102010706020507" pitchFamily="18" charset="2"/>
                </a:endParaRPr>
              </a:p>
              <a:p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2:</a:t>
                </a:r>
              </a:p>
              <a:p>
                <a:r>
                  <a:rPr 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</a:t>
                </a:r>
                <a:r>
                  <a:rPr lang="en-US" b="1" i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b="1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b="1" i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k </a:t>
                </a:r>
                <a:r>
                  <a:rPr lang="en-I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pPr lvl="1"/>
                <a:r>
                  <a:rPr lang="en-IN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p &gt; -1 </a:t>
                </a:r>
                <a:r>
                  <a:rPr lang="en-IN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 </a:t>
                </a:r>
                <a:r>
                  <a:rPr lang="en-US" sz="2200" b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Q(</a:t>
                </a:r>
                <a:r>
                  <a:rPr lang="en-US" sz="2000" b="1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b="1" i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log</a:t>
                </a:r>
                <a:r>
                  <a:rPr lang="en-US" sz="2000" b="1" i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p+1 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b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)</a:t>
                </a:r>
              </a:p>
              <a:p>
                <a:pPr lvl="1"/>
                <a:r>
                  <a:rPr lang="en-IN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p = -1 </a:t>
                </a:r>
                <a:r>
                  <a:rPr lang="en-IN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 </a:t>
                </a:r>
                <a:r>
                  <a:rPr lang="en-US" sz="2200" b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Q(</a:t>
                </a:r>
                <a:r>
                  <a:rPr lang="en-US" sz="2000" b="1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b="1" i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log </a:t>
                </a:r>
                <a:r>
                  <a:rPr lang="en-US" sz="2000" b="1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logn</a:t>
                </a:r>
                <a:r>
                  <a:rPr lang="en-US" sz="2200" b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)</a:t>
                </a:r>
              </a:p>
              <a:p>
                <a:pPr lvl="1"/>
                <a:r>
                  <a:rPr lang="en-IN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p &lt; -1 </a:t>
                </a:r>
                <a:r>
                  <a:rPr lang="en-IN" sz="2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 </a:t>
                </a:r>
                <a:r>
                  <a:rPr lang="en-US" sz="2200" b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Q(</a:t>
                </a:r>
                <a:r>
                  <a:rPr lang="en-US" sz="2000" b="1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b="1" i="1" baseline="30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b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)</a:t>
                </a:r>
              </a:p>
              <a:p>
                <a:pPr marL="457200" lvl="1" indent="0">
                  <a:buNone/>
                </a:pPr>
                <a:endParaRPr lang="en-US" sz="2200" b="1" dirty="0">
                  <a:solidFill>
                    <a:srgbClr val="FF0000"/>
                  </a:solidFill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33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18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Master’s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3: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 k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pPr lvl="1"/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 &gt;= 0 </a:t>
            </a: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 </a:t>
            </a:r>
            <a:r>
              <a:rPr lang="en-US" sz="2200" b="1" dirty="0">
                <a:solidFill>
                  <a:srgbClr val="FF0000"/>
                </a:solidFill>
                <a:latin typeface="Symbol" panose="05050102010706020507" pitchFamily="18" charset="2"/>
              </a:rPr>
              <a:t>Q(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i="1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2000" b="1" i="1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solidFill>
                  <a:srgbClr val="FF0000"/>
                </a:solidFill>
                <a:latin typeface="Symbol" panose="05050102010706020507" pitchFamily="18" charset="2"/>
              </a:rPr>
              <a:t>)</a:t>
            </a:r>
          </a:p>
          <a:p>
            <a:pPr lvl="1"/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 &lt; 0 </a:t>
            </a:r>
            <a:r>
              <a:rPr lang="en-IN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 </a:t>
            </a:r>
            <a:r>
              <a:rPr lang="en-US" sz="2200" b="1" dirty="0">
                <a:solidFill>
                  <a:srgbClr val="FF0000"/>
                </a:solidFill>
                <a:latin typeface="Symbol" panose="05050102010706020507" pitchFamily="18" charset="2"/>
              </a:rPr>
              <a:t>O (</a:t>
            </a:r>
            <a:r>
              <a:rPr lang="en-US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i="1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rgbClr val="FF0000"/>
                </a:solidFill>
                <a:latin typeface="Symbol" panose="05050102010706020507" pitchFamily="18" charset="2"/>
              </a:rPr>
              <a:t>)</a:t>
            </a:r>
          </a:p>
          <a:p>
            <a:pPr lvl="1"/>
            <a:endParaRPr lang="en-US" sz="2200" b="1" dirty="0">
              <a:solidFill>
                <a:srgbClr val="FF0000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pPr lvl="1"/>
            <a:endParaRPr lang="en-US" sz="2200" b="1" dirty="0">
              <a:solidFill>
                <a:srgbClr val="FF0000"/>
              </a:solidFill>
              <a:latin typeface="Symbol" panose="05050102010706020507" pitchFamily="18" charset="2"/>
              <a:cs typeface="Times New Roman" panose="02020603050405020304" pitchFamily="18" charset="0"/>
            </a:endParaRPr>
          </a:p>
          <a:p>
            <a:pPr marL="0" indent="0">
              <a:buClr>
                <a:schemeClr val="accent2"/>
              </a:buClr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Ex1 . 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9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/3) + 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9, </a:t>
            </a:r>
            <a:r>
              <a:rPr 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3, </a:t>
            </a:r>
            <a:r>
              <a:rPr 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l-GR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9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9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), k =1 , p=0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9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9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00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1: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6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k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2"/>
              </a:buClr>
              <a:buNone/>
            </a:pPr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1900" dirty="0">
                <a:solidFill>
                  <a:schemeClr val="tx1"/>
                </a:solidFill>
                <a:latin typeface="Symbol" panose="05050102010706020507" pitchFamily="18" charset="2"/>
              </a:rPr>
              <a:t>Q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9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6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Master’s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chemeClr val="accent2"/>
              </a:buClr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Ex2 . 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2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/3) + 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2,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), k =0 , p=0 and p &gt;-1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Clr>
                <a:schemeClr val="accent2"/>
              </a:buClr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2: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6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k , </a:t>
            </a:r>
          </a:p>
          <a:p>
            <a:pPr marL="0" lvl="1" indent="0">
              <a:buClr>
                <a:schemeClr val="accent2"/>
              </a:buClr>
              <a:buNone/>
            </a:pPr>
            <a:r>
              <a:rPr lang="en-IN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 &gt; -1 </a:t>
            </a:r>
            <a:r>
              <a:rPr lang="en-IN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 </a:t>
            </a:r>
            <a:r>
              <a:rPr lang="en-US" sz="2100" b="1" dirty="0">
                <a:solidFill>
                  <a:srgbClr val="FF0000"/>
                </a:solidFill>
                <a:latin typeface="Symbol" panose="05050102010706020507" pitchFamily="18" charset="2"/>
              </a:rPr>
              <a:t>Q(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i="1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p+1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100" b="1" dirty="0">
                <a:solidFill>
                  <a:srgbClr val="FF0000"/>
                </a:solidFill>
                <a:latin typeface="Symbol" panose="05050102010706020507" pitchFamily="18" charset="2"/>
              </a:rPr>
              <a:t>)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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dirty="0">
                <a:solidFill>
                  <a:schemeClr val="tx1"/>
                </a:solidFill>
                <a:latin typeface="Symbol" panose="05050102010706020507" pitchFamily="18" charset="2"/>
              </a:rPr>
              <a:t>Q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 3 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4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/2) + 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2"/>
              </a:buClr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4,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 ,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l-G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k=3, p=0</a:t>
            </a: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2"/>
              </a:buClr>
              <a:buNone/>
            </a:pP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Clr>
                <a:schemeClr val="accent2"/>
              </a:buClr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 3: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6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 k 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2"/>
              </a:buCl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 &gt;= 0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 </a:t>
            </a:r>
            <a:r>
              <a:rPr lang="en-US" b="1" dirty="0">
                <a:solidFill>
                  <a:srgbClr val="FF0000"/>
                </a:solidFill>
                <a:latin typeface="Symbol" panose="05050102010706020507" pitchFamily="18" charset="2"/>
              </a:rPr>
              <a:t>Q(</a:t>
            </a:r>
            <a:r>
              <a:rPr lang="en-US" sz="1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b="1" i="1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sz="1600" b="1" i="1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="1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rgbClr val="FF0000"/>
                </a:solidFill>
                <a:latin typeface="Symbol" panose="05050102010706020507" pitchFamily="18" charset="2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Clr>
                <a:schemeClr val="accent2"/>
              </a:buClr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dirty="0">
                <a:solidFill>
                  <a:schemeClr val="tx1"/>
                </a:solidFill>
                <a:latin typeface="Symbol" panose="05050102010706020507" pitchFamily="18" charset="2"/>
              </a:rPr>
              <a:t>Q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77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Recursion tree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4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/2) + 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n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root node</a:t>
            </a: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/2) = size of sub-problem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= number of sub-problem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Step 1: find cost of each level</a:t>
            </a:r>
          </a:p>
          <a:p>
            <a:r>
              <a:rPr lang="en-US" b="1" dirty="0">
                <a:solidFill>
                  <a:schemeClr val="tx1"/>
                </a:solidFill>
              </a:rPr>
              <a:t>Step 2: find depth of tree</a:t>
            </a:r>
          </a:p>
          <a:p>
            <a:r>
              <a:rPr lang="en-US" b="1" dirty="0">
                <a:solidFill>
                  <a:schemeClr val="tx1"/>
                </a:solidFill>
              </a:rPr>
              <a:t>Step 3: find number of leaves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There are total 3 cases to solve examples. But case 1 and case 2 are solved by above 3 steps.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Case 1:  cost of root node is maximum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Case 2: cost of leaf node is maximum.</a:t>
            </a:r>
            <a:endParaRPr lang="en-I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Case 3: cost of each level is same.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529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Recursion tree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Case 3: cost of each level is same.</a:t>
            </a:r>
          </a:p>
          <a:p>
            <a:r>
              <a:rPr lang="en-US" dirty="0">
                <a:solidFill>
                  <a:schemeClr val="tx1"/>
                </a:solidFill>
              </a:rPr>
              <a:t>Step 1: find cost of each level</a:t>
            </a:r>
          </a:p>
          <a:p>
            <a:r>
              <a:rPr lang="en-US" dirty="0">
                <a:solidFill>
                  <a:schemeClr val="tx1"/>
                </a:solidFill>
              </a:rPr>
              <a:t>Step 2: find depth of tree</a:t>
            </a:r>
          </a:p>
          <a:p>
            <a:r>
              <a:rPr lang="en-US" dirty="0">
                <a:solidFill>
                  <a:schemeClr val="tx1"/>
                </a:solidFill>
              </a:rPr>
              <a:t>Step 3: find level of tree</a:t>
            </a:r>
          </a:p>
          <a:p>
            <a:r>
              <a:rPr lang="en-US" dirty="0">
                <a:solidFill>
                  <a:schemeClr val="tx1"/>
                </a:solidFill>
              </a:rPr>
              <a:t>Step 4: total cost = cost of each level * number of level</a:t>
            </a:r>
            <a:endParaRPr lang="en-IN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6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1: recursion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680" y="730624"/>
            <a:ext cx="8595300" cy="4525963"/>
          </a:xfrm>
        </p:spPr>
      </p:pic>
    </p:spTree>
    <p:extLst>
      <p:ext uri="{BB962C8B-B14F-4D97-AF65-F5344CB8AC3E}">
        <p14:creationId xmlns:p14="http://schemas.microsoft.com/office/powerpoint/2010/main" val="2371221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2650"/>
            <a:ext cx="4178300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47" y="1263743"/>
            <a:ext cx="6840072" cy="32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7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2: recursion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770" y="1044388"/>
            <a:ext cx="5216607" cy="4525963"/>
          </a:xfrm>
        </p:spPr>
      </p:pic>
    </p:spTree>
    <p:extLst>
      <p:ext uri="{BB962C8B-B14F-4D97-AF65-F5344CB8AC3E}">
        <p14:creationId xmlns:p14="http://schemas.microsoft.com/office/powerpoint/2010/main" val="269273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932" y="1199057"/>
            <a:ext cx="665124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54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3: recursion tree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72" y="1161446"/>
            <a:ext cx="5364104" cy="4525963"/>
          </a:xfrm>
        </p:spPr>
      </p:pic>
    </p:spTree>
    <p:extLst>
      <p:ext uri="{BB962C8B-B14F-4D97-AF65-F5344CB8AC3E}">
        <p14:creationId xmlns:p14="http://schemas.microsoft.com/office/powerpoint/2010/main" val="323048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 Introduction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Recursive in structure.</a:t>
            </a:r>
          </a:p>
          <a:p>
            <a:r>
              <a:rPr lang="en-US" dirty="0">
                <a:solidFill>
                  <a:schemeClr val="tx1"/>
                </a:solidFill>
              </a:rPr>
              <a:t>A typical Divide and Conquer algorithm solves a problem using following three steps.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.Divide:</a:t>
            </a:r>
            <a:r>
              <a:rPr lang="en-US" dirty="0">
                <a:solidFill>
                  <a:schemeClr val="tx1"/>
                </a:solidFill>
              </a:rPr>
              <a:t> Break the given problem into </a:t>
            </a:r>
            <a:r>
              <a:rPr lang="en-US" dirty="0" err="1">
                <a:solidFill>
                  <a:schemeClr val="tx1"/>
                </a:solidFill>
              </a:rPr>
              <a:t>subproblems</a:t>
            </a:r>
            <a:r>
              <a:rPr lang="en-US" dirty="0">
                <a:solidFill>
                  <a:schemeClr val="tx1"/>
                </a:solidFill>
              </a:rPr>
              <a:t> of same type.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2. </a:t>
            </a:r>
            <a:r>
              <a:rPr lang="en-US" i="1" dirty="0">
                <a:solidFill>
                  <a:schemeClr val="tx1"/>
                </a:solidFill>
              </a:rPr>
              <a:t>Conquer:</a:t>
            </a:r>
            <a:r>
              <a:rPr lang="en-US" dirty="0">
                <a:solidFill>
                  <a:schemeClr val="tx1"/>
                </a:solidFill>
              </a:rPr>
              <a:t> Recursively solve these </a:t>
            </a:r>
            <a:r>
              <a:rPr lang="en-US" dirty="0" err="1">
                <a:solidFill>
                  <a:schemeClr val="tx1"/>
                </a:solidFill>
              </a:rPr>
              <a:t>subproblems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3. </a:t>
            </a:r>
            <a:r>
              <a:rPr lang="en-US" i="1" dirty="0">
                <a:solidFill>
                  <a:schemeClr val="tx1"/>
                </a:solidFill>
              </a:rPr>
              <a:t>Combine:</a:t>
            </a:r>
            <a:r>
              <a:rPr lang="en-US" dirty="0">
                <a:solidFill>
                  <a:schemeClr val="tx1"/>
                </a:solidFill>
              </a:rPr>
              <a:t> Appropriately combine the answers</a:t>
            </a:r>
            <a:endParaRPr lang="en-IN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69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859" y="1123837"/>
            <a:ext cx="4416632" cy="4525963"/>
          </a:xfrm>
        </p:spPr>
      </p:pic>
    </p:spTree>
    <p:extLst>
      <p:ext uri="{BB962C8B-B14F-4D97-AF65-F5344CB8AC3E}">
        <p14:creationId xmlns:p14="http://schemas.microsoft.com/office/powerpoint/2010/main" val="2758537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to find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equation T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4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/2) +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Cost of each level: </a:t>
                </a:r>
                <a:r>
                  <a:rPr lang="en-US" dirty="0">
                    <a:solidFill>
                      <a:schemeClr val="tx1"/>
                    </a:solidFill>
                  </a:rPr>
                  <a:t>find , in multiple of which number cost of each level is increasing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If it increasing in multiple of 2 then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cn   (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=0,1,2,---,n-1)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Depth of tree: </a:t>
                </a:r>
                <a:r>
                  <a:rPr lang="en-US" dirty="0">
                    <a:solidFill>
                      <a:schemeClr val="tx1"/>
                    </a:solidFill>
                  </a:rPr>
                  <a:t>Size of sub-problem in recurrence equation and division of sub-problem is stopped when tree size reaches to 1.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baseline="30000" dirty="0">
                            <a:solidFill>
                              <a:schemeClr val="tx1"/>
                            </a:solidFill>
                          </a:rPr>
                          <m:t>i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1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Number of leaves: </a:t>
                </a:r>
                <a:r>
                  <a:rPr lang="en-US" dirty="0">
                    <a:solidFill>
                      <a:schemeClr val="tx1"/>
                    </a:solidFill>
                  </a:rPr>
                  <a:t>number of sub-problem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i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r="-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497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Multiplying large integers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900" dirty="0">
                <a:solidFill>
                  <a:schemeClr val="tx1"/>
                </a:solidFill>
              </a:rPr>
              <a:t>X = 1234</a:t>
            </a:r>
          </a:p>
          <a:p>
            <a:r>
              <a:rPr lang="en-US" sz="2900" dirty="0">
                <a:solidFill>
                  <a:schemeClr val="tx1"/>
                </a:solidFill>
              </a:rPr>
              <a:t>Y= 2345</a:t>
            </a:r>
          </a:p>
          <a:p>
            <a:r>
              <a:rPr lang="en-US" sz="2900" dirty="0">
                <a:solidFill>
                  <a:schemeClr val="tx1"/>
                </a:solidFill>
              </a:rPr>
              <a:t>Divide integer into 2 portion X = a b 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where a= 12, b = 34 ( X= 1234)</a:t>
            </a:r>
          </a:p>
          <a:p>
            <a:r>
              <a:rPr lang="en-US" sz="2900" dirty="0">
                <a:solidFill>
                  <a:schemeClr val="tx1"/>
                </a:solidFill>
              </a:rPr>
              <a:t>Y = c d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Where c= 23, d = 45 ( Y= 2345)</a:t>
            </a:r>
          </a:p>
          <a:p>
            <a:pPr marL="457200" lvl="1" indent="0"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X Y = (a * </a:t>
            </a:r>
            <a:r>
              <a:rPr lang="en-US" sz="2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6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n/2 </a:t>
            </a:r>
            <a:r>
              <a:rPr lang="en-US" sz="2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b </a:t>
            </a:r>
            <a:r>
              <a:rPr lang="en-US" sz="2600" dirty="0">
                <a:solidFill>
                  <a:schemeClr val="tx1"/>
                </a:solidFill>
              </a:rPr>
              <a:t>) (c * </a:t>
            </a:r>
            <a:r>
              <a:rPr lang="en-US" sz="2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6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n/2 </a:t>
            </a:r>
            <a:r>
              <a:rPr lang="en-US" sz="2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 d </a:t>
            </a:r>
            <a:r>
              <a:rPr lang="en-US" sz="2600" dirty="0">
                <a:solidFill>
                  <a:schemeClr val="tx1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	= ac * </a:t>
            </a:r>
            <a:r>
              <a:rPr lang="en-US" sz="2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6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(a*d * 10</a:t>
            </a:r>
            <a:r>
              <a:rPr lang="en-US" sz="26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n/2</a:t>
            </a:r>
            <a:r>
              <a:rPr lang="en-US" sz="2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)+ (b*c * 10</a:t>
            </a:r>
            <a:r>
              <a:rPr lang="en-US" sz="26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n/2</a:t>
            </a:r>
            <a:r>
              <a:rPr lang="en-US" sz="2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)+ </a:t>
            </a:r>
            <a:r>
              <a:rPr lang="en-US" sz="26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bd</a:t>
            </a:r>
            <a:endParaRPr lang="en-US" sz="2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	= ac * </a:t>
            </a:r>
            <a:r>
              <a:rPr lang="en-US" sz="2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6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(ad+ </a:t>
            </a:r>
            <a:r>
              <a:rPr lang="en-US" sz="26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sz="2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10</a:t>
            </a:r>
            <a:r>
              <a:rPr lang="en-US" sz="26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n/2</a:t>
            </a:r>
            <a:r>
              <a:rPr lang="en-US" sz="2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6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bd</a:t>
            </a:r>
            <a:r>
              <a:rPr lang="en-US" sz="2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sz="2900" dirty="0">
                <a:solidFill>
                  <a:schemeClr val="tx1"/>
                </a:solidFill>
              </a:rPr>
              <a:t>The above procedure still needs four multiplications; </a:t>
            </a:r>
            <a:r>
              <a:rPr lang="en-US" sz="2900" dirty="0" err="1">
                <a:solidFill>
                  <a:schemeClr val="tx1"/>
                </a:solidFill>
              </a:rPr>
              <a:t>ac,ad,bc</a:t>
            </a:r>
            <a:r>
              <a:rPr lang="en-US" sz="2900" dirty="0">
                <a:solidFill>
                  <a:schemeClr val="tx1"/>
                </a:solidFill>
              </a:rPr>
              <a:t> and </a:t>
            </a:r>
            <a:r>
              <a:rPr lang="en-US" sz="2900" dirty="0" err="1">
                <a:solidFill>
                  <a:schemeClr val="tx1"/>
                </a:solidFill>
              </a:rPr>
              <a:t>bd</a:t>
            </a:r>
            <a:endParaRPr lang="en-US" sz="2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84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Multiplying large integers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The key observation is that there is no need to compute both 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400" dirty="0">
                <a:solidFill>
                  <a:schemeClr val="tx1"/>
                </a:solidFill>
              </a:rPr>
              <a:t> all we really need is the sum of these two terms.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So there is one algorithm which takes only 3 multiplication.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begin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	u= (</a:t>
            </a:r>
            <a:r>
              <a:rPr lang="en-US" sz="2400" b="1" dirty="0" err="1">
                <a:solidFill>
                  <a:srgbClr val="FF0000"/>
                </a:solidFill>
              </a:rPr>
              <a:t>a+b</a:t>
            </a:r>
            <a:r>
              <a:rPr lang="en-US" sz="2400" b="1" dirty="0">
                <a:solidFill>
                  <a:srgbClr val="FF0000"/>
                </a:solidFill>
              </a:rPr>
              <a:t>)(</a:t>
            </a:r>
            <a:r>
              <a:rPr lang="en-US" sz="2400" b="1" dirty="0" err="1">
                <a:solidFill>
                  <a:srgbClr val="FF0000"/>
                </a:solidFill>
              </a:rPr>
              <a:t>c+d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	v=a*c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	w=b*d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	z= v*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10</a:t>
            </a:r>
            <a:r>
              <a:rPr lang="en-US" sz="2400" b="1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(u-v-w) * 10</a:t>
            </a:r>
            <a:r>
              <a:rPr lang="en-US" sz="2400" b="1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n/2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w</a:t>
            </a:r>
            <a:endParaRPr lang="en-IN" sz="24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end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29483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795" y="972670"/>
            <a:ext cx="6375515" cy="4525963"/>
          </a:xfrm>
        </p:spPr>
      </p:pic>
    </p:spTree>
    <p:extLst>
      <p:ext uri="{BB962C8B-B14F-4D97-AF65-F5344CB8AC3E}">
        <p14:creationId xmlns:p14="http://schemas.microsoft.com/office/powerpoint/2010/main" val="1994461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681" y="945778"/>
            <a:ext cx="7287085" cy="4525963"/>
          </a:xfrm>
        </p:spPr>
      </p:pic>
    </p:spTree>
    <p:extLst>
      <p:ext uri="{BB962C8B-B14F-4D97-AF65-F5344CB8AC3E}">
        <p14:creationId xmlns:p14="http://schemas.microsoft.com/office/powerpoint/2010/main" val="492314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begin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	u= (</a:t>
            </a:r>
            <a:r>
              <a:rPr lang="en-US" b="1" dirty="0" err="1">
                <a:solidFill>
                  <a:srgbClr val="FF0000"/>
                </a:solidFill>
              </a:rPr>
              <a:t>a+b</a:t>
            </a:r>
            <a:r>
              <a:rPr lang="en-US" b="1" dirty="0">
                <a:solidFill>
                  <a:srgbClr val="FF0000"/>
                </a:solidFill>
              </a:rPr>
              <a:t>)(</a:t>
            </a:r>
            <a:r>
              <a:rPr lang="en-US" b="1" dirty="0" err="1">
                <a:solidFill>
                  <a:srgbClr val="FF0000"/>
                </a:solidFill>
              </a:rPr>
              <a:t>c+d</a:t>
            </a:r>
            <a:r>
              <a:rPr lang="en-US" b="1" dirty="0">
                <a:solidFill>
                  <a:srgbClr val="FF0000"/>
                </a:solidFill>
              </a:rPr>
              <a:t>) 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	v=a*c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	w=b*d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	z= v*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10</a:t>
            </a:r>
            <a:r>
              <a:rPr lang="en-US" b="1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(u-v-w) * 10</a:t>
            </a:r>
            <a:r>
              <a:rPr lang="en-US" b="1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n/2 </a:t>
            </a:r>
            <a:r>
              <a:rPr lang="en-US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w</a:t>
            </a:r>
            <a:endParaRPr lang="en-IN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End</a:t>
            </a:r>
          </a:p>
          <a:p>
            <a:pPr marL="457200" lvl="1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Divide 1 digit into 2 parts so size of sub problem is n/2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So our recurrence equation is</a:t>
            </a:r>
          </a:p>
          <a:p>
            <a:pPr marL="457200" lvl="1" indent="0">
              <a:buNone/>
            </a:pP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T(n) = 3 T(n/2) + k1 n     ------- </a:t>
            </a:r>
            <a:r>
              <a:rPr lang="en-US" b="1" dirty="0" err="1">
                <a:solidFill>
                  <a:srgbClr val="FF0000"/>
                </a:solidFill>
              </a:rPr>
              <a:t>eq</a:t>
            </a:r>
            <a:r>
              <a:rPr lang="en-US" b="1" baseline="30000" dirty="0" err="1">
                <a:solidFill>
                  <a:srgbClr val="FF0000"/>
                </a:solidFill>
              </a:rPr>
              <a:t>n</a:t>
            </a:r>
            <a:r>
              <a:rPr lang="en-US" b="1" dirty="0">
                <a:solidFill>
                  <a:srgbClr val="FF0000"/>
                </a:solidFill>
              </a:rPr>
              <a:t> (1)</a:t>
            </a:r>
            <a:endParaRPr lang="en-IN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301144" y="2045868"/>
            <a:ext cx="1792941" cy="8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337079" y="1781294"/>
            <a:ext cx="278473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divide part</a:t>
            </a:r>
            <a:r>
              <a:rPr lang="en-IN" dirty="0"/>
              <a:t>- </a:t>
            </a:r>
          </a:p>
          <a:p>
            <a:r>
              <a:rPr lang="en-US" dirty="0"/>
              <a:t>Total 3 multiplication – </a:t>
            </a:r>
          </a:p>
          <a:p>
            <a:r>
              <a:rPr lang="en-US" dirty="0"/>
              <a:t>number of sub-problem is 3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01144" y="2366281"/>
            <a:ext cx="1792941" cy="8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348151" y="2704624"/>
            <a:ext cx="1792941" cy="8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936506" y="3073694"/>
            <a:ext cx="1792941" cy="896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38056" y="2872347"/>
            <a:ext cx="309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Shifting, addition, subtraction– conquer part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805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Solve this equation by backward substitution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n=n/2 in </a:t>
            </a:r>
            <a:r>
              <a:rPr lang="en-US" dirty="0" err="1">
                <a:solidFill>
                  <a:schemeClr val="tx1"/>
                </a:solidFill>
              </a:rPr>
              <a:t>eqn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T(n/2) = 3T(n/4) + k1 n/2   ------(2)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Put </a:t>
            </a:r>
            <a:r>
              <a:rPr lang="en-US" dirty="0" err="1">
                <a:solidFill>
                  <a:schemeClr val="tx1"/>
                </a:solidFill>
              </a:rPr>
              <a:t>eqn</a:t>
            </a:r>
            <a:r>
              <a:rPr lang="en-US" dirty="0">
                <a:solidFill>
                  <a:schemeClr val="tx1"/>
                </a:solidFill>
              </a:rPr>
              <a:t>(2) in </a:t>
            </a:r>
            <a:r>
              <a:rPr lang="en-US" dirty="0" err="1">
                <a:solidFill>
                  <a:schemeClr val="tx1"/>
                </a:solidFill>
              </a:rPr>
              <a:t>eq</a:t>
            </a:r>
            <a:r>
              <a:rPr lang="en-US" dirty="0">
                <a:solidFill>
                  <a:schemeClr val="tx1"/>
                </a:solidFill>
              </a:rPr>
              <a:t>(1)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T(n) = 3(3T(n/4) + k1 n/2 ) + k1 n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	        = 3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T(n/4) + k1n (3/2) + k1 n  -------(3)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Put n=n/4 in </a:t>
            </a:r>
            <a:r>
              <a:rPr lang="en-US" dirty="0" err="1">
                <a:solidFill>
                  <a:schemeClr val="tx1"/>
                </a:solidFill>
              </a:rPr>
              <a:t>eqn</a:t>
            </a:r>
            <a:r>
              <a:rPr lang="en-US" dirty="0">
                <a:solidFill>
                  <a:schemeClr val="tx1"/>
                </a:solidFill>
              </a:rPr>
              <a:t> (1)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T(n/4) = 3T(n/8) + k1 n/4   ------(4)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Put </a:t>
            </a:r>
            <a:r>
              <a:rPr lang="en-US" dirty="0" err="1">
                <a:solidFill>
                  <a:schemeClr val="tx1"/>
                </a:solidFill>
              </a:rPr>
              <a:t>eqn</a:t>
            </a:r>
            <a:r>
              <a:rPr lang="en-US" dirty="0">
                <a:solidFill>
                  <a:schemeClr val="tx1"/>
                </a:solidFill>
              </a:rPr>
              <a:t>(4) in </a:t>
            </a:r>
            <a:r>
              <a:rPr lang="en-US" dirty="0" err="1">
                <a:solidFill>
                  <a:schemeClr val="tx1"/>
                </a:solidFill>
              </a:rPr>
              <a:t>eq</a:t>
            </a:r>
            <a:r>
              <a:rPr lang="en-US" dirty="0">
                <a:solidFill>
                  <a:schemeClr val="tx1"/>
                </a:solidFill>
              </a:rPr>
              <a:t>(3)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T(n/2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 + k1n (3/2)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+ k1 n(3/2)+ k1n -------(5)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‘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	‘	(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upto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k we have to find)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=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</a:rPr>
              <a:t>k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T(n/2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</a:rPr>
              <a:t>k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) + k1n [(3/2)</a:t>
            </a:r>
            <a:r>
              <a:rPr lang="en-US" baseline="30000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+ (3/2)+ 1]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Put n=2</a:t>
            </a: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k</a:t>
            </a:r>
          </a:p>
          <a:p>
            <a:pPr marL="0" indent="0">
              <a:buNone/>
            </a:pPr>
            <a:r>
              <a:rPr lang="en-US" baseline="300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=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3</a:t>
            </a:r>
            <a:r>
              <a:rPr lang="en-US" baseline="30000" dirty="0">
                <a:solidFill>
                  <a:schemeClr val="accent5">
                    <a:lumMod val="75000"/>
                  </a:schemeClr>
                </a:solidFill>
              </a:rPr>
              <a:t>k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T(n/n) + k1n [(1 +(3/2)+ (3/2)</a:t>
            </a:r>
            <a:r>
              <a:rPr lang="en-US" baseline="30000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+----+ (3/2)</a:t>
            </a:r>
            <a:r>
              <a:rPr lang="en-US" baseline="30000" dirty="0">
                <a:solidFill>
                  <a:schemeClr val="accent5">
                    <a:lumMod val="75000"/>
                  </a:schemeClr>
                </a:solidFill>
              </a:rPr>
              <a:t> k-1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79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N" dirty="0"/>
                  <a:t>=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3</a:t>
                </a:r>
                <a:r>
                  <a:rPr lang="en-US" baseline="30000" dirty="0">
                    <a:solidFill>
                      <a:schemeClr val="accent5">
                        <a:lumMod val="75000"/>
                      </a:schemeClr>
                    </a:solidFill>
                  </a:rPr>
                  <a:t>k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T(n/n) +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k1n [(1 +(3/2)+ (3/2)</a:t>
                </a:r>
                <a:r>
                  <a:rPr lang="en-US" baseline="30000" dirty="0">
                    <a:solidFill>
                      <a:schemeClr val="accent6">
                        <a:lumMod val="75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+----+ (3/2)</a:t>
                </a:r>
                <a:r>
                  <a:rPr lang="en-US" baseline="30000" dirty="0">
                    <a:solidFill>
                      <a:schemeClr val="accent6">
                        <a:lumMod val="75000"/>
                      </a:schemeClr>
                    </a:solidFill>
                  </a:rPr>
                  <a:t> k-1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]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			to solve series use this equation 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baseline="300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– 1 </m:t>
                        </m:r>
                      </m:num>
                      <m:den>
                        <m:r>
                          <a:rPr lang="en-I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			r = 3/2 , n=k a =k1n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	= </a:t>
                </a:r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</a:rPr>
                  <a:t>T(1) + k1n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(3/2)</m:t>
                        </m:r>
                        <m:r>
                          <m:rPr>
                            <m:nor/>
                          </m:rPr>
                          <a:rPr lang="en-IN" baseline="30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– 1 </m:t>
                        </m:r>
                      </m:num>
                      <m:den>
                        <m: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(3/2)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 (put T(1)=1, n = 2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= 3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k </a:t>
                </a:r>
                <a:r>
                  <a:rPr lang="en-US" dirty="0">
                    <a:solidFill>
                      <a:schemeClr val="tx1"/>
                    </a:solidFill>
                  </a:rPr>
                  <a:t> k + 2k1n(3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k </a:t>
                </a:r>
                <a:r>
                  <a:rPr lang="en-US" dirty="0">
                    <a:solidFill>
                      <a:schemeClr val="tx1"/>
                    </a:solidFill>
                  </a:rPr>
                  <a:t> / 2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k</a:t>
                </a:r>
                <a:r>
                  <a:rPr lang="en-US" dirty="0">
                    <a:solidFill>
                      <a:schemeClr val="tx1"/>
                    </a:solidFill>
                  </a:rPr>
                  <a:t>) – 2k1n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= 3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k </a:t>
                </a:r>
                <a:r>
                  <a:rPr lang="en-US" dirty="0">
                    <a:solidFill>
                      <a:schemeClr val="tx1"/>
                    </a:solidFill>
                  </a:rPr>
                  <a:t> k + 2k1n(3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k </a:t>
                </a:r>
                <a:r>
                  <a:rPr lang="en-US" dirty="0">
                    <a:solidFill>
                      <a:schemeClr val="tx1"/>
                    </a:solidFill>
                  </a:rPr>
                  <a:t> /n) – 2k1n</a:t>
                </a:r>
              </a:p>
              <a:p>
                <a:pPr marL="960120" lvl="2" indent="0">
                  <a:buNone/>
                </a:pPr>
                <a:r>
                  <a:rPr lang="en-US" sz="1900" dirty="0">
                    <a:solidFill>
                      <a:schemeClr val="tx1"/>
                    </a:solidFill>
                  </a:rPr>
                  <a:t>= 3</a:t>
                </a:r>
                <a:r>
                  <a:rPr lang="en-US" sz="1900" baseline="30000" dirty="0">
                    <a:solidFill>
                      <a:schemeClr val="tx1"/>
                    </a:solidFill>
                  </a:rPr>
                  <a:t>k </a:t>
                </a:r>
                <a:r>
                  <a:rPr lang="en-US" sz="1900" dirty="0">
                    <a:solidFill>
                      <a:schemeClr val="tx1"/>
                    </a:solidFill>
                  </a:rPr>
                  <a:t> k + 2k1(3</a:t>
                </a:r>
                <a:r>
                  <a:rPr lang="en-US" sz="1900" baseline="30000" dirty="0">
                    <a:solidFill>
                      <a:schemeClr val="tx1"/>
                    </a:solidFill>
                  </a:rPr>
                  <a:t>k </a:t>
                </a:r>
                <a:r>
                  <a:rPr lang="en-US" sz="1900" dirty="0">
                    <a:solidFill>
                      <a:schemeClr val="tx1"/>
                    </a:solidFill>
                  </a:rPr>
                  <a:t>) – 2k1n</a:t>
                </a:r>
              </a:p>
              <a:p>
                <a:pPr marL="960120" lvl="2" indent="0">
                  <a:buNone/>
                </a:pPr>
                <a:r>
                  <a:rPr lang="en-US" sz="1900" dirty="0">
                    <a:solidFill>
                      <a:schemeClr val="tx1"/>
                    </a:solidFill>
                  </a:rPr>
                  <a:t> = 3</a:t>
                </a:r>
                <a:r>
                  <a:rPr lang="en-US" sz="1900" baseline="30000" dirty="0">
                    <a:solidFill>
                      <a:schemeClr val="tx1"/>
                    </a:solidFill>
                  </a:rPr>
                  <a:t>k </a:t>
                </a:r>
                <a:r>
                  <a:rPr lang="en-US" sz="1900" dirty="0">
                    <a:solidFill>
                      <a:schemeClr val="tx1"/>
                    </a:solidFill>
                  </a:rPr>
                  <a:t> (k +2k1)– 2k1n           (n = 2</a:t>
                </a:r>
                <a:r>
                  <a:rPr lang="en-US" sz="1900" baseline="30000" dirty="0">
                    <a:solidFill>
                      <a:schemeClr val="tx1"/>
                    </a:solidFill>
                  </a:rPr>
                  <a:t>k </a:t>
                </a:r>
                <a:r>
                  <a:rPr lang="en-US" sz="1900" dirty="0">
                    <a:solidFill>
                      <a:schemeClr val="tx1"/>
                    </a:solidFill>
                  </a:rPr>
                  <a:t> hence k =log n)</a:t>
                </a:r>
              </a:p>
              <a:p>
                <a:pPr marL="960120" lvl="2" indent="0">
                  <a:buNone/>
                </a:pPr>
                <a:r>
                  <a:rPr lang="en-US" sz="1900" dirty="0">
                    <a:solidFill>
                      <a:schemeClr val="tx1"/>
                    </a:solidFill>
                  </a:rPr>
                  <a:t> = 3</a:t>
                </a:r>
                <a:r>
                  <a:rPr lang="en-US" sz="1900" baseline="30000" dirty="0">
                    <a:solidFill>
                      <a:schemeClr val="tx1"/>
                    </a:solidFill>
                  </a:rPr>
                  <a:t>logn</a:t>
                </a:r>
                <a:r>
                  <a:rPr lang="en-US" sz="1900" dirty="0">
                    <a:solidFill>
                      <a:schemeClr val="tx1"/>
                    </a:solidFill>
                  </a:rPr>
                  <a:t> (k +2k1)– 2k1n </a:t>
                </a:r>
              </a:p>
              <a:p>
                <a:pPr marL="960120" lvl="2" indent="0">
                  <a:buNone/>
                </a:pPr>
                <a:endParaRPr lang="en-US" sz="1900" dirty="0">
                  <a:solidFill>
                    <a:schemeClr val="tx1"/>
                  </a:solidFill>
                </a:endParaRPr>
              </a:p>
              <a:p>
                <a:pPr marL="960120" lvl="2" indent="0">
                  <a:buNone/>
                </a:pPr>
                <a:r>
                  <a:rPr lang="en-US" sz="1900" dirty="0">
                    <a:solidFill>
                      <a:schemeClr val="tx1"/>
                    </a:solidFill>
                  </a:rPr>
                  <a:t>Now , 3</a:t>
                </a:r>
                <a:r>
                  <a:rPr lang="en-US" sz="1900" baseline="30000" dirty="0">
                    <a:solidFill>
                      <a:schemeClr val="tx1"/>
                    </a:solidFill>
                  </a:rPr>
                  <a:t>logn</a:t>
                </a:r>
                <a:r>
                  <a:rPr lang="en-US" sz="1900" dirty="0">
                    <a:solidFill>
                      <a:schemeClr val="tx1"/>
                    </a:solidFill>
                  </a:rPr>
                  <a:t> = n</a:t>
                </a:r>
                <a:r>
                  <a:rPr lang="en-US" sz="1900" baseline="30000" dirty="0">
                    <a:solidFill>
                      <a:schemeClr val="tx1"/>
                    </a:solidFill>
                  </a:rPr>
                  <a:t>log3</a:t>
                </a:r>
                <a:r>
                  <a:rPr lang="en-US" sz="1900" dirty="0">
                    <a:solidFill>
                      <a:schemeClr val="tx1"/>
                    </a:solidFill>
                  </a:rPr>
                  <a:t> = n</a:t>
                </a:r>
                <a:r>
                  <a:rPr lang="en-US" sz="1900" baseline="30000" dirty="0">
                    <a:solidFill>
                      <a:schemeClr val="tx1"/>
                    </a:solidFill>
                  </a:rPr>
                  <a:t>1.58</a:t>
                </a:r>
              </a:p>
              <a:p>
                <a:pPr marL="960120" lvl="2" indent="0">
                  <a:buNone/>
                </a:pPr>
                <a:r>
                  <a:rPr lang="en-US" sz="1900" baseline="30000" dirty="0">
                    <a:solidFill>
                      <a:schemeClr val="tx1"/>
                    </a:solidFill>
                  </a:rPr>
                  <a:t>= </a:t>
                </a:r>
                <a:r>
                  <a:rPr lang="en-US" sz="1900" dirty="0">
                    <a:solidFill>
                      <a:schemeClr val="tx1"/>
                    </a:solidFill>
                  </a:rPr>
                  <a:t>n</a:t>
                </a:r>
                <a:r>
                  <a:rPr lang="en-US" sz="1900" baseline="30000" dirty="0">
                    <a:solidFill>
                      <a:schemeClr val="tx1"/>
                    </a:solidFill>
                  </a:rPr>
                  <a:t>1.58 </a:t>
                </a:r>
                <a:r>
                  <a:rPr lang="en-US" sz="1900" dirty="0">
                    <a:solidFill>
                      <a:schemeClr val="tx1"/>
                    </a:solidFill>
                  </a:rPr>
                  <a:t>(k +2k1)– 2k1n</a:t>
                </a:r>
                <a:r>
                  <a:rPr lang="en-US" sz="1900" baseline="30000" dirty="0">
                    <a:solidFill>
                      <a:schemeClr val="tx1"/>
                    </a:solidFill>
                  </a:rPr>
                  <a:t>1</a:t>
                </a:r>
                <a:r>
                  <a:rPr lang="en-US" sz="19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960120" lvl="2" indent="0">
                  <a:buNone/>
                </a:pPr>
                <a:r>
                  <a:rPr lang="en-US" sz="1900" dirty="0">
                    <a:solidFill>
                      <a:schemeClr val="tx1"/>
                    </a:solidFill>
                  </a:rPr>
                  <a:t>T(n) = n</a:t>
                </a:r>
                <a:r>
                  <a:rPr lang="en-US" sz="1900" baseline="30000" dirty="0">
                    <a:solidFill>
                      <a:schemeClr val="tx1"/>
                    </a:solidFill>
                  </a:rPr>
                  <a:t>1.58</a:t>
                </a:r>
                <a:endParaRPr lang="en-US" sz="1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7767440" y="1344618"/>
            <a:ext cx="0" cy="4034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15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Max Min 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IN" dirty="0" err="1">
                <a:solidFill>
                  <a:schemeClr val="tx1"/>
                </a:solidFill>
              </a:rPr>
              <a:t>Max_min</a:t>
            </a:r>
            <a:r>
              <a:rPr lang="en-IN" dirty="0">
                <a:solidFill>
                  <a:schemeClr val="tx1"/>
                </a:solidFill>
              </a:rPr>
              <a:t>(A, min, max, low, high)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</a:t>
            </a:r>
            <a:r>
              <a:rPr lang="en-IN" dirty="0">
                <a:solidFill>
                  <a:schemeClr val="tx1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if(low=high) </a:t>
            </a:r>
            <a:r>
              <a:rPr lang="en-IN" dirty="0">
                <a:solidFill>
                  <a:schemeClr val="tx1"/>
                </a:solidFill>
              </a:rPr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</a:rPr>
              <a:t>		max= min= A[low];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else if(low= high-1) </a:t>
            </a:r>
            <a:r>
              <a:rPr lang="en-IN" dirty="0">
                <a:solidFill>
                  <a:schemeClr val="tx1"/>
                </a:solidFill>
              </a:rPr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</a:rPr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/>
              <a:t>		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if(A[low]&lt;A[high]) </a:t>
            </a:r>
            <a:r>
              <a:rPr lang="en-IN" dirty="0">
                <a:solidFill>
                  <a:schemeClr val="tx1"/>
                </a:solidFill>
              </a:rPr>
              <a:t>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</a:rPr>
              <a:t>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</a:rPr>
              <a:t>			max = A[high];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</a:rPr>
              <a:t>			min = A[low];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</a:rPr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</a:rPr>
              <a:t>	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</a:rPr>
              <a:t>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</a:rPr>
              <a:t>			max = A[low];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</a:rPr>
              <a:t>			min = A[high];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</a:rPr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chemeClr val="tx1"/>
                </a:solidFill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33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Recurrence and different methods to solve recurrence 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Recurrence equation:</a:t>
            </a:r>
          </a:p>
          <a:p>
            <a:r>
              <a:rPr lang="en-US" b="1" dirty="0">
                <a:solidFill>
                  <a:schemeClr val="tx1"/>
                </a:solidFill>
              </a:rPr>
              <a:t>Equation that defines a sequence recursively.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T(n) = T(n-1) + n,       n&gt;0       -------(1 (recurrence relation))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T(0) = 0			     --------(2 (initial condition))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3 methods to solve recurrence equation.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94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Max Min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Else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mid = (</a:t>
            </a:r>
            <a:r>
              <a:rPr lang="en-IN" dirty="0" err="1">
                <a:solidFill>
                  <a:schemeClr val="tx1"/>
                </a:solidFill>
              </a:rPr>
              <a:t>low+high</a:t>
            </a:r>
            <a:r>
              <a:rPr lang="en-IN" dirty="0">
                <a:solidFill>
                  <a:schemeClr val="tx1"/>
                </a:solidFill>
              </a:rPr>
              <a:t>)/2;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err="1">
                <a:solidFill>
                  <a:schemeClr val="tx1"/>
                </a:solidFill>
              </a:rPr>
              <a:t>Maxmin</a:t>
            </a:r>
            <a:r>
              <a:rPr lang="en-IN" dirty="0">
                <a:solidFill>
                  <a:schemeClr val="tx1"/>
                </a:solidFill>
              </a:rPr>
              <a:t>(low, mid, max, min);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err="1">
                <a:solidFill>
                  <a:schemeClr val="tx1"/>
                </a:solidFill>
              </a:rPr>
              <a:t>Maxmin</a:t>
            </a:r>
            <a:r>
              <a:rPr lang="en-IN" dirty="0">
                <a:solidFill>
                  <a:schemeClr val="tx1"/>
                </a:solidFill>
              </a:rPr>
              <a:t>(mid+1, max1, min1, high);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if(max&lt; max1) then max=max1;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if(min&gt; min1) then min=min1;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}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81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Matrix multiplication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method, we do 8 multiplications for matrices of size N/2 x N/2 and 4 additions. Addition of two matrices takes O(N</a:t>
            </a:r>
            <a:r>
              <a:rPr lang="en-US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time. 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The idea of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Strassen’s</a:t>
            </a:r>
            <a:r>
              <a:rPr lang="en-US" b="1" dirty="0">
                <a:solidFill>
                  <a:schemeClr val="tx1"/>
                </a:solidFill>
              </a:rPr>
              <a:t> method</a:t>
            </a:r>
            <a:r>
              <a:rPr lang="en-US" dirty="0">
                <a:solidFill>
                  <a:schemeClr val="tx1"/>
                </a:solidFill>
              </a:rPr>
              <a:t> is to reduce the number of recursive calls to 7. </a:t>
            </a:r>
            <a:r>
              <a:rPr lang="en-US" dirty="0" err="1">
                <a:solidFill>
                  <a:schemeClr val="tx1"/>
                </a:solidFill>
              </a:rPr>
              <a:t>Strassen’s</a:t>
            </a:r>
            <a:r>
              <a:rPr lang="en-US" dirty="0">
                <a:solidFill>
                  <a:schemeClr val="tx1"/>
                </a:solidFill>
              </a:rPr>
              <a:t> method is similar to above simple divide and conquer method in the sense that this method also divide matrices to sub-matrices of size N/2 x N/2 as shown in the above diagram, but in </a:t>
            </a:r>
            <a:r>
              <a:rPr lang="en-US" dirty="0" err="1">
                <a:solidFill>
                  <a:schemeClr val="tx1"/>
                </a:solidFill>
              </a:rPr>
              <a:t>Strassen’s</a:t>
            </a:r>
            <a:r>
              <a:rPr lang="en-US" dirty="0">
                <a:solidFill>
                  <a:schemeClr val="tx1"/>
                </a:solidFill>
              </a:rPr>
              <a:t> method, the four sub-matrices of result are calculated using following formulae.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73" y="449134"/>
            <a:ext cx="4812070" cy="223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1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 and Subtraction of two matrices takes O(N</a:t>
            </a:r>
            <a:r>
              <a:rPr lang="en-US" sz="28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time. So time complexity can be written as </a:t>
            </a:r>
          </a:p>
          <a:p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 = 7T(n/2) + O(n</a:t>
            </a:r>
            <a:r>
              <a:rPr lang="en-US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Master's Theorem, time complexity of above method 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O(n</a:t>
            </a:r>
            <a:r>
              <a:rPr lang="en-US" sz="2800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Log7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which is 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O(n</a:t>
            </a:r>
            <a:r>
              <a:rPr lang="en-US" sz="2800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2.8074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18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1388" y="645459"/>
            <a:ext cx="7745506" cy="55043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1" dirty="0" err="1"/>
              <a:t>Mergesort</a:t>
            </a:r>
            <a:r>
              <a:rPr lang="en-IN" sz="1800" b="1" dirty="0"/>
              <a:t>(A[0,--,n-1], low, high)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If(low&lt; high) then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mid = (</a:t>
            </a:r>
            <a:r>
              <a:rPr lang="en-IN" sz="1600" dirty="0" err="1"/>
              <a:t>low+high</a:t>
            </a:r>
            <a:r>
              <a:rPr lang="en-IN" sz="1600" dirty="0"/>
              <a:t>)/2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mergesort</a:t>
            </a:r>
            <a:r>
              <a:rPr lang="en-IN" sz="1600" dirty="0"/>
              <a:t>(A, low, mid)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mergesort</a:t>
            </a:r>
            <a:r>
              <a:rPr lang="en-IN" sz="1600" dirty="0"/>
              <a:t>(A, mid+1, high)</a:t>
            </a:r>
          </a:p>
          <a:p>
            <a:pPr marL="0" indent="0">
              <a:buNone/>
            </a:pPr>
            <a:r>
              <a:rPr lang="en-IN" sz="1600" dirty="0"/>
              <a:t>		combine(A , low, mid, high)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800" b="1" dirty="0"/>
              <a:t>Combine(A[0,---,n-1], low, mid, high)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	k = low         </a:t>
            </a:r>
            <a:r>
              <a:rPr lang="en-IN" sz="1600" dirty="0">
                <a:solidFill>
                  <a:schemeClr val="bg1">
                    <a:lumMod val="75000"/>
                  </a:schemeClr>
                </a:solidFill>
              </a:rPr>
              <a:t>#new temp array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</a:t>
            </a:r>
            <a:r>
              <a:rPr lang="en-IN" sz="1600" dirty="0"/>
              <a:t> =low          </a:t>
            </a:r>
            <a:r>
              <a:rPr lang="en-IN" sz="1600" dirty="0">
                <a:solidFill>
                  <a:schemeClr val="bg1">
                    <a:lumMod val="75000"/>
                  </a:schemeClr>
                </a:solidFill>
              </a:rPr>
              <a:t>#for left sub list</a:t>
            </a:r>
          </a:p>
          <a:p>
            <a:pPr marL="0" indent="0">
              <a:buNone/>
            </a:pPr>
            <a:r>
              <a:rPr lang="en-IN" sz="1600" dirty="0"/>
              <a:t>	j= mid+1     </a:t>
            </a:r>
            <a:r>
              <a:rPr lang="en-IN" sz="1600" dirty="0">
                <a:solidFill>
                  <a:schemeClr val="bg1">
                    <a:lumMod val="75000"/>
                  </a:schemeClr>
                </a:solidFill>
              </a:rPr>
              <a:t>#for right sub list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39077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>
                <a:solidFill>
                  <a:schemeClr val="bg1">
                    <a:lumMod val="7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FF0000"/>
                </a:solidFill>
              </a:rPr>
              <a:t>While(</a:t>
            </a:r>
            <a:r>
              <a:rPr lang="en-IN" sz="1600" dirty="0" err="1">
                <a:solidFill>
                  <a:srgbClr val="FF0000"/>
                </a:solidFill>
              </a:rPr>
              <a:t>i</a:t>
            </a:r>
            <a:r>
              <a:rPr lang="en-IN" sz="1600" dirty="0">
                <a:solidFill>
                  <a:srgbClr val="FF0000"/>
                </a:solidFill>
              </a:rPr>
              <a:t>&lt;= mid AND j &lt;= high)do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if(A[</a:t>
            </a:r>
            <a:r>
              <a:rPr lang="en-IN" sz="1600" dirty="0" err="1"/>
              <a:t>i</a:t>
            </a:r>
            <a:r>
              <a:rPr lang="en-IN" sz="1600" dirty="0"/>
              <a:t>]= A[j]) then</a:t>
            </a:r>
          </a:p>
          <a:p>
            <a:pPr marL="0" indent="0">
              <a:buNone/>
            </a:pPr>
            <a:r>
              <a:rPr lang="en-IN" sz="1600" dirty="0"/>
              <a:t>		{</a:t>
            </a:r>
          </a:p>
          <a:p>
            <a:pPr marL="0" indent="0">
              <a:buNone/>
            </a:pPr>
            <a:r>
              <a:rPr lang="en-IN" sz="1600" dirty="0"/>
              <a:t>			temp[k] = A[</a:t>
            </a:r>
            <a:r>
              <a:rPr lang="en-IN" sz="1600" dirty="0" err="1"/>
              <a:t>i</a:t>
            </a:r>
            <a:r>
              <a:rPr lang="en-IN" sz="1600" dirty="0"/>
              <a:t>]</a:t>
            </a:r>
          </a:p>
          <a:p>
            <a:pPr marL="0" indent="0">
              <a:buNone/>
            </a:pPr>
            <a:r>
              <a:rPr lang="en-IN" sz="1600" dirty="0"/>
              <a:t>			</a:t>
            </a:r>
            <a:r>
              <a:rPr lang="en-IN" sz="1600" dirty="0" err="1"/>
              <a:t>i</a:t>
            </a:r>
            <a:r>
              <a:rPr lang="en-IN" sz="1600" dirty="0"/>
              <a:t>= i+1</a:t>
            </a:r>
          </a:p>
          <a:p>
            <a:pPr marL="0" indent="0">
              <a:buNone/>
            </a:pPr>
            <a:r>
              <a:rPr lang="en-IN" sz="1600" dirty="0"/>
              <a:t>			k = k+1 </a:t>
            </a:r>
          </a:p>
          <a:p>
            <a:pPr marL="0" indent="0">
              <a:buNone/>
            </a:pPr>
            <a:r>
              <a:rPr lang="en-IN" sz="1600" dirty="0"/>
              <a:t>		}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>
                <a:solidFill>
                  <a:srgbClr val="FF0000"/>
                </a:solidFill>
              </a:rPr>
              <a:t>else </a:t>
            </a:r>
          </a:p>
          <a:p>
            <a:pPr marL="0" indent="0">
              <a:buNone/>
            </a:pPr>
            <a:r>
              <a:rPr lang="en-IN" sz="1600" dirty="0"/>
              <a:t>		{	</a:t>
            </a:r>
          </a:p>
          <a:p>
            <a:pPr marL="0" indent="0">
              <a:buNone/>
            </a:pPr>
            <a:r>
              <a:rPr lang="en-IN" sz="1600" dirty="0"/>
              <a:t>			temp[k] = A[j]</a:t>
            </a:r>
          </a:p>
          <a:p>
            <a:pPr marL="0" indent="0">
              <a:buNone/>
            </a:pPr>
            <a:r>
              <a:rPr lang="en-IN" sz="1600" dirty="0"/>
              <a:t>			j= j+1</a:t>
            </a:r>
          </a:p>
          <a:p>
            <a:pPr marL="0" indent="0">
              <a:buNone/>
            </a:pPr>
            <a:r>
              <a:rPr lang="en-IN" sz="1600" dirty="0"/>
              <a:t>			k = k+1 </a:t>
            </a:r>
          </a:p>
          <a:p>
            <a:pPr marL="0" indent="0">
              <a:buNone/>
            </a:pPr>
            <a:r>
              <a:rPr lang="en-IN" sz="1600" dirty="0"/>
              <a:t>		}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endParaRPr lang="en-IN" sz="900" dirty="0"/>
          </a:p>
          <a:p>
            <a:pPr marL="0" indent="0">
              <a:buNone/>
            </a:pP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662800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While(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&lt;= mid) do</a:t>
            </a:r>
          </a:p>
          <a:p>
            <a:pPr marL="0" indent="0">
              <a:buNone/>
            </a:pPr>
            <a:r>
              <a:rPr lang="en-IN" dirty="0"/>
              <a:t>		{</a:t>
            </a:r>
          </a:p>
          <a:p>
            <a:pPr marL="0" indent="0">
              <a:buNone/>
            </a:pPr>
            <a:r>
              <a:rPr lang="en-IN" dirty="0"/>
              <a:t>			temp[k] = A[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 err="1"/>
              <a:t>i</a:t>
            </a:r>
            <a:r>
              <a:rPr lang="en-IN" dirty="0"/>
              <a:t>= i+1</a:t>
            </a:r>
          </a:p>
          <a:p>
            <a:pPr marL="0" indent="0">
              <a:buNone/>
            </a:pPr>
            <a:r>
              <a:rPr lang="en-IN" dirty="0"/>
              <a:t>			k = k+1 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While(j&lt;= high) do</a:t>
            </a:r>
          </a:p>
          <a:p>
            <a:pPr marL="0" indent="0">
              <a:buNone/>
            </a:pPr>
            <a:r>
              <a:rPr lang="en-IN" dirty="0"/>
              <a:t>		{</a:t>
            </a:r>
          </a:p>
          <a:p>
            <a:pPr marL="0" indent="0">
              <a:buNone/>
            </a:pPr>
            <a:r>
              <a:rPr lang="en-IN" dirty="0"/>
              <a:t>			temp[k] = A[j]</a:t>
            </a:r>
          </a:p>
          <a:p>
            <a:pPr marL="0" indent="0">
              <a:buNone/>
            </a:pPr>
            <a:r>
              <a:rPr lang="en-IN" dirty="0"/>
              <a:t>			j= j+1</a:t>
            </a:r>
          </a:p>
          <a:p>
            <a:pPr marL="0" indent="0">
              <a:buNone/>
            </a:pPr>
            <a:r>
              <a:rPr lang="en-IN" dirty="0"/>
              <a:t>			k = k+1 </a:t>
            </a:r>
          </a:p>
          <a:p>
            <a:pPr marL="0" indent="0">
              <a:buNone/>
            </a:pPr>
            <a:r>
              <a:rPr lang="en-IN" dirty="0"/>
              <a:t>		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7" name="Right Brace 6"/>
          <p:cNvSpPr/>
          <p:nvPr/>
        </p:nvSpPr>
        <p:spPr>
          <a:xfrm>
            <a:off x="8247529" y="1559859"/>
            <a:ext cx="851647" cy="3307977"/>
          </a:xfrm>
          <a:prstGeom prst="rightBrac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9099176" y="2052918"/>
            <a:ext cx="20439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25000"/>
                  </a:schemeClr>
                </a:solidFill>
              </a:rPr>
              <a:t>When there is only one element left in left sub tree or right tree</a:t>
            </a:r>
          </a:p>
        </p:txBody>
      </p:sp>
    </p:spTree>
    <p:extLst>
      <p:ext uri="{BB962C8B-B14F-4D97-AF65-F5344CB8AC3E}">
        <p14:creationId xmlns:p14="http://schemas.microsoft.com/office/powerpoint/2010/main" val="28932585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merge sort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295" y="1011843"/>
            <a:ext cx="7593105" cy="4456627"/>
          </a:xfrm>
        </p:spPr>
      </p:pic>
    </p:spTree>
    <p:extLst>
      <p:ext uri="{BB962C8B-B14F-4D97-AF65-F5344CB8AC3E}">
        <p14:creationId xmlns:p14="http://schemas.microsoft.com/office/powerpoint/2010/main" val="1786613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Quick sort </a:t>
            </a:r>
            <a:r>
              <a:rPr lang="en-IN" dirty="0" err="1"/>
              <a:t>Algortihm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Quicksort(</a:t>
            </a:r>
            <a:r>
              <a:rPr lang="en-IN" b="1" dirty="0"/>
              <a:t>A[0,--,n-1], low, high)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If(low&lt; high) then</a:t>
            </a:r>
          </a:p>
          <a:p>
            <a:pPr marL="0" indent="0">
              <a:buNone/>
            </a:pP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m = partition(A[ low….high])				quicksort(A [ low….m-1]))</a:t>
            </a:r>
          </a:p>
          <a:p>
            <a:pPr marL="0" indent="0">
              <a:buNone/>
            </a:pPr>
            <a:r>
              <a:rPr lang="en-IN" dirty="0"/>
              <a:t>		quicksort(A [ m+1….high]))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710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Quick sort </a:t>
            </a:r>
            <a:r>
              <a:rPr lang="en-IN" dirty="0" err="1"/>
              <a:t>Algortihm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5100" b="1" dirty="0"/>
              <a:t>Partition(A[ low….high])</a:t>
            </a:r>
          </a:p>
          <a:p>
            <a:pPr marL="0" indent="0">
              <a:buNone/>
            </a:pPr>
            <a:r>
              <a:rPr lang="en-IN" dirty="0"/>
              <a:t>Pivot = A[low]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= low</a:t>
            </a:r>
          </a:p>
          <a:p>
            <a:pPr marL="0" indent="0">
              <a:buNone/>
            </a:pPr>
            <a:r>
              <a:rPr lang="en-IN" dirty="0"/>
              <a:t>J= high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While(</a:t>
            </a:r>
            <a:r>
              <a:rPr lang="en-IN" b="1" dirty="0" err="1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&lt;= j)do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>
                <a:solidFill>
                  <a:srgbClr val="FF0000"/>
                </a:solidFill>
              </a:rPr>
              <a:t>while(A[</a:t>
            </a:r>
            <a:r>
              <a:rPr lang="en-IN" b="1" dirty="0" err="1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]&lt;= pivot)do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</a:t>
            </a:r>
            <a:r>
              <a:rPr lang="en-IN" dirty="0"/>
              <a:t>= i+1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>
                <a:solidFill>
                  <a:srgbClr val="FF0000"/>
                </a:solidFill>
              </a:rPr>
              <a:t>while(A[j&gt;= pivot)do</a:t>
            </a:r>
          </a:p>
          <a:p>
            <a:pPr marL="0" indent="0">
              <a:buNone/>
            </a:pPr>
            <a:r>
              <a:rPr lang="en-IN" dirty="0"/>
              <a:t>	j= j+1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b="1" dirty="0">
                <a:solidFill>
                  <a:srgbClr val="FF0000"/>
                </a:solidFill>
              </a:rPr>
              <a:t>if (</a:t>
            </a:r>
            <a:r>
              <a:rPr lang="en-IN" b="1" dirty="0" err="1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&lt;= j) then</a:t>
            </a:r>
          </a:p>
          <a:p>
            <a:pPr marL="0" indent="0">
              <a:buNone/>
            </a:pPr>
            <a:r>
              <a:rPr lang="en-IN" dirty="0"/>
              <a:t>	swap(A[</a:t>
            </a:r>
            <a:r>
              <a:rPr lang="en-IN" dirty="0" err="1"/>
              <a:t>i</a:t>
            </a:r>
            <a:r>
              <a:rPr lang="en-IN" dirty="0"/>
              <a:t>], A[j])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Swap(A[low], A[j])     </a:t>
            </a:r>
            <a:r>
              <a:rPr lang="en-IN" b="1" dirty="0">
                <a:solidFill>
                  <a:srgbClr val="FF0000"/>
                </a:solidFill>
              </a:rPr>
              <a:t># (if j&lt;</a:t>
            </a:r>
            <a:r>
              <a:rPr lang="en-IN" b="1" dirty="0" err="1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/>
              <a:t>Return j</a:t>
            </a:r>
          </a:p>
        </p:txBody>
      </p:sp>
    </p:spTree>
    <p:extLst>
      <p:ext uri="{BB962C8B-B14F-4D97-AF65-F5344CB8AC3E}">
        <p14:creationId xmlns:p14="http://schemas.microsoft.com/office/powerpoint/2010/main" val="2109816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Quick sort </a:t>
            </a:r>
            <a:r>
              <a:rPr lang="en-IN" dirty="0" err="1"/>
              <a:t>Algortihm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of all we take first element and place it at its proper place. We call this element </a:t>
            </a:r>
            <a:r>
              <a:rPr lang="en-US" b="1" dirty="0"/>
              <a:t>Pivot </a:t>
            </a:r>
            <a:r>
              <a:rPr lang="en-US" dirty="0"/>
              <a:t>element.</a:t>
            </a:r>
          </a:p>
          <a:p>
            <a:r>
              <a:rPr lang="en-US" b="1" dirty="0"/>
              <a:t>Note: </a:t>
            </a:r>
            <a:r>
              <a:rPr lang="en-US" dirty="0"/>
              <a:t>We can take any element as </a:t>
            </a:r>
            <a:r>
              <a:rPr lang="en-US" b="1" dirty="0"/>
              <a:t>Pivot </a:t>
            </a:r>
            <a:r>
              <a:rPr lang="en-US" dirty="0"/>
              <a:t>element but for convenience the first element is taken as </a:t>
            </a:r>
            <a:r>
              <a:rPr lang="en-US" b="1" dirty="0"/>
              <a:t>Pivot.</a:t>
            </a:r>
            <a:endParaRPr lang="en-US" dirty="0"/>
          </a:p>
          <a:p>
            <a:r>
              <a:rPr lang="en-US" dirty="0"/>
              <a:t>There are two condition to place </a:t>
            </a:r>
            <a:r>
              <a:rPr lang="en-US" b="1" dirty="0"/>
              <a:t>Pivot </a:t>
            </a:r>
            <a:r>
              <a:rPr lang="en-US" dirty="0"/>
              <a:t>at its proper place.</a:t>
            </a:r>
          </a:p>
          <a:p>
            <a:r>
              <a:rPr lang="en-US" dirty="0"/>
              <a:t>All the elements to the left of </a:t>
            </a:r>
            <a:r>
              <a:rPr lang="en-US" b="1" dirty="0"/>
              <a:t>Pivot </a:t>
            </a:r>
            <a:r>
              <a:rPr lang="en-US" dirty="0"/>
              <a:t>element should be smaller than</a:t>
            </a:r>
          </a:p>
          <a:p>
            <a:r>
              <a:rPr lang="en-US" dirty="0"/>
              <a:t>All the elements to the right of </a:t>
            </a:r>
            <a:r>
              <a:rPr lang="en-US" b="1" dirty="0"/>
              <a:t>Pivot </a:t>
            </a:r>
            <a:r>
              <a:rPr lang="en-US" dirty="0"/>
              <a:t>element should be greater than</a:t>
            </a:r>
          </a:p>
          <a:p>
            <a:r>
              <a:rPr lang="en-IN" dirty="0"/>
              <a:t>Now we are having two sub part:</a:t>
            </a:r>
          </a:p>
          <a:p>
            <a:r>
              <a:rPr lang="en-IN" b="1" dirty="0"/>
              <a:t>Quick sort Left sub tree</a:t>
            </a:r>
          </a:p>
          <a:p>
            <a:r>
              <a:rPr lang="en-IN" b="1" dirty="0"/>
              <a:t>Quick sort right sub tree</a:t>
            </a:r>
          </a:p>
        </p:txBody>
      </p:sp>
    </p:spTree>
    <p:extLst>
      <p:ext uri="{BB962C8B-B14F-4D97-AF65-F5344CB8AC3E}">
        <p14:creationId xmlns:p14="http://schemas.microsoft.com/office/powerpoint/2010/main" val="198992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>
                <a:solidFill>
                  <a:schemeClr val="tx1"/>
                </a:solidFill>
              </a:rPr>
              <a:t>ecurrence equation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032371"/>
              </p:ext>
            </p:extLst>
          </p:nvPr>
        </p:nvGraphicFramePr>
        <p:xfrm>
          <a:off x="2367379" y="864108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3643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complexity of quick sort and 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(n) = 2T(n/2)+ 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a=2, b= 2 f(n)= n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i="1" baseline="1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i="1" baseline="1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	k=1 p=0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case : 2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23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Exponential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Let a and n be two integers.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We wish to compute 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 = a</a:t>
            </a:r>
            <a:r>
              <a:rPr lang="en-US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prstClr val="black"/>
                </a:solidFill>
              </a:rPr>
              <a:t>If n is small, the obvious algorithm is:</a:t>
            </a:r>
          </a:p>
          <a:p>
            <a:pPr marL="320040" indent="-320040">
              <a:buFont typeface="Wingdings"/>
              <a:buChar char=""/>
              <a:defRPr/>
            </a:pPr>
            <a:endParaRPr lang="en-US" dirty="0"/>
          </a:p>
          <a:p>
            <a:pPr marL="320040" indent="-320040"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Function </a:t>
            </a:r>
            <a:r>
              <a:rPr lang="en-US" sz="16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expoSeq</a:t>
            </a:r>
            <a:r>
              <a:rPr lang="en-US" sz="16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(a, n) {</a:t>
            </a:r>
          </a:p>
          <a:p>
            <a:pPr marL="320040" indent="-320040"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	r </a:t>
            </a:r>
            <a:r>
              <a:rPr lang="en-US" sz="16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 a</a:t>
            </a:r>
          </a:p>
          <a:p>
            <a:pPr marL="320040" indent="-320040"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		for </a:t>
            </a:r>
            <a:r>
              <a:rPr lang="en-US" sz="1600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 1 to n-1 do r  a*r</a:t>
            </a:r>
          </a:p>
          <a:p>
            <a:pPr marL="320040" indent="-320040"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		return r</a:t>
            </a:r>
          </a:p>
          <a:p>
            <a:pPr marL="320040" indent="-320040"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}</a:t>
            </a:r>
          </a:p>
          <a:p>
            <a:pPr marL="320040" indent="-320040">
              <a:buFont typeface="Wingdings"/>
              <a:buChar char=""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T(n) = O(n)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77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Divide and conquer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divide and conquer:</a:t>
            </a:r>
            <a:endParaRPr lang="en-US" sz="19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sz="18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300" b="1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300" b="1" i="1" baseline="300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300" b="1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 = return a 		if n = 1</a:t>
            </a:r>
          </a:p>
          <a:p>
            <a:pPr marL="320040" indent="-320040">
              <a:buNone/>
              <a:defRPr/>
            </a:pPr>
            <a:r>
              <a:rPr lang="en-US" sz="2300" b="1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300" b="1" i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return (a</a:t>
            </a:r>
            <a:r>
              <a:rPr lang="en-US" sz="2300" b="1" i="1" baseline="30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n/2</a:t>
            </a:r>
            <a:r>
              <a:rPr lang="en-US" sz="2300" b="1" i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300" b="1" i="1" baseline="60000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300" b="1" i="1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if n is even</a:t>
            </a:r>
          </a:p>
          <a:p>
            <a:pPr marL="320040" indent="-320040">
              <a:buNone/>
              <a:defRPr/>
            </a:pPr>
            <a:r>
              <a:rPr lang="en-US" sz="2300" b="1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		return a * a</a:t>
            </a:r>
            <a:r>
              <a:rPr lang="en-US" sz="2300" b="1" i="1" baseline="30000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300" b="1" i="1" dirty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		otherwise</a:t>
            </a:r>
          </a:p>
          <a:p>
            <a:pPr marL="0" indent="0">
              <a:buNone/>
              <a:defRPr/>
            </a:pPr>
            <a:endParaRPr lang="en-US" sz="2300" b="1" i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sz="19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9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a * a</a:t>
            </a:r>
            <a:r>
              <a:rPr lang="en-US" sz="19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a * (a</a:t>
            </a:r>
            <a:r>
              <a:rPr lang="en-US" sz="19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900" i="1" baseline="6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…….</a:t>
            </a:r>
          </a:p>
          <a:p>
            <a:pPr marL="0" indent="0">
              <a:buNone/>
              <a:defRPr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involves only three multiplications and four squaring instead of the 28 multiplication.</a:t>
            </a:r>
          </a:p>
          <a:p>
            <a:pPr marL="320040" indent="-320040">
              <a:buNone/>
              <a:defRPr/>
            </a:pP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9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29</a:t>
            </a: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a * a</a:t>
            </a:r>
            <a:r>
              <a:rPr lang="en-US" sz="19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28</a:t>
            </a: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20040" indent="-320040">
              <a:buNone/>
              <a:defRPr/>
            </a:pP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= a * (a</a:t>
            </a:r>
            <a:r>
              <a:rPr lang="en-US" sz="19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9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20040" indent="-320040">
              <a:buNone/>
              <a:defRPr/>
            </a:pP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= a * ((a</a:t>
            </a:r>
            <a:r>
              <a:rPr lang="en-US" sz="19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9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9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9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20040" indent="-320040">
              <a:buNone/>
              <a:defRPr/>
            </a:pP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= a * (a * (a</a:t>
            </a:r>
            <a:r>
              <a:rPr lang="en-US" sz="19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9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9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9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20040" indent="-320040">
              <a:buNone/>
              <a:defRPr/>
            </a:pP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= a * (a * ((a</a:t>
            </a:r>
            <a:r>
              <a:rPr lang="en-US" sz="19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9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9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9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9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20040" indent="-320040">
              <a:buNone/>
              <a:defRPr/>
            </a:pP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= a * (a * ((a * a</a:t>
            </a:r>
            <a:r>
              <a:rPr lang="en-US" sz="19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9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9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9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900" i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20040" indent="-320040">
              <a:buNone/>
              <a:defRPr/>
            </a:pPr>
            <a:endParaRPr lang="en-US" sz="1900" i="1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involves only three multiplications and four squaring instead of the 28 multiplication</a:t>
            </a:r>
            <a:endParaRPr lang="en-IN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54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82709" cy="4601183"/>
          </a:xfrm>
        </p:spPr>
        <p:txBody>
          <a:bodyPr/>
          <a:lstStyle/>
          <a:p>
            <a:r>
              <a:rPr lang="en-IN" dirty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Function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expdc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a,n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 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if n = 1 then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		 return a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 	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if n is even then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		 return (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expdc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sz="2400" baseline="30000" dirty="0">
                <a:solidFill>
                  <a:srgbClr val="000000"/>
                </a:solidFill>
                <a:latin typeface="Verdana" panose="020B0604030504040204" pitchFamily="34" charset="0"/>
              </a:rPr>
              <a:t>n/2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r>
              <a:rPr lang="en-US" baseline="30000" dirty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)</a:t>
            </a:r>
            <a:endParaRPr lang="en-US" baseline="30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None/>
            </a:pPr>
            <a:endParaRPr lang="en-US" baseline="30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None/>
            </a:pPr>
            <a:r>
              <a:rPr lang="en-US" baseline="300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     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else</a:t>
            </a:r>
            <a:endParaRPr lang="en-US" baseline="30000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			return( a *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expdc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(a</a:t>
            </a:r>
            <a:r>
              <a:rPr lang="en-US" baseline="30000" dirty="0">
                <a:solidFill>
                  <a:srgbClr val="000000"/>
                </a:solidFill>
                <a:latin typeface="Verdana" panose="020B0604030504040204" pitchFamily="34" charset="0"/>
              </a:rPr>
              <a:t>n-1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))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T(n) = O(log n)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6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Substitution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</a:rPr>
              <a:t>1 forward substitution</a:t>
            </a:r>
          </a:p>
          <a:p>
            <a:r>
              <a:rPr lang="en-US" dirty="0">
                <a:solidFill>
                  <a:schemeClr val="tx1"/>
                </a:solidFill>
              </a:rPr>
              <a:t>Use initial conditional in initial term, use this value to find next term.</a:t>
            </a:r>
          </a:p>
          <a:p>
            <a:r>
              <a:rPr lang="en-US" dirty="0">
                <a:solidFill>
                  <a:schemeClr val="tx1"/>
                </a:solidFill>
              </a:rPr>
              <a:t>Recurrence relation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 T(n) = T(n-1) + n        Initial condition T(0)</a:t>
            </a:r>
            <a:r>
              <a:rPr lang="en-IN" dirty="0">
                <a:solidFill>
                  <a:schemeClr val="tx1"/>
                </a:solidFill>
              </a:rPr>
              <a:t>=0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 Sol.: </a:t>
            </a:r>
            <a:r>
              <a:rPr lang="en-US" dirty="0">
                <a:solidFill>
                  <a:schemeClr val="tx1"/>
                </a:solidFill>
              </a:rPr>
              <a:t>T(n) = T(n-1) + n  -----(1)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If n=1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T(1) = T(0)+1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= 0+1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T(1) = 1	----(2)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5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Substitution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If n=2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T(2) = T(1)+2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= 1+2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T(2) = 3	----(3)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If n=3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T(3) = T(2)+3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= 3+3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T(3) = 6	----(4)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By observing,</a:t>
            </a:r>
          </a:p>
          <a:p>
            <a:r>
              <a:rPr lang="en-US" dirty="0">
                <a:solidFill>
                  <a:schemeClr val="tx1"/>
                </a:solidFill>
              </a:rPr>
              <a:t>T(n) = n(n+1)/2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= 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+n/2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= O(n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It is difficult to find pattern so generally not used.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1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Backward substitution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2. Backward substitution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T(n) = T(n-1) + n  -----(1)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If n=n-1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T(n-1) = T(n-1-1)+(n-1)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= T(n-2) + (n-1)  ----(2)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Put </a:t>
            </a:r>
            <a:r>
              <a:rPr lang="en-US" dirty="0" err="1">
                <a:solidFill>
                  <a:schemeClr val="tx1"/>
                </a:solidFill>
              </a:rPr>
              <a:t>eq</a:t>
            </a:r>
            <a:r>
              <a:rPr lang="en-US" baseline="30000" dirty="0" err="1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(2) in </a:t>
            </a:r>
            <a:r>
              <a:rPr lang="en-US" dirty="0" err="1">
                <a:solidFill>
                  <a:schemeClr val="tx1"/>
                </a:solidFill>
              </a:rPr>
              <a:t>eq</a:t>
            </a:r>
            <a:r>
              <a:rPr lang="en-US" baseline="30000" dirty="0" err="1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(1)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T(n) = T(n-2) + (n-1)+ n   ------(3)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let n=n-2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T(n-2) = T(n-1-2)+(n-2)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= T(n-3) + (n-2)  ----(4)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1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Backward substitution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Put </a:t>
            </a:r>
            <a:r>
              <a:rPr lang="en-US" dirty="0" err="1">
                <a:solidFill>
                  <a:schemeClr val="tx1"/>
                </a:solidFill>
              </a:rPr>
              <a:t>eq</a:t>
            </a:r>
            <a:r>
              <a:rPr lang="en-US" baseline="30000" dirty="0" err="1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(4) in </a:t>
            </a:r>
            <a:r>
              <a:rPr lang="en-US" dirty="0" err="1">
                <a:solidFill>
                  <a:schemeClr val="tx1"/>
                </a:solidFill>
              </a:rPr>
              <a:t>eq</a:t>
            </a:r>
            <a:r>
              <a:rPr lang="en-US" baseline="30000" dirty="0" err="1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(3)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T(n) = T(n-3) + (n-2) + (n-1)+ n   ------(3)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   |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   |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 T(n) = T(n-k) + (n-k+1) + (n-k+2)+------+ n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Let k=n then,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 T(n) = T(n-n) + (n-n+1) + (n-n+2)+------+ n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	T(n) = T(0) +1+2+3+------+ n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 T(n) = 0 +1+2+3+------+ n 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T(n) = n(n+1)/2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= 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+n/2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= O(n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4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Master’s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T(n) = a 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) + f(n)    where n&gt;= d and d is constant(</a:t>
                </a:r>
                <a:r>
                  <a:rPr lang="el-GR" dirty="0">
                    <a:solidFill>
                      <a:schemeClr val="tx1"/>
                    </a:solidFill>
                  </a:rPr>
                  <a:t>ε</a:t>
                </a:r>
                <a:r>
                  <a:rPr lang="en-US" dirty="0">
                    <a:solidFill>
                      <a:schemeClr val="tx1"/>
                    </a:solidFill>
                  </a:rPr>
                  <a:t> &gt; 0</a:t>
                </a:r>
                <a:r>
                  <a:rPr lang="en-IN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	(time for divide and conquer)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size of each	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dirty="0" err="1">
                    <a:solidFill>
                      <a:schemeClr val="tx1"/>
                    </a:solidFill>
                  </a:rPr>
                  <a:t>subproblem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5271509" y="2207754"/>
            <a:ext cx="8964" cy="17839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964135" y="2127856"/>
            <a:ext cx="8965" cy="8875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48914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1476</TotalTime>
  <Words>3250</Words>
  <Application>Microsoft Office PowerPoint</Application>
  <PresentationFormat>Widescreen</PresentationFormat>
  <Paragraphs>407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Cambria Math</vt:lpstr>
      <vt:lpstr>CastleT</vt:lpstr>
      <vt:lpstr>Corbel</vt:lpstr>
      <vt:lpstr>Symbol</vt:lpstr>
      <vt:lpstr>Times New Roman</vt:lpstr>
      <vt:lpstr>Verdana</vt:lpstr>
      <vt:lpstr>Wingdings</vt:lpstr>
      <vt:lpstr>Wingdings 2</vt:lpstr>
      <vt:lpstr>Frame</vt:lpstr>
      <vt:lpstr> Outlines</vt:lpstr>
      <vt:lpstr> Introduction </vt:lpstr>
      <vt:lpstr>Recurrence and different methods to solve recurrence  </vt:lpstr>
      <vt:lpstr>Recurrence equation</vt:lpstr>
      <vt:lpstr>Substitution method</vt:lpstr>
      <vt:lpstr>Substitution method</vt:lpstr>
      <vt:lpstr>Backward substitution method</vt:lpstr>
      <vt:lpstr>Backward substitution method</vt:lpstr>
      <vt:lpstr>Master’s Method</vt:lpstr>
      <vt:lpstr>Master’s Method</vt:lpstr>
      <vt:lpstr>Master’s Method</vt:lpstr>
      <vt:lpstr>Master’s Method</vt:lpstr>
      <vt:lpstr>Recursion tree method</vt:lpstr>
      <vt:lpstr>Recursion tree method</vt:lpstr>
      <vt:lpstr>CASE 1: recursion tree</vt:lpstr>
      <vt:lpstr>PowerPoint Presentation</vt:lpstr>
      <vt:lpstr>CASE 2: recursion tree</vt:lpstr>
      <vt:lpstr>PowerPoint Presentation</vt:lpstr>
      <vt:lpstr>CASE 3: recursion tree</vt:lpstr>
      <vt:lpstr>PowerPoint Presentation</vt:lpstr>
      <vt:lpstr>How to find </vt:lpstr>
      <vt:lpstr>Multiplying large integers problem</vt:lpstr>
      <vt:lpstr>Multiplying large integers problem</vt:lpstr>
      <vt:lpstr>PowerPoint Presentation</vt:lpstr>
      <vt:lpstr>PowerPoint Presentation</vt:lpstr>
      <vt:lpstr>Time complexity</vt:lpstr>
      <vt:lpstr>Time complexity</vt:lpstr>
      <vt:lpstr>Time complexity</vt:lpstr>
      <vt:lpstr>Max Min algorithm</vt:lpstr>
      <vt:lpstr>Max Min algorithm</vt:lpstr>
      <vt:lpstr>Matrix multiplication</vt:lpstr>
      <vt:lpstr>PowerPoint Presentation</vt:lpstr>
      <vt:lpstr>Merge sort</vt:lpstr>
      <vt:lpstr>PowerPoint Presentation</vt:lpstr>
      <vt:lpstr>PowerPoint Presentation</vt:lpstr>
      <vt:lpstr>Example of merge sort</vt:lpstr>
      <vt:lpstr>Quick sort Algortihm</vt:lpstr>
      <vt:lpstr>Quick sort Algortihm</vt:lpstr>
      <vt:lpstr>Quick sort Algortihm</vt:lpstr>
      <vt:lpstr>Time complexity of quick sort and merge sort</vt:lpstr>
      <vt:lpstr>Exponential</vt:lpstr>
      <vt:lpstr>Divide and conquer method </vt:lpstr>
      <vt:lpstr>PSEUDOCODE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aastha masrani</cp:lastModifiedBy>
  <cp:revision>93</cp:revision>
  <dcterms:created xsi:type="dcterms:W3CDTF">2019-05-12T04:30:40Z</dcterms:created>
  <dcterms:modified xsi:type="dcterms:W3CDTF">2022-08-23T03:26:13Z</dcterms:modified>
</cp:coreProperties>
</file>