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88" r:id="rId2"/>
    <p:sldId id="354" r:id="rId3"/>
    <p:sldId id="410" r:id="rId4"/>
    <p:sldId id="413" r:id="rId5"/>
    <p:sldId id="414" r:id="rId6"/>
    <p:sldId id="415" r:id="rId7"/>
    <p:sldId id="418" r:id="rId8"/>
    <p:sldId id="416" r:id="rId9"/>
    <p:sldId id="420" r:id="rId10"/>
    <p:sldId id="417" r:id="rId11"/>
    <p:sldId id="419" r:id="rId12"/>
    <p:sldId id="422" r:id="rId13"/>
    <p:sldId id="421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9" r:id="rId22"/>
    <p:sldId id="430" r:id="rId23"/>
    <p:sldId id="431" r:id="rId24"/>
    <p:sldId id="432" r:id="rId25"/>
    <p:sldId id="434" r:id="rId26"/>
    <p:sldId id="435" r:id="rId27"/>
    <p:sldId id="436" r:id="rId28"/>
    <p:sldId id="437" r:id="rId29"/>
    <p:sldId id="438" r:id="rId30"/>
    <p:sldId id="440" r:id="rId31"/>
    <p:sldId id="441" r:id="rId32"/>
    <p:sldId id="442" r:id="rId33"/>
    <p:sldId id="443" r:id="rId34"/>
    <p:sldId id="408" r:id="rId35"/>
  </p:sldIdLst>
  <p:sldSz cx="12192000" cy="6858000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4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0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0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5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3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8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6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2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1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7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2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5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2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7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30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19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andigarh university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0" y="115888"/>
            <a:ext cx="606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9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6EE8D9-7006-4346-8D4A-A38CD6C08B62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9EA-2E48-41C1-8B52-8AB71FBA6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1B0E2A-EC88-428D-B8C7-00F8A566E65D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9D30-6671-4A98-B002-C510EBC4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D6C6E25-A4D4-490C-8F50-A7A4F048CE64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EC0BCEC-4877-466A-8FCC-8DE3B6353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D1856-8B02-44EF-A816-E579E2FF0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01D51-EDC4-4B10-9727-F0CAD1F728EB}" type="datetime1">
              <a:rPr lang="en-IN"/>
              <a:pPr>
                <a:defRPr/>
              </a:pPr>
              <a:t>03-03-2022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4EA8-C45C-487D-B5E9-FAA79C3DB9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C4459-A7E8-4B2A-998A-531C1A14B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BDDCF-F6BC-4736-AAB7-8F6826B0F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3352" y="83107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IN" dirty="0"/>
              <a:t>Computer Graphics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CE207-8893-440E-B420-229E26CA706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80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33C029-18C0-4A4C-9437-EA7537AC13C4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BE4B-7506-4E30-B2A2-DA8EEEBD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2C8CC2-8F3B-4DA6-94AB-DB4EDE2EECFE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890C-95A5-4C66-AF69-0E2F5141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226B54-0BE0-4C68-8EE9-0492C95236F7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9A63-014E-40C1-8AE1-2C05C508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03331D-ADFF-44F0-B211-32797E6D56EB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B8AC-37F6-49D1-840B-A73DD7487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89029-9CF2-43DF-B564-FE81104EA665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E44C-20D7-45D0-9294-0943E4C8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B8B18B-16A1-4AC6-A336-E54ED634E5FD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5B4D-161F-447E-822C-287C913B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4D781D-82AB-437E-8E5D-FBDD222CF63E}" type="datetime1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A965-8E4D-4D59-922A-894ECEF0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5" y="134938"/>
            <a:ext cx="8391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13112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17D2EB-7CAE-4DD9-9E8B-49A7BAE93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646363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668125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" name="CorelDRAW" r:id="rId21" imgW="2169000" imgH="2169360" progId="">
                    <p:embed/>
                  </p:oleObj>
                </mc:Choice>
                <mc:Fallback>
                  <p:oleObj name="CorelDRAW" r:id="rId21" imgW="2169000" imgH="216936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Group 16"/>
          <p:cNvGrpSpPr>
            <a:grpSpLocks/>
          </p:cNvGrpSpPr>
          <p:nvPr/>
        </p:nvGrpSpPr>
        <p:grpSpPr bwMode="auto">
          <a:xfrm rot="10800000">
            <a:off x="0" y="6251575"/>
            <a:ext cx="731838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1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4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PYTHON PROGRAMMING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21CAH-653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Formal Parameters</a:t>
            </a:r>
            <a:r>
              <a:rPr lang="en-US" sz="2400" dirty="0"/>
              <a:t>: The variables in the function header are known as formal parameters or simply parameters.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Actual Parameter </a:t>
            </a:r>
            <a:r>
              <a:rPr lang="en-US" sz="2400" dirty="0"/>
              <a:t>: When a function is invoked, you pass a value to the parameter. This value is referred to as an actual parameter or argument. Parameters are optional; that is, a function may not have any parameter.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84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Scope and Lifetime of Variables: </a:t>
            </a:r>
            <a:r>
              <a:rPr lang="en-US" sz="2400" dirty="0"/>
              <a:t>Scope of a variable is the portion of a program where the variable is recognized. Parameters and variables defined inside a function are not visible from outside the function. Hence, they have a local scope.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The lifetime of a variable is the period throughout which the variable exits in the memory. The lifetime of variables inside a function is as long as the function executes.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They are destroyed once we return from the function. Hence, a function does not remember the value of a variable from its previous calls.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A Global variable is a variable that declares outside of the function. The scope of a global variable is broad. It is accessible in all functions of the same module.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20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Example of local and global variables: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2C7A2-4932-48D4-B02C-7DAE4FA1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02" y="1896177"/>
            <a:ext cx="8037095" cy="3330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64756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06DE4-8CE1-482F-86FB-7ACA8934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533" y="1464180"/>
            <a:ext cx="3948086" cy="4310977"/>
          </a:xfrm>
          <a:ln>
            <a:solidFill>
              <a:schemeClr val="tx1"/>
            </a:solidFill>
          </a:ln>
        </p:spPr>
      </p:pic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8C903-F4BC-4797-81DF-EC674547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33" y="1464181"/>
            <a:ext cx="6312224" cy="4609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44516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Example of local and global variables: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D15E0-5FCC-4010-958D-E17A543F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4" y="1780675"/>
            <a:ext cx="9471258" cy="4649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32729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Docstring: </a:t>
            </a:r>
            <a:r>
              <a:rPr lang="en-US" sz="2400" dirty="0"/>
              <a:t>Python docstrings are strings used right after the definition of a function, method, class, or module. They are used to document the code.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To access the docstrings using the </a:t>
            </a:r>
            <a:r>
              <a:rPr lang="en-IN" sz="2400" dirty="0"/>
              <a:t>__doc__ attribute.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B8C25-FDF9-4AAE-9B6B-60706A4F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41" y="2723421"/>
            <a:ext cx="5010350" cy="30114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70B92-380C-4AAA-917A-CEB4A92F9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0" y="2723421"/>
            <a:ext cx="5174698" cy="3011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7896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Difference between comments and docstring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309DA-E73D-4350-98A6-028747E0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65" y="1761423"/>
            <a:ext cx="9500135" cy="4594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66112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Return Value From a Function: </a:t>
            </a:r>
            <a:r>
              <a:rPr lang="en-US" sz="2400" dirty="0"/>
              <a:t>In Python, to return value from the function, a return statement is used. It returns the value of the expression following the returns keyword. The return statement should be inside of the function block. (function with list)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10EFE-802C-4B8E-AFF4-897E5953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70" y="2935701"/>
            <a:ext cx="9153939" cy="3603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0753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Return Multiple Values:</a:t>
            </a:r>
            <a:r>
              <a:rPr lang="en-US" sz="2400" dirty="0"/>
              <a:t> It return multiple values from a function. Use the return statement by separating each expression by a comma.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6FC07-ED00-40D5-A358-021F3398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2" y="2213738"/>
            <a:ext cx="9365380" cy="422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62270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pass Statement in function: </a:t>
            </a:r>
            <a:r>
              <a:rPr lang="en-US" sz="2400" dirty="0"/>
              <a:t>When the interpreter finds a pass statement in the program, it returns no operation.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B89A7-6FEB-4DF2-AF25-4E8AE2C1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9" y="2504661"/>
            <a:ext cx="8965096" cy="2126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0220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16" y="131995"/>
            <a:ext cx="8761599" cy="895421"/>
          </a:xfr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  <a:sym typeface="Arial"/>
              </a:rPr>
              <a:t>Syllabus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207-8893-440E-B420-229E26CA706E}" type="slidenum">
              <a:rPr lang="en-I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1933" y="1214423"/>
            <a:ext cx="10515600" cy="4857784"/>
          </a:xfrm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Introduction to Python and Basics: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Setting up programming environment, Python on different operating systems, Variables, data types.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Introduction Python Data Structures: Lists-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Accessing elements, Index position, Using individual values from a list, Changing/Adding and removing Elements, Organizing a list, Loop through an entire list, Avoiding  Indentation Error, Numerical Lists, Sub-list, List comprehension,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, Set, Dictionary-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Working with dictionaries, Looping through dictionaries, Nesting, Dictionary comprehension.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Flow Control Constructs: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Conditional Statements: If, If Else, Nested If,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Switch; Looping: For, While, Nested loops, Jumping statements: Break, Continue and Pass.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Python Function: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Passing arguments, Return Values,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Passisng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 list, Passing an Arbitrary number of arguments, Function in Modules, Recursive function, Nested functions, Default and flexible arguments,  Lambda function, Map() function, Filter function, Reduce() function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Classes: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Creating and using a class, Working with classes and Instances, Inheritance, Importing Classes, Python standard library.</a:t>
            </a:r>
          </a:p>
        </p:txBody>
      </p:sp>
      <p:pic>
        <p:nvPicPr>
          <p:cNvPr id="6" name="Picture 2" descr="C:\Users\OM\Downloads\naac-sticker.png"/>
          <p:cNvPicPr>
            <a:picLocks noChangeAspect="1" noChangeArrowheads="1"/>
          </p:cNvPicPr>
          <p:nvPr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14368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68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Default Arguments</a:t>
            </a:r>
            <a:r>
              <a:rPr lang="en-IN" sz="2400" dirty="0"/>
              <a:t>: </a:t>
            </a:r>
            <a:r>
              <a:rPr lang="en-US" sz="2400" dirty="0"/>
              <a:t>Function arguments can have default values in Python. Default value to an argument in function definition using the = assignment operator.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1D1F2-B0A0-4A38-9102-C3AB913D8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97" y="2579571"/>
            <a:ext cx="8040912" cy="3776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469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Default Arguments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2A2B4-3A5D-437A-A557-5F9A1704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848051"/>
            <a:ext cx="9937349" cy="4508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7466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Arbitrary Arguments: </a:t>
            </a:r>
            <a:r>
              <a:rPr lang="en-US" sz="2000" dirty="0"/>
              <a:t>Sometimes, we do not know in advance the number of arguments that will be passed into a function. Python allows us to handle this kind of situation through function calls with an arbitrary number of arguments. In the function definition, we use an asterisk (*) before the parameter name to denote this kind of argument.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44BB2-AFD4-4A34-9C74-A5390609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181" y="2752825"/>
            <a:ext cx="7424895" cy="3686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5569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Recursive Function: </a:t>
            </a:r>
            <a:r>
              <a:rPr lang="en-US" sz="2400" dirty="0"/>
              <a:t>A recursive function is a function that calls itself, again and again.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Consider, calculating the factorial of a number is a repetitive activity, in that case, we can call a function again and again, which calculates factorial.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4B8F0-151C-4725-927F-E4165E85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242000"/>
            <a:ext cx="5836987" cy="266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D6CFA-CCCA-4601-9620-D995C73C3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457" y="3241999"/>
            <a:ext cx="3539717" cy="266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4417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Lambda Functions: </a:t>
            </a:r>
            <a:r>
              <a:rPr lang="en-US" sz="2400" dirty="0"/>
              <a:t>In Python, an anonymous function is a functions that is defined without a name.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While normal functions are defined using the def keyword in Python, anonymous functions are defined using the lambda keyword.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Hence, anonymous functions are also called lambda functions.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/>
              <a:t>Syntax: Lambda arguments: expression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Lambda functions can have any number of arguments but only one expression. The expression is evaluated and returned.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Lambda functions can be used wherever function objects are required.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96882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Lambda Functions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10E3D-C000-4111-949B-F664EE01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49" y="1798984"/>
            <a:ext cx="3515415" cy="1828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8FF3E-17D6-475F-833A-44452AEE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255" y="3867002"/>
            <a:ext cx="4969935" cy="1946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60004-1494-4B48-8E9C-833976E16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39" y="3937852"/>
            <a:ext cx="3373433" cy="1876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27919-75C8-4667-899C-CFC733CFF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256" y="1798984"/>
            <a:ext cx="4969935" cy="1828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2125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difference between def() and lambda() function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D83FA-608B-4CD0-B218-1680154B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23" y="1918309"/>
            <a:ext cx="8756374" cy="415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2168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Using lambda() Function with filter(): </a:t>
            </a:r>
            <a:r>
              <a:rPr lang="en-US" sz="2400" dirty="0"/>
              <a:t>The filter() function in Python takes in a function and a list as arguments. This offers an elegant way to filter out all the elements of a sequence “sequence”, for which the function returns True. Here is a small program that returns the odd numbers from an input list: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3E0A7-7B25-4883-AFC7-9009E2A8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5" y="2983832"/>
            <a:ext cx="5601903" cy="2868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68900-C756-4F47-BC84-5471AA5B7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931" y="2983832"/>
            <a:ext cx="4466121" cy="2868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9702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Using lambda() Function with map(): </a:t>
            </a:r>
            <a:r>
              <a:rPr lang="en-US" sz="2400" dirty="0"/>
              <a:t>The map() function in Python takes in a function and a list as an argument. The function is called with a lambda function and a list and a new list is returned which contains all the lambda modified items returned by that function for each item. Example: 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79D5-0766-4EE3-B67D-06E67ECD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66" y="3067856"/>
            <a:ext cx="7593496" cy="2925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0077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Using lambda() Function with reduce(): </a:t>
            </a:r>
            <a:r>
              <a:rPr lang="en-US" sz="2400" dirty="0"/>
              <a:t>The reduce() function in Python takes in a function and a list as an argument. The function is called with a lambda function and an </a:t>
            </a:r>
            <a:r>
              <a:rPr lang="en-US" sz="2400" dirty="0" err="1"/>
              <a:t>iterable</a:t>
            </a:r>
            <a:r>
              <a:rPr lang="en-US" sz="2400" dirty="0"/>
              <a:t> and a new reduced result is returned. This performs a repetitive operation over the pairs of the </a:t>
            </a:r>
            <a:r>
              <a:rPr lang="en-US" sz="2400" dirty="0" err="1"/>
              <a:t>iterable</a:t>
            </a:r>
            <a:r>
              <a:rPr lang="en-US" sz="2400" dirty="0"/>
              <a:t>. The reduce() function belongs to the  </a:t>
            </a:r>
            <a:r>
              <a:rPr lang="en-US" sz="2400" dirty="0" err="1"/>
              <a:t>functools</a:t>
            </a:r>
            <a:r>
              <a:rPr lang="en-US" sz="2400" dirty="0"/>
              <a:t> module. 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0ED46-14F6-4E85-853D-5BCDD8F9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63" y="3272589"/>
            <a:ext cx="6025414" cy="2844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1895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 Function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Passing arguments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Return Values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Passing a list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Passing an Arbitrary number of arguments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Function in Modules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Recursive function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Nested functions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Default and flexible arguments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Lambda function, Map() function, Filter function, Reduce() function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Contents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91595-9709-4DF6-BB50-5C6C11798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18" r="71767" b="3783"/>
          <a:stretch/>
        </p:blipFill>
        <p:spPr>
          <a:xfrm>
            <a:off x="7141947" y="1007084"/>
            <a:ext cx="3907856" cy="40045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Modules in Function</a:t>
            </a:r>
            <a:r>
              <a:rPr lang="en-IN" sz="2400" dirty="0"/>
              <a:t>: </a:t>
            </a:r>
            <a:r>
              <a:rPr lang="en-US" sz="2400" dirty="0"/>
              <a:t>A file containing a set of functions you want to include in your application.</a:t>
            </a:r>
          </a:p>
          <a:p>
            <a:pPr algn="just">
              <a:lnSpc>
                <a:spcPct val="100000"/>
              </a:lnSpc>
            </a:pPr>
            <a:r>
              <a:rPr lang="en-IN" sz="2400" b="1" dirty="0"/>
              <a:t>Create a Module: </a:t>
            </a:r>
            <a:r>
              <a:rPr lang="en-US" sz="2400" dirty="0"/>
              <a:t>To create a module just save the code you want in a file with the file extension .</a:t>
            </a:r>
            <a:r>
              <a:rPr lang="en-US" sz="2400" dirty="0" err="1"/>
              <a:t>py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IN" sz="2400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7AA53-1790-4A9C-9D84-6982C2CA8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6" y="3428999"/>
            <a:ext cx="4324572" cy="3135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17AC3-DB0A-4B3B-9F47-BA9F85CC0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4" y="3428998"/>
            <a:ext cx="4870174" cy="2927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60082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Nested Function: </a:t>
            </a:r>
            <a:r>
              <a:rPr lang="en-US" sz="2400" dirty="0"/>
              <a:t>A nested function is simply a function within another function, and is sometimes called an "inner function". 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Defining an Inner Function: </a:t>
            </a:r>
            <a:r>
              <a:rPr lang="en-US" sz="2400" dirty="0"/>
              <a:t>o define an inner function in Python, we simply create a function inside another function using the Python’s def keyword.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F5622-F842-44D6-A047-83DC0AF4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49" y="3195109"/>
            <a:ext cx="6143411" cy="2877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33583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Data encapsulation: </a:t>
            </a:r>
            <a:r>
              <a:rPr lang="en-US" sz="2400" dirty="0"/>
              <a:t>There are times when you want to prevent a function or the data it has access to from being accessed from other parts of your code, so you can encapsulate it within another function.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When you nest a function like this, it's hidden from the global scope. Because of this behavior, data encapsulation is sometimes referred to as data hiding or data privacy.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44989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Data Encapsulation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AD55B-683D-4073-B523-D88597E64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61" y="2092256"/>
            <a:ext cx="8296977" cy="37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293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56825" y="9525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34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dirty="0"/>
              <a:t>Function provide a way to break problems or processes down into smaller and independent blocks of code.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dirty="0"/>
              <a:t>Functions can be used to define reusable code and organize and simplify code.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dirty="0"/>
              <a:t>Function is a block of code which performs a specific task.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dirty="0"/>
              <a:t>Function improves efficiency and reduces errors because of the reusability of a code.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43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00000"/>
              </a:lnSpc>
            </a:pPr>
            <a:r>
              <a:rPr lang="en-US" sz="2400" b="1" dirty="0"/>
              <a:t>Types of Functions : </a:t>
            </a:r>
            <a:r>
              <a:rPr lang="en-US" sz="2400" dirty="0"/>
              <a:t>Python support two types of functions:</a:t>
            </a:r>
          </a:p>
          <a:p>
            <a:pPr algn="just" eaLnBrk="1" hangingPunct="1">
              <a:lnSpc>
                <a:spcPct val="100000"/>
              </a:lnSpc>
            </a:pPr>
            <a:endParaRPr 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Built-in function </a:t>
            </a:r>
            <a:r>
              <a:rPr lang="en-US" sz="2400" dirty="0"/>
              <a:t>: The functions which are come along with Python itself are called a built-in function or predefined function. Some of them are listed below.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i="1" dirty="0"/>
              <a:t>range(), id(), type(), print(), input(), eval() etc.</a:t>
            </a:r>
          </a:p>
          <a:p>
            <a:pPr marL="0" indent="0" algn="just" eaLnBrk="1" hangingPunct="1">
              <a:lnSpc>
                <a:spcPct val="110000"/>
              </a:lnSpc>
              <a:buNone/>
            </a:pPr>
            <a:endParaRPr lang="en-US" sz="2400" i="1" dirty="0"/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User-defined function</a:t>
            </a:r>
            <a:r>
              <a:rPr lang="en-US" sz="2400" dirty="0"/>
              <a:t>: Functions which are created by programmer explicitly according to the requirement are called a user-defined function. 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887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00000"/>
              </a:lnSpc>
            </a:pPr>
            <a:r>
              <a:rPr lang="en-US" sz="2400" b="1" dirty="0"/>
              <a:t>Defining a Function</a:t>
            </a:r>
            <a:r>
              <a:rPr lang="en-US" sz="2400" dirty="0"/>
              <a:t>: A function definition consists of the function’s name, parameters, and body.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400" dirty="0"/>
              <a:t>The syntax for defining a function is as follows: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400" i="1" dirty="0"/>
              <a:t>def </a:t>
            </a:r>
            <a:r>
              <a:rPr lang="en-US" sz="2400" i="1" dirty="0" err="1"/>
              <a:t>functionName</a:t>
            </a:r>
            <a:r>
              <a:rPr lang="en-US" sz="2400" i="1" dirty="0"/>
              <a:t>(list of parameters):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400" i="1" dirty="0"/>
              <a:t># Function body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400" b="1" dirty="0"/>
              <a:t>def</a:t>
            </a:r>
            <a:r>
              <a:rPr lang="en-US" sz="2400" dirty="0"/>
              <a:t>: def is a keyword for defining a function.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400" b="1" dirty="0" err="1"/>
              <a:t>FunctionName</a:t>
            </a:r>
            <a:r>
              <a:rPr lang="en-US" sz="2400" dirty="0"/>
              <a:t>: Function name is the name of the function that can be give any name to function. A function name to uniquely identify the function.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400" b="1" dirty="0"/>
              <a:t>List of parameters</a:t>
            </a:r>
            <a:r>
              <a:rPr lang="en-US" sz="2400" dirty="0"/>
              <a:t>: Arguments through which pass values to a function. They are optional.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400" dirty="0"/>
              <a:t>A colon (:) to mark the end of the function header.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158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Calling a Function</a:t>
            </a:r>
            <a:r>
              <a:rPr lang="en-US" sz="2400" dirty="0"/>
              <a:t>: Calling a function executes the code in the function.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To call a function, use the name of the function with the parenthesis, and if the function accepts parameters, then pass those parameters in the parenthesis.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A called function returns control to the caller when its return statement is executed or the function is finished.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Return Statement</a:t>
            </a:r>
            <a:r>
              <a:rPr lang="en-US" sz="2400" dirty="0"/>
              <a:t>: The return statement is used to exit a function and go back to the place from where it was called. </a:t>
            </a:r>
            <a:r>
              <a:rPr lang="en-US" sz="2400" b="1" i="1" dirty="0"/>
              <a:t>Syntax of return:   </a:t>
            </a:r>
            <a:r>
              <a:rPr lang="en-US" sz="2400" b="1" dirty="0"/>
              <a:t>return [</a:t>
            </a:r>
            <a:r>
              <a:rPr lang="en-US" sz="2400" b="1" dirty="0" err="1"/>
              <a:t>expression_list</a:t>
            </a:r>
            <a:r>
              <a:rPr lang="en-US" sz="2400" b="1" dirty="0"/>
              <a:t>]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This statement can contain an expression that gets evaluated and the value is returned.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If there is no expression in the statement or the return statement itself is not present inside a function, then the function will return the nothing object.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b="1" i="1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357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Example: 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0B89-E844-4BD0-8311-FF17B971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05" y="1868558"/>
            <a:ext cx="8517834" cy="2902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0656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Example: 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Function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143E9-61B2-42CB-8ED3-14F6A3D9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4" y="1722922"/>
            <a:ext cx="9211377" cy="4138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1063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24408</TotalTime>
  <Words>1771</Words>
  <Application>Microsoft Office PowerPoint</Application>
  <PresentationFormat>Widescreen</PresentationFormat>
  <Paragraphs>191</Paragraphs>
  <Slides>34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CorelDRAW</vt:lpstr>
      <vt:lpstr>PowerPoint Presentation</vt:lpstr>
      <vt:lpstr>Syllabus</vt:lpstr>
      <vt:lpstr> Contents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 Python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Amanpreet Kaur Sandhu</cp:lastModifiedBy>
  <cp:revision>1334</cp:revision>
  <dcterms:created xsi:type="dcterms:W3CDTF">2019-05-03T13:26:36Z</dcterms:created>
  <dcterms:modified xsi:type="dcterms:W3CDTF">2022-03-03T10:28:56Z</dcterms:modified>
</cp:coreProperties>
</file>