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8" r:id="rId2"/>
    <p:sldId id="354" r:id="rId3"/>
    <p:sldId id="410" r:id="rId4"/>
    <p:sldId id="443" r:id="rId5"/>
    <p:sldId id="446" r:id="rId6"/>
    <p:sldId id="444" r:id="rId7"/>
    <p:sldId id="445" r:id="rId8"/>
    <p:sldId id="450" r:id="rId9"/>
    <p:sldId id="449" r:id="rId10"/>
    <p:sldId id="451" r:id="rId11"/>
    <p:sldId id="448" r:id="rId12"/>
    <p:sldId id="452" r:id="rId13"/>
    <p:sldId id="455" r:id="rId14"/>
    <p:sldId id="453" r:id="rId15"/>
    <p:sldId id="454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08" r:id="rId32"/>
  </p:sldIdLst>
  <p:sldSz cx="12192000" cy="6858000"/>
  <p:notesSz cx="6858000" cy="914400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5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9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09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2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2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0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8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58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0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9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7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D1856-8B02-44EF-A816-E579E2FF0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01D51-EDC4-4B10-9727-F0CAD1F728EB}" type="datetime1">
              <a:rPr lang="en-IN"/>
              <a:pPr>
                <a:defRPr/>
              </a:pPr>
              <a:t>10-03-2022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4EA8-C45C-487D-B5E9-FAA79C3DB9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C4459-A7E8-4B2A-998A-531C1A14B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BDDCF-F6BC-4736-AAB7-8F6826B0F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3352" y="83107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IN" dirty="0"/>
              <a:t>Computer Graphics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CE207-8893-440E-B420-229E26CA706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8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" name="CorelDRAW" r:id="rId21" imgW="2169000" imgH="2169360" progId="">
                    <p:embed/>
                  </p:oleObj>
                </mc:Choice>
                <mc:Fallback>
                  <p:oleObj name="CorelDRAW" r:id="rId21" imgW="2169000" imgH="216936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4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PYTHON PROGRAMMING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21CAH-653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D34F0-C2EF-4749-9952-6066B237F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780" y="1463040"/>
            <a:ext cx="8339295" cy="446612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42779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2F78F-0059-446F-998E-9AB79DA6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515600" cy="5214653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__</a:t>
            </a:r>
            <a:r>
              <a:rPr lang="en-US" sz="2400" b="1" dirty="0" err="1"/>
              <a:t>init</a:t>
            </a:r>
            <a:r>
              <a:rPr lang="en-US" sz="2400" b="1" dirty="0"/>
              <a:t>__() Function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In Python the __</a:t>
            </a:r>
            <a:r>
              <a:rPr lang="en-US" sz="2400" dirty="0" err="1"/>
              <a:t>init</a:t>
            </a:r>
            <a:r>
              <a:rPr lang="en-US" sz="2400" dirty="0"/>
              <a:t>__() method is called the constructor and is always called when an object is created.</a:t>
            </a:r>
            <a:endParaRPr lang="en-IN" sz="2400" dirty="0"/>
          </a:p>
          <a:p>
            <a:pPr algn="just"/>
            <a:r>
              <a:rPr lang="en-IN" sz="2400" dirty="0"/>
              <a:t>The </a:t>
            </a:r>
            <a:r>
              <a:rPr lang="en-IN" sz="2400" b="1" dirty="0"/>
              <a:t>__</a:t>
            </a:r>
            <a:r>
              <a:rPr lang="en-IN" sz="2400" b="1" dirty="0" err="1"/>
              <a:t>init</a:t>
            </a:r>
            <a:r>
              <a:rPr lang="en-IN" sz="2400" b="1" dirty="0"/>
              <a:t>__() Function</a:t>
            </a:r>
            <a:r>
              <a:rPr lang="en-IN" sz="2400" dirty="0"/>
              <a:t>: It is built-in function.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All classes have a function called __</a:t>
            </a:r>
            <a:r>
              <a:rPr lang="en-US" sz="2400" dirty="0" err="1"/>
              <a:t>init</a:t>
            </a:r>
            <a:r>
              <a:rPr lang="en-US" sz="2400" dirty="0"/>
              <a:t>__(), which is always executed when the class is being initiated.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It accepts the self-keyword as a first argument which allows accessing the attributes or method of the class.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__() function is called automatically every time the class is being used to create a new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54909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CA9904B-B537-4002-8F5A-F8D57A9EB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41" y="1626669"/>
            <a:ext cx="8671035" cy="436987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5041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0E4F62-3A64-47C1-9B5B-A9143D547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101" y="1520158"/>
            <a:ext cx="8671035" cy="450525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956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6264AD-64A0-4494-906C-9AAB409B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41" y="1298374"/>
            <a:ext cx="8644759" cy="527568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6287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B4E98-F924-4879-B546-EB1E1BC3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154" y="1311275"/>
            <a:ext cx="8399646" cy="533651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07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Inheritance</a:t>
            </a:r>
            <a:r>
              <a:rPr lang="en-IN" sz="2400" dirty="0"/>
              <a:t>: When a child class inherits the properties of a parent class.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14585-5885-4350-BAB9-A990FA97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10" y="1963619"/>
            <a:ext cx="2695074" cy="2483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83204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Types of 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E2273-E416-4FA4-90FE-CDAE527F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12" y="1815874"/>
            <a:ext cx="1896589" cy="219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F8A22-85D5-48FB-8F22-A2FCEE04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25" y="1815874"/>
            <a:ext cx="3092609" cy="219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6D409-AECB-4F5B-9183-AB16411DF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58" y="1815875"/>
            <a:ext cx="1866996" cy="229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5E0151-5A8F-44E3-B823-6E978216D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7340" y="1815874"/>
            <a:ext cx="2743200" cy="2292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2F69A-B4EA-4B18-806D-95CAF663D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41" y="4186937"/>
            <a:ext cx="4614982" cy="2383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40080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4"/>
            <a:ext cx="10515600" cy="50450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Single Level Inheritance: </a:t>
            </a:r>
            <a:r>
              <a:rPr lang="en-US" sz="2400" dirty="0"/>
              <a:t>When a child class inherits only a single parent class.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7AFCA-3ADD-4693-B65D-C313152B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13" y="1828800"/>
            <a:ext cx="7555831" cy="4398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0830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Multiple Inheritance: </a:t>
            </a:r>
            <a:r>
              <a:rPr lang="en-US" sz="2400" dirty="0"/>
              <a:t>When a child class inherits from more than one parent class.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5B89B-D56C-4A9F-B317-1A948785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35" y="1867301"/>
            <a:ext cx="6564430" cy="4600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46992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16" y="131995"/>
            <a:ext cx="8761599" cy="895421"/>
          </a:xfr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  <a:sym typeface="Arial"/>
              </a:rPr>
              <a:t>Syllabus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E207-8893-440E-B420-229E26CA706E}" type="slidenum">
              <a:rPr lang="en-I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1933" y="1214423"/>
            <a:ext cx="10515600" cy="4857784"/>
          </a:xfrm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Introduction to Python and Basics: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Setting up programming environment, Python on different operating systems, Variables, data types.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Introduction Python Data Structures: Lists-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Accessing elements, Index position, Using individual values from a list, Changing/Adding and removing Elements, Organizing a list, Loop through an entire list, Avoiding  Indentation Error, Numerical Lists, Sub-list, List comprehension,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, Set, Dictionary-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Working with dictionaries, Looping through dictionaries, Nesting, Dictionary comprehension.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Flow Control Constructs: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Conditional Statements: If, If Else, Nested If,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, Switch; Looping: For, While, Nested loops, Jumping statements: Break, Continue and Pass.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Python Function: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Passing arguments, Return Values,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Passisng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 list, Passing an Arbitrary number of arguments, Function in Modules, Recursive function, Nested functions, Default and flexible arguments,  Lambda function, Map() function, Filter function, Reduce() function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Classes: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Creating and using a class, Working with classes and Instances, Inheritance, Importing Classes, Python standard library.</a:t>
            </a:r>
          </a:p>
        </p:txBody>
      </p:sp>
      <p:pic>
        <p:nvPicPr>
          <p:cNvPr id="6" name="Picture 2" descr="C:\Users\OM\Downloads\naac-sticker.png"/>
          <p:cNvPicPr>
            <a:picLocks noChangeAspect="1" noChangeArrowheads="1"/>
          </p:cNvPicPr>
          <p:nvPr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14368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468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Multilevel Inheritance: </a:t>
            </a:r>
            <a:r>
              <a:rPr lang="en-US" sz="2400" dirty="0"/>
              <a:t>When a child class becomes a parent class for another child class.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BBD37-9C44-4D50-A7B8-137CF2DE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207" y="1787332"/>
            <a:ext cx="6474594" cy="4719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6879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1" dirty="0"/>
              <a:t>Hierarchical Inheritance: </a:t>
            </a:r>
            <a:r>
              <a:rPr lang="en-US" sz="2400" dirty="0"/>
              <a:t>Hierarchical inheritance involves multiple inheritance from the same base or parent class.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DF685-760E-4C47-84D8-199D592B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56" y="2216426"/>
            <a:ext cx="6987209" cy="4322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3706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Hybrid Inheritance</a:t>
            </a:r>
            <a:r>
              <a:rPr lang="en-IN" sz="2400" dirty="0"/>
              <a:t>: </a:t>
            </a:r>
            <a:r>
              <a:rPr lang="en-US" sz="2400" dirty="0"/>
              <a:t>Hybrid inheritance involves multiple inheritance taking place in a single program.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4C0C-3E6E-427B-8F7F-39FF6E29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22" y="2223436"/>
            <a:ext cx="6583680" cy="4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19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Python Super() Function: </a:t>
            </a:r>
            <a:r>
              <a:rPr lang="en-US" sz="2400" dirty="0"/>
              <a:t>Super function allows us to call a method from the parent class.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6D9E2-F166-40A4-A902-5F5AAB78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4" y="1857676"/>
            <a:ext cx="6864626" cy="4498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6156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Method Overriding</a:t>
            </a:r>
            <a:r>
              <a:rPr lang="en-IN" sz="24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DB073-F2F1-4FFB-B3B4-47233036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93" y="1860996"/>
            <a:ext cx="7854214" cy="4495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88014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There are three types of access specifiers or access modifiers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1). Public access modifier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2). Private access modifier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3). Protected access modifier</a:t>
            </a:r>
          </a:p>
          <a:p>
            <a:pPr algn="just">
              <a:lnSpc>
                <a:spcPct val="100000"/>
              </a:lnSpc>
            </a:pPr>
            <a:r>
              <a:rPr lang="en-US" sz="2400" b="1" dirty="0"/>
              <a:t>Public Access Modifier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All the variables and methods (member functions) in python are by default public.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Any instance variable in a class followed by the ‘self’ keyword </a:t>
            </a:r>
            <a:r>
              <a:rPr lang="en-US" sz="2400" dirty="0" err="1"/>
              <a:t>ie</a:t>
            </a:r>
            <a:r>
              <a:rPr lang="en-US" sz="2400" dirty="0"/>
              <a:t>. </a:t>
            </a:r>
            <a:r>
              <a:rPr lang="en-US" sz="2400" dirty="0" err="1"/>
              <a:t>self.var_name</a:t>
            </a:r>
            <a:r>
              <a:rPr lang="en-US" sz="2400" dirty="0"/>
              <a:t> are public accessed.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3773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Public Access Modifier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1C7C6-0D14-48E2-84FB-2ED297321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34" y="1838425"/>
            <a:ext cx="6602930" cy="4517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3122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0CFD8-9B99-4AD5-B58D-AC9C0A6D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336518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Private Access Modifier : </a:t>
            </a:r>
            <a:r>
              <a:rPr lang="en-US" sz="2400" dirty="0"/>
              <a:t>Private members of a class (variables or methods) are those members which are only accessible inside the class. Private members cannot access outside of class.</a:t>
            </a:r>
          </a:p>
        </p:txBody>
      </p:sp>
    </p:spTree>
    <p:extLst>
      <p:ext uri="{BB962C8B-B14F-4D97-AF65-F5344CB8AC3E}">
        <p14:creationId xmlns:p14="http://schemas.microsoft.com/office/powerpoint/2010/main" val="38324344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CF7E0-39FA-4613-865B-1DDE9217B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1659" y="1371737"/>
            <a:ext cx="8207141" cy="527605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33752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BD899-C658-4D8F-8BC0-8DB90DF71D2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Protected Access Modifier : </a:t>
            </a:r>
            <a:r>
              <a:rPr lang="en-US" sz="2400" dirty="0"/>
              <a:t>Protected variables or protected members of a class are restricted to be used only by the member functions and class members of the same class.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And also it can be accessed or inherited by its derived class ( child class ).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syntax we follow to make any variable protected is to write variable name followed by a single underscore (_) </a:t>
            </a:r>
            <a:r>
              <a:rPr lang="en-US" sz="2400" dirty="0" err="1"/>
              <a:t>ie</a:t>
            </a:r>
            <a:r>
              <a:rPr lang="en-US" sz="2400" dirty="0"/>
              <a:t>. _</a:t>
            </a:r>
            <a:r>
              <a:rPr lang="en-US" sz="2400" dirty="0" err="1"/>
              <a:t>varName</a:t>
            </a:r>
            <a:r>
              <a:rPr lang="en-US" sz="2400" dirty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74730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Classes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Creating and using a class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Working with classes and Instances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Inheritance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Importing Classes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Python Standard library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Contents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91595-9709-4DF6-BB50-5C6C11798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18" r="71767" b="3783"/>
          <a:stretch/>
        </p:blipFill>
        <p:spPr>
          <a:xfrm>
            <a:off x="7141947" y="1007084"/>
            <a:ext cx="3907856" cy="40045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7290B-41F6-4EB2-97F9-6AA81E6F2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660" y="1435788"/>
            <a:ext cx="7517331" cy="492056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90121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56825" y="9525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31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2400" b="1" dirty="0"/>
              <a:t>Class: </a:t>
            </a:r>
            <a:r>
              <a:rPr lang="en-US" sz="2400" dirty="0"/>
              <a:t>A class defines the properties and behaviors for objects.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Object-oriented programming (OOP) involves the use of objects to create programs.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An object represents an entity in the real world that can be distinctly identified.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For example, a student, a desk, a circle, a button, and even a loan can all be viewed as objects.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An object has a unique identity, state, and behavior.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An object’s identity is like a person’s Social Security number.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Python automatically assigns each object a </a:t>
            </a:r>
            <a:r>
              <a:rPr lang="en-US" sz="2400" b="1" dirty="0"/>
              <a:t>unique id </a:t>
            </a:r>
            <a:r>
              <a:rPr lang="en-US" sz="2400" dirty="0"/>
              <a:t>for identifying the object at runtime.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37293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D72-5BAD-48B7-A483-374C23A3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515600" cy="525315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An object’s state (also known as its </a:t>
            </a:r>
            <a:r>
              <a:rPr lang="en-US" sz="2400" b="1" dirty="0"/>
              <a:t>properties or attributes</a:t>
            </a:r>
            <a:r>
              <a:rPr lang="en-US" sz="2400" dirty="0"/>
              <a:t>) is represented by variables, called data fields.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circle object, for example, has a data field radius, which is a property that characterizes a circle.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rectangle object has the data fields width and height, which are properties that characterize a rectangle.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Python uses methods to define an object’s </a:t>
            </a:r>
            <a:r>
              <a:rPr lang="en-US" sz="2400" b="1" dirty="0"/>
              <a:t>behavior</a:t>
            </a:r>
            <a:r>
              <a:rPr lang="en-US" sz="2400" dirty="0"/>
              <a:t> (also known as its actions).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Recall that methods are defined as functions. You make an object perform an action by invoking a method on that object. For example, you can define methods named </a:t>
            </a:r>
            <a:r>
              <a:rPr lang="en-US" sz="2400" dirty="0" err="1"/>
              <a:t>getArea</a:t>
            </a:r>
            <a:r>
              <a:rPr lang="en-US" sz="2400" dirty="0"/>
              <a:t>() and </a:t>
            </a:r>
            <a:r>
              <a:rPr lang="en-US" sz="2400" dirty="0" err="1"/>
              <a:t>getPerimeter</a:t>
            </a:r>
            <a:r>
              <a:rPr lang="en-US" sz="2400" dirty="0"/>
              <a:t>() for circle objects.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circle object can then invoke the </a:t>
            </a:r>
            <a:r>
              <a:rPr lang="en-US" sz="2400" dirty="0" err="1"/>
              <a:t>getArea</a:t>
            </a:r>
            <a:r>
              <a:rPr lang="en-US" sz="2400" dirty="0"/>
              <a:t>() method to return its area and the </a:t>
            </a:r>
            <a:r>
              <a:rPr lang="en-US" sz="2400" dirty="0" err="1"/>
              <a:t>getPerimeter</a:t>
            </a:r>
            <a:r>
              <a:rPr lang="en-US" sz="2400" dirty="0"/>
              <a:t>() method to return its perimeter.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4183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6F419-55CE-4BAE-BA1E-749EE5F51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103" y="1338546"/>
            <a:ext cx="8266773" cy="4638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725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6A6BFA-20DF-4FC2-82FB-A4C918FA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028" y="1309037"/>
            <a:ext cx="8474048" cy="456237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09529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5A34B4-F013-4493-9E4D-07024930D97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Creating an instance of the class</a:t>
            </a:r>
            <a:r>
              <a:rPr lang="en-US" sz="2400" dirty="0"/>
              <a:t>: A class needs to be instantiated if we want to use the class attributes in another class or method.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 class can be instantiated by calling the class using the class name.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syntax to create the instance of the class is given below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IN" b="1" dirty="0"/>
              <a:t>&lt;object-name&gt; = &lt;class-name&gt;(&lt;arguments&gt;) </a:t>
            </a:r>
          </a:p>
        </p:txBody>
      </p:sp>
    </p:spTree>
    <p:extLst>
      <p:ext uri="{BB962C8B-B14F-4D97-AF65-F5344CB8AC3E}">
        <p14:creationId xmlns:p14="http://schemas.microsoft.com/office/powerpoint/2010/main" val="7519879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Classes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4787A3-844C-46AA-B0D2-AB10F8DB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518" y="1703672"/>
            <a:ext cx="4985886" cy="3561914"/>
          </a:xfrm>
          <a:ln>
            <a:solidFill>
              <a:schemeClr val="tx1"/>
            </a:solidFill>
          </a:ln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A9A0981-CD14-4324-822C-07584CF3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96000" y="1703671"/>
            <a:ext cx="4847924" cy="3561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5322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25780</TotalTime>
  <Words>1101</Words>
  <Application>Microsoft Office PowerPoint</Application>
  <PresentationFormat>Widescreen</PresentationFormat>
  <Paragraphs>158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CorelDRAW</vt:lpstr>
      <vt:lpstr>PowerPoint Presentation</vt:lpstr>
      <vt:lpstr>Syllabus</vt:lpstr>
      <vt:lpstr> Contents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 Python Classes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Amanpreet Kaur Sandhu</cp:lastModifiedBy>
  <cp:revision>1384</cp:revision>
  <dcterms:created xsi:type="dcterms:W3CDTF">2019-05-03T13:26:36Z</dcterms:created>
  <dcterms:modified xsi:type="dcterms:W3CDTF">2022-03-10T09:00:44Z</dcterms:modified>
</cp:coreProperties>
</file>