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C2C65-C3EA-4E74-8259-181AD3189A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8DF830-439A-4071-A6C1-0D018DBFC1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558D89-AEEF-4BE4-979B-3230A812B5A9}"/>
              </a:ext>
            </a:extLst>
          </p:cNvPr>
          <p:cNvSpPr>
            <a:spLocks noGrp="1"/>
          </p:cNvSpPr>
          <p:nvPr>
            <p:ph type="dt" sz="half" idx="10"/>
          </p:nvPr>
        </p:nvSpPr>
        <p:spPr/>
        <p:txBody>
          <a:bodyPr/>
          <a:lstStyle/>
          <a:p>
            <a:fld id="{66DA8E91-E553-4F40-92EC-A426B41F91B9}" type="datetimeFigureOut">
              <a:rPr lang="en-IN" smtClean="0"/>
              <a:t>24-12-2020</a:t>
            </a:fld>
            <a:endParaRPr lang="en-IN"/>
          </a:p>
        </p:txBody>
      </p:sp>
      <p:sp>
        <p:nvSpPr>
          <p:cNvPr id="5" name="Footer Placeholder 4">
            <a:extLst>
              <a:ext uri="{FF2B5EF4-FFF2-40B4-BE49-F238E27FC236}">
                <a16:creationId xmlns:a16="http://schemas.microsoft.com/office/drawing/2014/main" id="{8216C849-6EE9-49A0-8DB9-BCFC9E488E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210504-0AB3-47EF-AC9F-E1B5DBCDB4FF}"/>
              </a:ext>
            </a:extLst>
          </p:cNvPr>
          <p:cNvSpPr>
            <a:spLocks noGrp="1"/>
          </p:cNvSpPr>
          <p:nvPr>
            <p:ph type="sldNum" sz="quarter" idx="12"/>
          </p:nvPr>
        </p:nvSpPr>
        <p:spPr/>
        <p:txBody>
          <a:bodyPr/>
          <a:lstStyle/>
          <a:p>
            <a:fld id="{D053B83E-0BB2-46F4-B88F-093E2BC36134}" type="slidenum">
              <a:rPr lang="en-IN" smtClean="0"/>
              <a:t>‹#›</a:t>
            </a:fld>
            <a:endParaRPr lang="en-IN"/>
          </a:p>
        </p:txBody>
      </p:sp>
    </p:spTree>
    <p:extLst>
      <p:ext uri="{BB962C8B-B14F-4D97-AF65-F5344CB8AC3E}">
        <p14:creationId xmlns:p14="http://schemas.microsoft.com/office/powerpoint/2010/main" val="1485469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F190E-67D0-4861-810A-28B8C55D1F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CEA876-960C-4F5C-97C5-90BC1930E9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F68728-EE05-4547-A692-615D2C405147}"/>
              </a:ext>
            </a:extLst>
          </p:cNvPr>
          <p:cNvSpPr>
            <a:spLocks noGrp="1"/>
          </p:cNvSpPr>
          <p:nvPr>
            <p:ph type="dt" sz="half" idx="10"/>
          </p:nvPr>
        </p:nvSpPr>
        <p:spPr/>
        <p:txBody>
          <a:bodyPr/>
          <a:lstStyle/>
          <a:p>
            <a:fld id="{66DA8E91-E553-4F40-92EC-A426B41F91B9}" type="datetimeFigureOut">
              <a:rPr lang="en-IN" smtClean="0"/>
              <a:t>24-12-2020</a:t>
            </a:fld>
            <a:endParaRPr lang="en-IN"/>
          </a:p>
        </p:txBody>
      </p:sp>
      <p:sp>
        <p:nvSpPr>
          <p:cNvPr id="5" name="Footer Placeholder 4">
            <a:extLst>
              <a:ext uri="{FF2B5EF4-FFF2-40B4-BE49-F238E27FC236}">
                <a16:creationId xmlns:a16="http://schemas.microsoft.com/office/drawing/2014/main" id="{5974A44F-12D3-44A4-BF64-04197DEB23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E2FEA8-820B-4543-94A5-AFDE3E53E7BF}"/>
              </a:ext>
            </a:extLst>
          </p:cNvPr>
          <p:cNvSpPr>
            <a:spLocks noGrp="1"/>
          </p:cNvSpPr>
          <p:nvPr>
            <p:ph type="sldNum" sz="quarter" idx="12"/>
          </p:nvPr>
        </p:nvSpPr>
        <p:spPr/>
        <p:txBody>
          <a:bodyPr/>
          <a:lstStyle/>
          <a:p>
            <a:fld id="{D053B83E-0BB2-46F4-B88F-093E2BC36134}" type="slidenum">
              <a:rPr lang="en-IN" smtClean="0"/>
              <a:t>‹#›</a:t>
            </a:fld>
            <a:endParaRPr lang="en-IN"/>
          </a:p>
        </p:txBody>
      </p:sp>
    </p:spTree>
    <p:extLst>
      <p:ext uri="{BB962C8B-B14F-4D97-AF65-F5344CB8AC3E}">
        <p14:creationId xmlns:p14="http://schemas.microsoft.com/office/powerpoint/2010/main" val="25972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C94A38-0E08-42E8-B26A-BF504B5B8E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658567-E4F3-4F6A-9BF0-545D9F5311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352C37-8930-41E4-B2BB-59A018DD357A}"/>
              </a:ext>
            </a:extLst>
          </p:cNvPr>
          <p:cNvSpPr>
            <a:spLocks noGrp="1"/>
          </p:cNvSpPr>
          <p:nvPr>
            <p:ph type="dt" sz="half" idx="10"/>
          </p:nvPr>
        </p:nvSpPr>
        <p:spPr/>
        <p:txBody>
          <a:bodyPr/>
          <a:lstStyle/>
          <a:p>
            <a:fld id="{66DA8E91-E553-4F40-92EC-A426B41F91B9}" type="datetimeFigureOut">
              <a:rPr lang="en-IN" smtClean="0"/>
              <a:t>24-12-2020</a:t>
            </a:fld>
            <a:endParaRPr lang="en-IN"/>
          </a:p>
        </p:txBody>
      </p:sp>
      <p:sp>
        <p:nvSpPr>
          <p:cNvPr id="5" name="Footer Placeholder 4">
            <a:extLst>
              <a:ext uri="{FF2B5EF4-FFF2-40B4-BE49-F238E27FC236}">
                <a16:creationId xmlns:a16="http://schemas.microsoft.com/office/drawing/2014/main" id="{3C6B4D9E-8C24-4225-AB09-B25EB81F76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380B8F-4385-48E8-84A1-C7C67B3FCF38}"/>
              </a:ext>
            </a:extLst>
          </p:cNvPr>
          <p:cNvSpPr>
            <a:spLocks noGrp="1"/>
          </p:cNvSpPr>
          <p:nvPr>
            <p:ph type="sldNum" sz="quarter" idx="12"/>
          </p:nvPr>
        </p:nvSpPr>
        <p:spPr/>
        <p:txBody>
          <a:bodyPr/>
          <a:lstStyle/>
          <a:p>
            <a:fld id="{D053B83E-0BB2-46F4-B88F-093E2BC36134}" type="slidenum">
              <a:rPr lang="en-IN" smtClean="0"/>
              <a:t>‹#›</a:t>
            </a:fld>
            <a:endParaRPr lang="en-IN"/>
          </a:p>
        </p:txBody>
      </p:sp>
    </p:spTree>
    <p:extLst>
      <p:ext uri="{BB962C8B-B14F-4D97-AF65-F5344CB8AC3E}">
        <p14:creationId xmlns:p14="http://schemas.microsoft.com/office/powerpoint/2010/main" val="2073823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E4932-58CF-449F-90A4-37DE9A8FA2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B3C638-4A9C-4D6F-8E8C-BB6547986D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6A78C6-12FF-4B26-BC43-E7F54D1E72AA}"/>
              </a:ext>
            </a:extLst>
          </p:cNvPr>
          <p:cNvSpPr>
            <a:spLocks noGrp="1"/>
          </p:cNvSpPr>
          <p:nvPr>
            <p:ph type="dt" sz="half" idx="10"/>
          </p:nvPr>
        </p:nvSpPr>
        <p:spPr/>
        <p:txBody>
          <a:bodyPr/>
          <a:lstStyle/>
          <a:p>
            <a:fld id="{66DA8E91-E553-4F40-92EC-A426B41F91B9}" type="datetimeFigureOut">
              <a:rPr lang="en-IN" smtClean="0"/>
              <a:t>24-12-2020</a:t>
            </a:fld>
            <a:endParaRPr lang="en-IN"/>
          </a:p>
        </p:txBody>
      </p:sp>
      <p:sp>
        <p:nvSpPr>
          <p:cNvPr id="5" name="Footer Placeholder 4">
            <a:extLst>
              <a:ext uri="{FF2B5EF4-FFF2-40B4-BE49-F238E27FC236}">
                <a16:creationId xmlns:a16="http://schemas.microsoft.com/office/drawing/2014/main" id="{84FDFECB-DBD1-4BE5-A933-DD208DA1EE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586919-F59F-40A1-AB89-263CFD114E9B}"/>
              </a:ext>
            </a:extLst>
          </p:cNvPr>
          <p:cNvSpPr>
            <a:spLocks noGrp="1"/>
          </p:cNvSpPr>
          <p:nvPr>
            <p:ph type="sldNum" sz="quarter" idx="12"/>
          </p:nvPr>
        </p:nvSpPr>
        <p:spPr/>
        <p:txBody>
          <a:bodyPr/>
          <a:lstStyle/>
          <a:p>
            <a:fld id="{D053B83E-0BB2-46F4-B88F-093E2BC36134}" type="slidenum">
              <a:rPr lang="en-IN" smtClean="0"/>
              <a:t>‹#›</a:t>
            </a:fld>
            <a:endParaRPr lang="en-IN"/>
          </a:p>
        </p:txBody>
      </p:sp>
    </p:spTree>
    <p:extLst>
      <p:ext uri="{BB962C8B-B14F-4D97-AF65-F5344CB8AC3E}">
        <p14:creationId xmlns:p14="http://schemas.microsoft.com/office/powerpoint/2010/main" val="3043163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174A3-B6E1-470A-B17C-587FCB82E6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FEE400-D8A6-4C27-85BD-44F317067A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A75BAA-14DD-4E1D-B301-4F8F6BF90341}"/>
              </a:ext>
            </a:extLst>
          </p:cNvPr>
          <p:cNvSpPr>
            <a:spLocks noGrp="1"/>
          </p:cNvSpPr>
          <p:nvPr>
            <p:ph type="dt" sz="half" idx="10"/>
          </p:nvPr>
        </p:nvSpPr>
        <p:spPr/>
        <p:txBody>
          <a:bodyPr/>
          <a:lstStyle/>
          <a:p>
            <a:fld id="{66DA8E91-E553-4F40-92EC-A426B41F91B9}" type="datetimeFigureOut">
              <a:rPr lang="en-IN" smtClean="0"/>
              <a:t>24-12-2020</a:t>
            </a:fld>
            <a:endParaRPr lang="en-IN"/>
          </a:p>
        </p:txBody>
      </p:sp>
      <p:sp>
        <p:nvSpPr>
          <p:cNvPr id="5" name="Footer Placeholder 4">
            <a:extLst>
              <a:ext uri="{FF2B5EF4-FFF2-40B4-BE49-F238E27FC236}">
                <a16:creationId xmlns:a16="http://schemas.microsoft.com/office/drawing/2014/main" id="{B466182A-7C43-4D8A-AABD-DEB2BC2746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C85E-6056-46DB-A5D0-D95ED7648743}"/>
              </a:ext>
            </a:extLst>
          </p:cNvPr>
          <p:cNvSpPr>
            <a:spLocks noGrp="1"/>
          </p:cNvSpPr>
          <p:nvPr>
            <p:ph type="sldNum" sz="quarter" idx="12"/>
          </p:nvPr>
        </p:nvSpPr>
        <p:spPr/>
        <p:txBody>
          <a:bodyPr/>
          <a:lstStyle/>
          <a:p>
            <a:fld id="{D053B83E-0BB2-46F4-B88F-093E2BC36134}" type="slidenum">
              <a:rPr lang="en-IN" smtClean="0"/>
              <a:t>‹#›</a:t>
            </a:fld>
            <a:endParaRPr lang="en-IN"/>
          </a:p>
        </p:txBody>
      </p:sp>
    </p:spTree>
    <p:extLst>
      <p:ext uri="{BB962C8B-B14F-4D97-AF65-F5344CB8AC3E}">
        <p14:creationId xmlns:p14="http://schemas.microsoft.com/office/powerpoint/2010/main" val="2775050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53F9E-28DE-4D00-B998-29498B3A20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5917D2-DC9D-4C6C-BA02-EC1BB99130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04FBE1-6196-4D15-9883-F2D903CB56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93959B5-8275-4B9E-AA79-6C95FA84150D}"/>
              </a:ext>
            </a:extLst>
          </p:cNvPr>
          <p:cNvSpPr>
            <a:spLocks noGrp="1"/>
          </p:cNvSpPr>
          <p:nvPr>
            <p:ph type="dt" sz="half" idx="10"/>
          </p:nvPr>
        </p:nvSpPr>
        <p:spPr/>
        <p:txBody>
          <a:bodyPr/>
          <a:lstStyle/>
          <a:p>
            <a:fld id="{66DA8E91-E553-4F40-92EC-A426B41F91B9}" type="datetimeFigureOut">
              <a:rPr lang="en-IN" smtClean="0"/>
              <a:t>24-12-2020</a:t>
            </a:fld>
            <a:endParaRPr lang="en-IN"/>
          </a:p>
        </p:txBody>
      </p:sp>
      <p:sp>
        <p:nvSpPr>
          <p:cNvPr id="6" name="Footer Placeholder 5">
            <a:extLst>
              <a:ext uri="{FF2B5EF4-FFF2-40B4-BE49-F238E27FC236}">
                <a16:creationId xmlns:a16="http://schemas.microsoft.com/office/drawing/2014/main" id="{770975BD-C156-4957-90F6-48CE8366A6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ACA098-90A7-47B1-917D-1DE9E82C0EC2}"/>
              </a:ext>
            </a:extLst>
          </p:cNvPr>
          <p:cNvSpPr>
            <a:spLocks noGrp="1"/>
          </p:cNvSpPr>
          <p:nvPr>
            <p:ph type="sldNum" sz="quarter" idx="12"/>
          </p:nvPr>
        </p:nvSpPr>
        <p:spPr/>
        <p:txBody>
          <a:bodyPr/>
          <a:lstStyle/>
          <a:p>
            <a:fld id="{D053B83E-0BB2-46F4-B88F-093E2BC36134}" type="slidenum">
              <a:rPr lang="en-IN" smtClean="0"/>
              <a:t>‹#›</a:t>
            </a:fld>
            <a:endParaRPr lang="en-IN"/>
          </a:p>
        </p:txBody>
      </p:sp>
    </p:spTree>
    <p:extLst>
      <p:ext uri="{BB962C8B-B14F-4D97-AF65-F5344CB8AC3E}">
        <p14:creationId xmlns:p14="http://schemas.microsoft.com/office/powerpoint/2010/main" val="323065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423A-6FCE-4408-9828-9180FABD61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116E06-7155-4E42-9DDC-DD68BC2D9A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DA8D5F-0E6C-47D7-B714-376B546E45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C97D28-E5AD-40E5-9289-7D10646E15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38029B-8D29-4E01-8ABA-CE6936577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C95C5D-C995-47B1-947A-A031B5B719FE}"/>
              </a:ext>
            </a:extLst>
          </p:cNvPr>
          <p:cNvSpPr>
            <a:spLocks noGrp="1"/>
          </p:cNvSpPr>
          <p:nvPr>
            <p:ph type="dt" sz="half" idx="10"/>
          </p:nvPr>
        </p:nvSpPr>
        <p:spPr/>
        <p:txBody>
          <a:bodyPr/>
          <a:lstStyle/>
          <a:p>
            <a:fld id="{66DA8E91-E553-4F40-92EC-A426B41F91B9}" type="datetimeFigureOut">
              <a:rPr lang="en-IN" smtClean="0"/>
              <a:t>24-12-2020</a:t>
            </a:fld>
            <a:endParaRPr lang="en-IN"/>
          </a:p>
        </p:txBody>
      </p:sp>
      <p:sp>
        <p:nvSpPr>
          <p:cNvPr id="8" name="Footer Placeholder 7">
            <a:extLst>
              <a:ext uri="{FF2B5EF4-FFF2-40B4-BE49-F238E27FC236}">
                <a16:creationId xmlns:a16="http://schemas.microsoft.com/office/drawing/2014/main" id="{76A92188-4FFA-495B-877F-2C1A7A309E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E8C714-2C54-4F23-940C-AC7ACABAF7B8}"/>
              </a:ext>
            </a:extLst>
          </p:cNvPr>
          <p:cNvSpPr>
            <a:spLocks noGrp="1"/>
          </p:cNvSpPr>
          <p:nvPr>
            <p:ph type="sldNum" sz="quarter" idx="12"/>
          </p:nvPr>
        </p:nvSpPr>
        <p:spPr/>
        <p:txBody>
          <a:bodyPr/>
          <a:lstStyle/>
          <a:p>
            <a:fld id="{D053B83E-0BB2-46F4-B88F-093E2BC36134}" type="slidenum">
              <a:rPr lang="en-IN" smtClean="0"/>
              <a:t>‹#›</a:t>
            </a:fld>
            <a:endParaRPr lang="en-IN"/>
          </a:p>
        </p:txBody>
      </p:sp>
    </p:spTree>
    <p:extLst>
      <p:ext uri="{BB962C8B-B14F-4D97-AF65-F5344CB8AC3E}">
        <p14:creationId xmlns:p14="http://schemas.microsoft.com/office/powerpoint/2010/main" val="427362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9B4DA-971C-4580-A36E-157431F1DB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BA2B13-1EEA-43F5-B318-877CA3239C52}"/>
              </a:ext>
            </a:extLst>
          </p:cNvPr>
          <p:cNvSpPr>
            <a:spLocks noGrp="1"/>
          </p:cNvSpPr>
          <p:nvPr>
            <p:ph type="dt" sz="half" idx="10"/>
          </p:nvPr>
        </p:nvSpPr>
        <p:spPr/>
        <p:txBody>
          <a:bodyPr/>
          <a:lstStyle/>
          <a:p>
            <a:fld id="{66DA8E91-E553-4F40-92EC-A426B41F91B9}" type="datetimeFigureOut">
              <a:rPr lang="en-IN" smtClean="0"/>
              <a:t>24-12-2020</a:t>
            </a:fld>
            <a:endParaRPr lang="en-IN"/>
          </a:p>
        </p:txBody>
      </p:sp>
      <p:sp>
        <p:nvSpPr>
          <p:cNvPr id="4" name="Footer Placeholder 3">
            <a:extLst>
              <a:ext uri="{FF2B5EF4-FFF2-40B4-BE49-F238E27FC236}">
                <a16:creationId xmlns:a16="http://schemas.microsoft.com/office/drawing/2014/main" id="{D3CAF438-6DFD-4970-AAD7-5774637A17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AA1046-A081-4882-BC3B-832885F07B08}"/>
              </a:ext>
            </a:extLst>
          </p:cNvPr>
          <p:cNvSpPr>
            <a:spLocks noGrp="1"/>
          </p:cNvSpPr>
          <p:nvPr>
            <p:ph type="sldNum" sz="quarter" idx="12"/>
          </p:nvPr>
        </p:nvSpPr>
        <p:spPr/>
        <p:txBody>
          <a:bodyPr/>
          <a:lstStyle/>
          <a:p>
            <a:fld id="{D053B83E-0BB2-46F4-B88F-093E2BC36134}" type="slidenum">
              <a:rPr lang="en-IN" smtClean="0"/>
              <a:t>‹#›</a:t>
            </a:fld>
            <a:endParaRPr lang="en-IN"/>
          </a:p>
        </p:txBody>
      </p:sp>
    </p:spTree>
    <p:extLst>
      <p:ext uri="{BB962C8B-B14F-4D97-AF65-F5344CB8AC3E}">
        <p14:creationId xmlns:p14="http://schemas.microsoft.com/office/powerpoint/2010/main" val="1245604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355FEB-0013-407F-80AF-44C391396266}"/>
              </a:ext>
            </a:extLst>
          </p:cNvPr>
          <p:cNvSpPr>
            <a:spLocks noGrp="1"/>
          </p:cNvSpPr>
          <p:nvPr>
            <p:ph type="dt" sz="half" idx="10"/>
          </p:nvPr>
        </p:nvSpPr>
        <p:spPr/>
        <p:txBody>
          <a:bodyPr/>
          <a:lstStyle/>
          <a:p>
            <a:fld id="{66DA8E91-E553-4F40-92EC-A426B41F91B9}" type="datetimeFigureOut">
              <a:rPr lang="en-IN" smtClean="0"/>
              <a:t>24-12-2020</a:t>
            </a:fld>
            <a:endParaRPr lang="en-IN"/>
          </a:p>
        </p:txBody>
      </p:sp>
      <p:sp>
        <p:nvSpPr>
          <p:cNvPr id="3" name="Footer Placeholder 2">
            <a:extLst>
              <a:ext uri="{FF2B5EF4-FFF2-40B4-BE49-F238E27FC236}">
                <a16:creationId xmlns:a16="http://schemas.microsoft.com/office/drawing/2014/main" id="{8839D0D2-036F-461B-BB36-1A7C3A85E6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6310D7E-E862-4652-9D8B-D33A09F7D674}"/>
              </a:ext>
            </a:extLst>
          </p:cNvPr>
          <p:cNvSpPr>
            <a:spLocks noGrp="1"/>
          </p:cNvSpPr>
          <p:nvPr>
            <p:ph type="sldNum" sz="quarter" idx="12"/>
          </p:nvPr>
        </p:nvSpPr>
        <p:spPr/>
        <p:txBody>
          <a:bodyPr/>
          <a:lstStyle/>
          <a:p>
            <a:fld id="{D053B83E-0BB2-46F4-B88F-093E2BC36134}" type="slidenum">
              <a:rPr lang="en-IN" smtClean="0"/>
              <a:t>‹#›</a:t>
            </a:fld>
            <a:endParaRPr lang="en-IN"/>
          </a:p>
        </p:txBody>
      </p:sp>
    </p:spTree>
    <p:extLst>
      <p:ext uri="{BB962C8B-B14F-4D97-AF65-F5344CB8AC3E}">
        <p14:creationId xmlns:p14="http://schemas.microsoft.com/office/powerpoint/2010/main" val="721825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F261B-A6BE-4AFE-A67A-94BF18DC63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05F584-85E6-4A88-BB28-3117649D91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B1A5B6-46CB-4C8C-B14E-C2E7D8E35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088F01-0B62-42CF-8F81-3FACF343A33D}"/>
              </a:ext>
            </a:extLst>
          </p:cNvPr>
          <p:cNvSpPr>
            <a:spLocks noGrp="1"/>
          </p:cNvSpPr>
          <p:nvPr>
            <p:ph type="dt" sz="half" idx="10"/>
          </p:nvPr>
        </p:nvSpPr>
        <p:spPr/>
        <p:txBody>
          <a:bodyPr/>
          <a:lstStyle/>
          <a:p>
            <a:fld id="{66DA8E91-E553-4F40-92EC-A426B41F91B9}" type="datetimeFigureOut">
              <a:rPr lang="en-IN" smtClean="0"/>
              <a:t>24-12-2020</a:t>
            </a:fld>
            <a:endParaRPr lang="en-IN"/>
          </a:p>
        </p:txBody>
      </p:sp>
      <p:sp>
        <p:nvSpPr>
          <p:cNvPr id="6" name="Footer Placeholder 5">
            <a:extLst>
              <a:ext uri="{FF2B5EF4-FFF2-40B4-BE49-F238E27FC236}">
                <a16:creationId xmlns:a16="http://schemas.microsoft.com/office/drawing/2014/main" id="{8A5A59FC-D6D1-4769-910D-46E8EB321B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3F0CAE-5656-44FC-BE69-2E7D46CF51DA}"/>
              </a:ext>
            </a:extLst>
          </p:cNvPr>
          <p:cNvSpPr>
            <a:spLocks noGrp="1"/>
          </p:cNvSpPr>
          <p:nvPr>
            <p:ph type="sldNum" sz="quarter" idx="12"/>
          </p:nvPr>
        </p:nvSpPr>
        <p:spPr/>
        <p:txBody>
          <a:bodyPr/>
          <a:lstStyle/>
          <a:p>
            <a:fld id="{D053B83E-0BB2-46F4-B88F-093E2BC36134}" type="slidenum">
              <a:rPr lang="en-IN" smtClean="0"/>
              <a:t>‹#›</a:t>
            </a:fld>
            <a:endParaRPr lang="en-IN"/>
          </a:p>
        </p:txBody>
      </p:sp>
    </p:spTree>
    <p:extLst>
      <p:ext uri="{BB962C8B-B14F-4D97-AF65-F5344CB8AC3E}">
        <p14:creationId xmlns:p14="http://schemas.microsoft.com/office/powerpoint/2010/main" val="2333007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F0D9A-B0CB-48EC-B971-C507D7DEB5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222475-8446-4FB4-98F3-683ED595BC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C5A3F2-BFFE-428C-A7BB-C1AA08FE5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5A4822-E042-4611-A1B0-28053B36C394}"/>
              </a:ext>
            </a:extLst>
          </p:cNvPr>
          <p:cNvSpPr>
            <a:spLocks noGrp="1"/>
          </p:cNvSpPr>
          <p:nvPr>
            <p:ph type="dt" sz="half" idx="10"/>
          </p:nvPr>
        </p:nvSpPr>
        <p:spPr/>
        <p:txBody>
          <a:bodyPr/>
          <a:lstStyle/>
          <a:p>
            <a:fld id="{66DA8E91-E553-4F40-92EC-A426B41F91B9}" type="datetimeFigureOut">
              <a:rPr lang="en-IN" smtClean="0"/>
              <a:t>24-12-2020</a:t>
            </a:fld>
            <a:endParaRPr lang="en-IN"/>
          </a:p>
        </p:txBody>
      </p:sp>
      <p:sp>
        <p:nvSpPr>
          <p:cNvPr id="6" name="Footer Placeholder 5">
            <a:extLst>
              <a:ext uri="{FF2B5EF4-FFF2-40B4-BE49-F238E27FC236}">
                <a16:creationId xmlns:a16="http://schemas.microsoft.com/office/drawing/2014/main" id="{E74D70F6-1316-4423-92BC-1435534A98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36B488-6C2E-4904-975E-E1A4DC10B450}"/>
              </a:ext>
            </a:extLst>
          </p:cNvPr>
          <p:cNvSpPr>
            <a:spLocks noGrp="1"/>
          </p:cNvSpPr>
          <p:nvPr>
            <p:ph type="sldNum" sz="quarter" idx="12"/>
          </p:nvPr>
        </p:nvSpPr>
        <p:spPr/>
        <p:txBody>
          <a:bodyPr/>
          <a:lstStyle/>
          <a:p>
            <a:fld id="{D053B83E-0BB2-46F4-B88F-093E2BC36134}" type="slidenum">
              <a:rPr lang="en-IN" smtClean="0"/>
              <a:t>‹#›</a:t>
            </a:fld>
            <a:endParaRPr lang="en-IN"/>
          </a:p>
        </p:txBody>
      </p:sp>
    </p:spTree>
    <p:extLst>
      <p:ext uri="{BB962C8B-B14F-4D97-AF65-F5344CB8AC3E}">
        <p14:creationId xmlns:p14="http://schemas.microsoft.com/office/powerpoint/2010/main" val="2975700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147DB1-E3DA-4C9A-B59C-40EED522DC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01D205-6D2F-425E-AF4B-0EB1CB0E0E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C18873-83CE-4F84-BCCE-984301EB1A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DA8E91-E553-4F40-92EC-A426B41F91B9}" type="datetimeFigureOut">
              <a:rPr lang="en-IN" smtClean="0"/>
              <a:t>24-12-2020</a:t>
            </a:fld>
            <a:endParaRPr lang="en-IN"/>
          </a:p>
        </p:txBody>
      </p:sp>
      <p:sp>
        <p:nvSpPr>
          <p:cNvPr id="5" name="Footer Placeholder 4">
            <a:extLst>
              <a:ext uri="{FF2B5EF4-FFF2-40B4-BE49-F238E27FC236}">
                <a16:creationId xmlns:a16="http://schemas.microsoft.com/office/drawing/2014/main" id="{10FB2DB9-F797-46C1-8695-A60F4A7CA8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825244-25EC-4CAA-9A29-7C3C65EECA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3B83E-0BB2-46F4-B88F-093E2BC36134}" type="slidenum">
              <a:rPr lang="en-IN" smtClean="0"/>
              <a:t>‹#›</a:t>
            </a:fld>
            <a:endParaRPr lang="en-IN"/>
          </a:p>
        </p:txBody>
      </p:sp>
    </p:spTree>
    <p:extLst>
      <p:ext uri="{BB962C8B-B14F-4D97-AF65-F5344CB8AC3E}">
        <p14:creationId xmlns:p14="http://schemas.microsoft.com/office/powerpoint/2010/main" val="2892371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oauth.net/2/" TargetMode="External"/><Relationship Id="rId7" Type="http://schemas.openxmlformats.org/officeDocument/2006/relationships/hyperlink" Target="https://docs.microsoft.com/en-us/aspnet/web-api/overview/security/external-authentication-services"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hyperlink" Target="https://docs.microsoft.com/en-us/aspnet/mvc/overview/security/create-an-aspnet-mvc-5-app-with-facebook-and-google-oauth2-and-openid-sign-on" TargetMode="External"/><Relationship Id="rId5" Type="http://schemas.openxmlformats.org/officeDocument/2006/relationships/hyperlink" Target="https://www.digitalocean.com/community/tutorials/an-introduction-to-oauth-2" TargetMode="External"/><Relationship Id="rId4" Type="http://schemas.openxmlformats.org/officeDocument/2006/relationships/hyperlink" Target="https://aaronparecki.com/oauth-2-simplifi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F46FA5B-079C-41FD-B4D5-D50F2D889FA5}"/>
              </a:ext>
            </a:extLst>
          </p:cNvPr>
          <p:cNvSpPr>
            <a:spLocks noGrp="1"/>
          </p:cNvSpPr>
          <p:nvPr>
            <p:ph type="ctrTitle"/>
          </p:nvPr>
        </p:nvSpPr>
        <p:spPr>
          <a:xfrm>
            <a:off x="3045368" y="2043663"/>
            <a:ext cx="6105194" cy="2031055"/>
          </a:xfrm>
        </p:spPr>
        <p:txBody>
          <a:bodyPr>
            <a:normAutofit/>
          </a:bodyPr>
          <a:lstStyle/>
          <a:p>
            <a:r>
              <a:rPr lang="en-IN">
                <a:solidFill>
                  <a:srgbClr val="FFFFFF"/>
                </a:solidFill>
              </a:rPr>
              <a:t>OAuth 2 Overview</a:t>
            </a:r>
          </a:p>
        </p:txBody>
      </p:sp>
      <p:sp>
        <p:nvSpPr>
          <p:cNvPr id="3" name="Subtitle 2">
            <a:extLst>
              <a:ext uri="{FF2B5EF4-FFF2-40B4-BE49-F238E27FC236}">
                <a16:creationId xmlns:a16="http://schemas.microsoft.com/office/drawing/2014/main" id="{560524BA-1D40-4D3F-82DC-07036EC2B9F1}"/>
              </a:ext>
            </a:extLst>
          </p:cNvPr>
          <p:cNvSpPr>
            <a:spLocks noGrp="1"/>
          </p:cNvSpPr>
          <p:nvPr>
            <p:ph type="subTitle" idx="1"/>
          </p:nvPr>
        </p:nvSpPr>
        <p:spPr>
          <a:xfrm>
            <a:off x="3045368" y="4074718"/>
            <a:ext cx="6105194" cy="682079"/>
          </a:xfrm>
        </p:spPr>
        <p:txBody>
          <a:bodyPr>
            <a:normAutofit/>
          </a:bodyPr>
          <a:lstStyle/>
          <a:p>
            <a:endParaRPr lang="en-IN">
              <a:solidFill>
                <a:srgbClr val="FFFFFF"/>
              </a:solidFill>
            </a:endParaRPr>
          </a:p>
        </p:txBody>
      </p:sp>
    </p:spTree>
    <p:extLst>
      <p:ext uri="{BB962C8B-B14F-4D97-AF65-F5344CB8AC3E}">
        <p14:creationId xmlns:p14="http://schemas.microsoft.com/office/powerpoint/2010/main" val="2951233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E799BAF-8EFC-476E-9D64-7F148F595BE1}"/>
              </a:ext>
            </a:extLst>
          </p:cNvPr>
          <p:cNvSpPr>
            <a:spLocks noGrp="1"/>
          </p:cNvSpPr>
          <p:nvPr>
            <p:ph type="title"/>
          </p:nvPr>
        </p:nvSpPr>
        <p:spPr>
          <a:xfrm>
            <a:off x="1179226" y="826680"/>
            <a:ext cx="9833548" cy="1325563"/>
          </a:xfrm>
        </p:spPr>
        <p:txBody>
          <a:bodyPr>
            <a:normAutofit/>
          </a:bodyPr>
          <a:lstStyle/>
          <a:p>
            <a:pPr algn="ctr"/>
            <a:r>
              <a:rPr lang="en-IN" sz="4000">
                <a:solidFill>
                  <a:srgbClr val="FFFFFF"/>
                </a:solidFill>
              </a:rPr>
              <a:t>What is OAuth 2</a:t>
            </a:r>
          </a:p>
        </p:txBody>
      </p:sp>
      <p:sp>
        <p:nvSpPr>
          <p:cNvPr id="3" name="Content Placeholder 2">
            <a:extLst>
              <a:ext uri="{FF2B5EF4-FFF2-40B4-BE49-F238E27FC236}">
                <a16:creationId xmlns:a16="http://schemas.microsoft.com/office/drawing/2014/main" id="{919345D3-7BA2-405F-8A90-CFF5F56989F5}"/>
              </a:ext>
            </a:extLst>
          </p:cNvPr>
          <p:cNvSpPr>
            <a:spLocks noGrp="1"/>
          </p:cNvSpPr>
          <p:nvPr>
            <p:ph idx="1"/>
          </p:nvPr>
        </p:nvSpPr>
        <p:spPr>
          <a:xfrm>
            <a:off x="1179226" y="3092970"/>
            <a:ext cx="9833548" cy="2693976"/>
          </a:xfrm>
        </p:spPr>
        <p:txBody>
          <a:bodyPr>
            <a:normAutofit/>
          </a:bodyPr>
          <a:lstStyle/>
          <a:p>
            <a:pPr marL="0" indent="0">
              <a:buNone/>
            </a:pPr>
            <a:r>
              <a:rPr lang="en-US" sz="2000" dirty="0">
                <a:solidFill>
                  <a:srgbClr val="000000"/>
                </a:solidFill>
              </a:rPr>
              <a:t>OAuth 2 is an authorization framework that enables applications to obtain limited access to user accounts on an HTTP service, such as Facebook, Google, Twitter, etc.</a:t>
            </a:r>
          </a:p>
          <a:p>
            <a:pPr marL="0" indent="0">
              <a:buNone/>
            </a:pPr>
            <a:r>
              <a:rPr lang="en-US" sz="2000" dirty="0">
                <a:solidFill>
                  <a:srgbClr val="000000"/>
                </a:solidFill>
              </a:rPr>
              <a:t>It works by delegating user authentication to the service that hosts the user account, and authorizing third-party applications to access the user account. OAuth 2 provides authorization flows for web and desktop applications, and mobile devices.</a:t>
            </a:r>
            <a:endParaRPr lang="en-IN" sz="2000" dirty="0">
              <a:solidFill>
                <a:srgbClr val="000000"/>
              </a:solidFill>
            </a:endParaRPr>
          </a:p>
        </p:txBody>
      </p:sp>
    </p:spTree>
    <p:extLst>
      <p:ext uri="{BB962C8B-B14F-4D97-AF65-F5344CB8AC3E}">
        <p14:creationId xmlns:p14="http://schemas.microsoft.com/office/powerpoint/2010/main" val="681183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90E8B67-FB1F-4047-8ED6-9AEC56D2150F}"/>
              </a:ext>
            </a:extLst>
          </p:cNvPr>
          <p:cNvSpPr>
            <a:spLocks noGrp="1"/>
          </p:cNvSpPr>
          <p:nvPr>
            <p:ph type="title"/>
          </p:nvPr>
        </p:nvSpPr>
        <p:spPr>
          <a:xfrm>
            <a:off x="1179226" y="826680"/>
            <a:ext cx="9833548" cy="1325563"/>
          </a:xfrm>
        </p:spPr>
        <p:txBody>
          <a:bodyPr>
            <a:normAutofit/>
          </a:bodyPr>
          <a:lstStyle/>
          <a:p>
            <a:pPr algn="ctr"/>
            <a:r>
              <a:rPr lang="en-IN" sz="4000">
                <a:solidFill>
                  <a:srgbClr val="FFFFFF"/>
                </a:solidFill>
              </a:rPr>
              <a:t>OAuth Roles</a:t>
            </a:r>
          </a:p>
        </p:txBody>
      </p:sp>
      <p:sp>
        <p:nvSpPr>
          <p:cNvPr id="3" name="Content Placeholder 2">
            <a:extLst>
              <a:ext uri="{FF2B5EF4-FFF2-40B4-BE49-F238E27FC236}">
                <a16:creationId xmlns:a16="http://schemas.microsoft.com/office/drawing/2014/main" id="{269FE1D7-85E3-4078-A67C-784EBF023A95}"/>
              </a:ext>
            </a:extLst>
          </p:cNvPr>
          <p:cNvSpPr>
            <a:spLocks noGrp="1"/>
          </p:cNvSpPr>
          <p:nvPr>
            <p:ph idx="1"/>
          </p:nvPr>
        </p:nvSpPr>
        <p:spPr>
          <a:xfrm>
            <a:off x="1179226" y="3092970"/>
            <a:ext cx="9833548" cy="2693976"/>
          </a:xfrm>
        </p:spPr>
        <p:txBody>
          <a:bodyPr>
            <a:normAutofit/>
          </a:bodyPr>
          <a:lstStyle/>
          <a:p>
            <a:pPr marL="0" indent="0">
              <a:buNone/>
            </a:pPr>
            <a:r>
              <a:rPr lang="en-US" sz="2000" dirty="0">
                <a:solidFill>
                  <a:srgbClr val="000000"/>
                </a:solidFill>
              </a:rPr>
              <a:t>OAuth defines four roles:</a:t>
            </a:r>
          </a:p>
          <a:p>
            <a:pPr marL="0" indent="0">
              <a:buNone/>
            </a:pPr>
            <a:endParaRPr lang="en-US" sz="2000" dirty="0">
              <a:solidFill>
                <a:srgbClr val="000000"/>
              </a:solidFill>
            </a:endParaRPr>
          </a:p>
          <a:p>
            <a:pPr marL="0" indent="0">
              <a:buNone/>
            </a:pPr>
            <a:r>
              <a:rPr lang="en-US" sz="2000" dirty="0">
                <a:solidFill>
                  <a:srgbClr val="000000"/>
                </a:solidFill>
              </a:rPr>
              <a:t>Resource Owner</a:t>
            </a:r>
          </a:p>
          <a:p>
            <a:pPr marL="0" indent="0">
              <a:buNone/>
            </a:pPr>
            <a:r>
              <a:rPr lang="en-US" sz="2000" dirty="0">
                <a:solidFill>
                  <a:srgbClr val="000000"/>
                </a:solidFill>
              </a:rPr>
              <a:t>Client</a:t>
            </a:r>
          </a:p>
          <a:p>
            <a:pPr marL="0" indent="0">
              <a:buNone/>
            </a:pPr>
            <a:r>
              <a:rPr lang="en-US" sz="2000" dirty="0">
                <a:solidFill>
                  <a:srgbClr val="000000"/>
                </a:solidFill>
              </a:rPr>
              <a:t>Resource Server</a:t>
            </a:r>
          </a:p>
          <a:p>
            <a:pPr marL="0" indent="0">
              <a:buNone/>
            </a:pPr>
            <a:r>
              <a:rPr lang="en-US" sz="2000" dirty="0">
                <a:solidFill>
                  <a:srgbClr val="000000"/>
                </a:solidFill>
              </a:rPr>
              <a:t>Authorization Server</a:t>
            </a:r>
          </a:p>
          <a:p>
            <a:pPr marL="0" indent="0">
              <a:buNone/>
            </a:pPr>
            <a:endParaRPr lang="en-IN" sz="2000" dirty="0">
              <a:solidFill>
                <a:srgbClr val="000000"/>
              </a:solidFill>
            </a:endParaRPr>
          </a:p>
        </p:txBody>
      </p:sp>
    </p:spTree>
    <p:extLst>
      <p:ext uri="{BB962C8B-B14F-4D97-AF65-F5344CB8AC3E}">
        <p14:creationId xmlns:p14="http://schemas.microsoft.com/office/powerpoint/2010/main" val="318114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99D06F7-9002-4A47-9893-E0DE369A1C11}"/>
              </a:ext>
            </a:extLst>
          </p:cNvPr>
          <p:cNvSpPr>
            <a:spLocks noGrp="1"/>
          </p:cNvSpPr>
          <p:nvPr>
            <p:ph type="title"/>
          </p:nvPr>
        </p:nvSpPr>
        <p:spPr>
          <a:xfrm>
            <a:off x="6094105" y="802955"/>
            <a:ext cx="4977976" cy="1454051"/>
          </a:xfrm>
        </p:spPr>
        <p:txBody>
          <a:bodyPr>
            <a:normAutofit/>
          </a:bodyPr>
          <a:lstStyle/>
          <a:p>
            <a:r>
              <a:rPr lang="en-IN" sz="3700">
                <a:solidFill>
                  <a:srgbClr val="000000"/>
                </a:solidFill>
              </a:rPr>
              <a:t>Resource Owner - User</a:t>
            </a:r>
            <a:br>
              <a:rPr lang="en-IN" sz="3700">
                <a:solidFill>
                  <a:srgbClr val="000000"/>
                </a:solidFill>
              </a:rPr>
            </a:br>
            <a:endParaRPr lang="en-IN" sz="3700">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User">
            <a:extLst>
              <a:ext uri="{FF2B5EF4-FFF2-40B4-BE49-F238E27FC236}">
                <a16:creationId xmlns:a16="http://schemas.microsoft.com/office/drawing/2014/main" id="{3E9AD6F7-831D-43FC-B5EF-A17C323911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96C0B9A9-03A4-46DB-890D-30FA5C15B00B}"/>
              </a:ext>
            </a:extLst>
          </p:cNvPr>
          <p:cNvSpPr>
            <a:spLocks noGrp="1"/>
          </p:cNvSpPr>
          <p:nvPr>
            <p:ph idx="1"/>
          </p:nvPr>
        </p:nvSpPr>
        <p:spPr>
          <a:xfrm>
            <a:off x="6090574" y="2421682"/>
            <a:ext cx="4977578" cy="3639289"/>
          </a:xfrm>
        </p:spPr>
        <p:txBody>
          <a:bodyPr anchor="ctr">
            <a:normAutofit/>
          </a:bodyPr>
          <a:lstStyle/>
          <a:p>
            <a:pPr marL="0" indent="0">
              <a:buNone/>
            </a:pPr>
            <a:r>
              <a:rPr lang="en-US" sz="2000" dirty="0">
                <a:solidFill>
                  <a:srgbClr val="000000"/>
                </a:solidFill>
              </a:rPr>
              <a:t>The resource owner is the user who authorizes an application to access their account. The application’s access to the user’s account is limited to the “scope” of the authorization granted (e.g. read or write access).</a:t>
            </a:r>
          </a:p>
          <a:p>
            <a:pPr marL="0" indent="0">
              <a:buNone/>
            </a:pPr>
            <a:endParaRPr lang="en-IN" sz="2000" dirty="0">
              <a:solidFill>
                <a:srgbClr val="000000"/>
              </a:solidFill>
            </a:endParaRPr>
          </a:p>
        </p:txBody>
      </p:sp>
    </p:spTree>
    <p:extLst>
      <p:ext uri="{BB962C8B-B14F-4D97-AF65-F5344CB8AC3E}">
        <p14:creationId xmlns:p14="http://schemas.microsoft.com/office/powerpoint/2010/main" val="2991679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68CA089-1BE9-4517-8CC9-40E24C7BF990}"/>
              </a:ext>
            </a:extLst>
          </p:cNvPr>
          <p:cNvSpPr>
            <a:spLocks noGrp="1"/>
          </p:cNvSpPr>
          <p:nvPr>
            <p:ph type="title"/>
          </p:nvPr>
        </p:nvSpPr>
        <p:spPr>
          <a:xfrm>
            <a:off x="1098468" y="885651"/>
            <a:ext cx="3229803" cy="4624603"/>
          </a:xfrm>
        </p:spPr>
        <p:txBody>
          <a:bodyPr>
            <a:normAutofit/>
          </a:bodyPr>
          <a:lstStyle/>
          <a:p>
            <a:r>
              <a:rPr lang="en-IN">
                <a:solidFill>
                  <a:srgbClr val="FFFFFF"/>
                </a:solidFill>
              </a:rPr>
              <a:t>Resource / Authorization Server: API</a:t>
            </a:r>
          </a:p>
        </p:txBody>
      </p:sp>
      <p:sp>
        <p:nvSpPr>
          <p:cNvPr id="3" name="Content Placeholder 2">
            <a:extLst>
              <a:ext uri="{FF2B5EF4-FFF2-40B4-BE49-F238E27FC236}">
                <a16:creationId xmlns:a16="http://schemas.microsoft.com/office/drawing/2014/main" id="{DD5473C1-7305-4C3C-AA37-5E96C2320BE5}"/>
              </a:ext>
            </a:extLst>
          </p:cNvPr>
          <p:cNvSpPr>
            <a:spLocks noGrp="1"/>
          </p:cNvSpPr>
          <p:nvPr>
            <p:ph idx="1"/>
          </p:nvPr>
        </p:nvSpPr>
        <p:spPr>
          <a:xfrm>
            <a:off x="4978708" y="885651"/>
            <a:ext cx="6525220" cy="4616849"/>
          </a:xfrm>
        </p:spPr>
        <p:txBody>
          <a:bodyPr anchor="ctr">
            <a:normAutofit/>
          </a:bodyPr>
          <a:lstStyle/>
          <a:p>
            <a:pPr marL="0" indent="0">
              <a:buNone/>
            </a:pPr>
            <a:r>
              <a:rPr lang="en-US" sz="2400" dirty="0"/>
              <a:t>The resource server hosts the protected user accounts, and the authorization server verifies the identity of the user then issues access tokens to the application.</a:t>
            </a:r>
          </a:p>
          <a:p>
            <a:pPr marL="0" indent="0">
              <a:buNone/>
            </a:pPr>
            <a:endParaRPr lang="en-US" sz="2400" dirty="0"/>
          </a:p>
          <a:p>
            <a:pPr marL="0" indent="0">
              <a:buNone/>
            </a:pPr>
            <a:r>
              <a:rPr lang="en-US" sz="2400" dirty="0"/>
              <a:t>From an application developer’s point of view, a service’s API fulfills both the resource and authorization server roles. We will refer to both of these roles combined, as the Service or API role.</a:t>
            </a:r>
          </a:p>
          <a:p>
            <a:pPr marL="0" indent="0">
              <a:buNone/>
            </a:pPr>
            <a:endParaRPr lang="en-IN" sz="2400" dirty="0"/>
          </a:p>
        </p:txBody>
      </p:sp>
    </p:spTree>
    <p:extLst>
      <p:ext uri="{BB962C8B-B14F-4D97-AF65-F5344CB8AC3E}">
        <p14:creationId xmlns:p14="http://schemas.microsoft.com/office/powerpoint/2010/main" val="2366297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5AD896-86CA-4B58-B65D-AE322E0B7E5C}"/>
              </a:ext>
            </a:extLst>
          </p:cNvPr>
          <p:cNvSpPr>
            <a:spLocks noGrp="1"/>
          </p:cNvSpPr>
          <p:nvPr>
            <p:ph type="title"/>
          </p:nvPr>
        </p:nvSpPr>
        <p:spPr>
          <a:xfrm>
            <a:off x="6094105" y="802955"/>
            <a:ext cx="4977976" cy="1454051"/>
          </a:xfrm>
        </p:spPr>
        <p:txBody>
          <a:bodyPr>
            <a:normAutofit/>
          </a:bodyPr>
          <a:lstStyle/>
          <a:p>
            <a:r>
              <a:rPr lang="en-IN">
                <a:solidFill>
                  <a:srgbClr val="000000"/>
                </a:solidFill>
              </a:rPr>
              <a:t>Client: Application</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Web Design">
            <a:extLst>
              <a:ext uri="{FF2B5EF4-FFF2-40B4-BE49-F238E27FC236}">
                <a16:creationId xmlns:a16="http://schemas.microsoft.com/office/drawing/2014/main" id="{0B33BC0E-F9E8-4C52-AE52-C8F74E1BAA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437B5BE7-A543-4775-A201-33370628FA26}"/>
              </a:ext>
            </a:extLst>
          </p:cNvPr>
          <p:cNvSpPr>
            <a:spLocks noGrp="1"/>
          </p:cNvSpPr>
          <p:nvPr>
            <p:ph idx="1"/>
          </p:nvPr>
        </p:nvSpPr>
        <p:spPr>
          <a:xfrm>
            <a:off x="6090574" y="2421682"/>
            <a:ext cx="4977578" cy="3639289"/>
          </a:xfrm>
        </p:spPr>
        <p:txBody>
          <a:bodyPr anchor="ctr">
            <a:normAutofit/>
          </a:bodyPr>
          <a:lstStyle/>
          <a:p>
            <a:pPr marL="0" indent="0">
              <a:buNone/>
            </a:pPr>
            <a:r>
              <a:rPr lang="en-US" sz="2000" dirty="0">
                <a:solidFill>
                  <a:srgbClr val="000000"/>
                </a:solidFill>
              </a:rPr>
              <a:t>The client is the application that wants to access the user’s account. Before it may do so, it must be authorized by the user, and the authorization must be validated by the API.</a:t>
            </a:r>
          </a:p>
          <a:p>
            <a:pPr marL="0" indent="0">
              <a:buNone/>
            </a:pPr>
            <a:endParaRPr lang="en-IN" sz="2000" dirty="0">
              <a:solidFill>
                <a:srgbClr val="000000"/>
              </a:solidFill>
            </a:endParaRPr>
          </a:p>
        </p:txBody>
      </p:sp>
    </p:spTree>
    <p:extLst>
      <p:ext uri="{BB962C8B-B14F-4D97-AF65-F5344CB8AC3E}">
        <p14:creationId xmlns:p14="http://schemas.microsoft.com/office/powerpoint/2010/main" val="29864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2" name="Freeform: Shape 11">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5" name="Picture 4" descr="Diagram&#10;&#10;Description automatically generated">
            <a:extLst>
              <a:ext uri="{FF2B5EF4-FFF2-40B4-BE49-F238E27FC236}">
                <a16:creationId xmlns:a16="http://schemas.microsoft.com/office/drawing/2014/main" id="{66BE6C44-F88F-4FF4-86F9-F3358EB3E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7591" y="-1"/>
            <a:ext cx="7244583" cy="6846131"/>
          </a:xfrm>
          <a:prstGeom prst="rect">
            <a:avLst/>
          </a:prstGeom>
        </p:spPr>
      </p:pic>
    </p:spTree>
    <p:extLst>
      <p:ext uri="{BB962C8B-B14F-4D97-AF65-F5344CB8AC3E}">
        <p14:creationId xmlns:p14="http://schemas.microsoft.com/office/powerpoint/2010/main" val="1794107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F0EF0CB-421A-4ABA-8B48-CEA9485EED29}"/>
              </a:ext>
            </a:extLst>
          </p:cNvPr>
          <p:cNvSpPr>
            <a:spLocks noGrp="1"/>
          </p:cNvSpPr>
          <p:nvPr>
            <p:ph type="title"/>
          </p:nvPr>
        </p:nvSpPr>
        <p:spPr>
          <a:xfrm>
            <a:off x="640079" y="2053641"/>
            <a:ext cx="3669161" cy="2760098"/>
          </a:xfrm>
        </p:spPr>
        <p:txBody>
          <a:bodyPr>
            <a:normAutofit/>
          </a:bodyPr>
          <a:lstStyle/>
          <a:p>
            <a:r>
              <a:rPr lang="en-IN">
                <a:solidFill>
                  <a:srgbClr val="FFFFFF"/>
                </a:solidFill>
              </a:rPr>
              <a:t>Learning Resources</a:t>
            </a:r>
          </a:p>
        </p:txBody>
      </p:sp>
      <p:sp>
        <p:nvSpPr>
          <p:cNvPr id="3" name="Content Placeholder 2">
            <a:extLst>
              <a:ext uri="{FF2B5EF4-FFF2-40B4-BE49-F238E27FC236}">
                <a16:creationId xmlns:a16="http://schemas.microsoft.com/office/drawing/2014/main" id="{346094B1-8C1A-49B0-A247-15E72B75F1BB}"/>
              </a:ext>
            </a:extLst>
          </p:cNvPr>
          <p:cNvSpPr>
            <a:spLocks noGrp="1"/>
          </p:cNvSpPr>
          <p:nvPr>
            <p:ph idx="1"/>
          </p:nvPr>
        </p:nvSpPr>
        <p:spPr>
          <a:xfrm>
            <a:off x="6082111" y="71021"/>
            <a:ext cx="5314547" cy="6551721"/>
          </a:xfrm>
        </p:spPr>
        <p:txBody>
          <a:bodyPr anchor="ctr">
            <a:normAutofit/>
          </a:bodyPr>
          <a:lstStyle/>
          <a:p>
            <a:pPr marL="0" indent="0">
              <a:buNone/>
            </a:pPr>
            <a:r>
              <a:rPr lang="en-IN" sz="2200" dirty="0">
                <a:solidFill>
                  <a:srgbClr val="000000"/>
                </a:solidFill>
                <a:hlinkClick r:id="rId3"/>
              </a:rPr>
              <a:t>https://oauth.net/2/</a:t>
            </a:r>
            <a:endParaRPr lang="en-IN" sz="2200" dirty="0">
              <a:solidFill>
                <a:srgbClr val="000000"/>
              </a:solidFill>
            </a:endParaRPr>
          </a:p>
          <a:p>
            <a:pPr marL="0" indent="0">
              <a:buNone/>
            </a:pPr>
            <a:endParaRPr lang="en-IN" sz="2200" dirty="0">
              <a:solidFill>
                <a:srgbClr val="000000"/>
              </a:solidFill>
            </a:endParaRPr>
          </a:p>
          <a:p>
            <a:pPr marL="0" indent="0">
              <a:buNone/>
            </a:pPr>
            <a:r>
              <a:rPr lang="en-IN" sz="2200" dirty="0">
                <a:solidFill>
                  <a:srgbClr val="000000"/>
                </a:solidFill>
                <a:hlinkClick r:id="rId4"/>
              </a:rPr>
              <a:t>https://aaronparecki.com/oauth-2-simplified/</a:t>
            </a:r>
            <a:endParaRPr lang="en-IN" sz="2200" dirty="0">
              <a:solidFill>
                <a:srgbClr val="000000"/>
              </a:solidFill>
            </a:endParaRPr>
          </a:p>
          <a:p>
            <a:pPr marL="0" indent="0">
              <a:buNone/>
            </a:pPr>
            <a:endParaRPr lang="en-IN" sz="2200" dirty="0">
              <a:solidFill>
                <a:srgbClr val="000000"/>
              </a:solidFill>
              <a:hlinkClick r:id="rId5"/>
            </a:endParaRPr>
          </a:p>
          <a:p>
            <a:pPr marL="0" indent="0">
              <a:buNone/>
            </a:pPr>
            <a:r>
              <a:rPr lang="en-IN" sz="2200" dirty="0">
                <a:solidFill>
                  <a:srgbClr val="000000"/>
                </a:solidFill>
                <a:hlinkClick r:id="rId5"/>
              </a:rPr>
              <a:t>https://www.digitalocean.com/community/tutorials/an-introduction-to-oauth-2</a:t>
            </a:r>
            <a:endParaRPr lang="en-IN" sz="2200" dirty="0">
              <a:solidFill>
                <a:srgbClr val="000000"/>
              </a:solidFill>
            </a:endParaRPr>
          </a:p>
          <a:p>
            <a:pPr marL="0" indent="0">
              <a:buNone/>
            </a:pPr>
            <a:endParaRPr lang="en-IN" sz="2200" dirty="0">
              <a:solidFill>
                <a:srgbClr val="000000"/>
              </a:solidFill>
            </a:endParaRPr>
          </a:p>
          <a:p>
            <a:pPr marL="0" indent="0">
              <a:buNone/>
            </a:pPr>
            <a:r>
              <a:rPr lang="en-IN" sz="2200" dirty="0">
                <a:solidFill>
                  <a:srgbClr val="000000"/>
                </a:solidFill>
                <a:hlinkClick r:id="rId6"/>
              </a:rPr>
              <a:t>https://docs.microsoft.com/en-us/aspnet/mvc/overview/security/create-an-aspnet-mvc-5-app-with-facebook-and-google-oauth2-and-openid-sign-on</a:t>
            </a:r>
            <a:endParaRPr lang="en-IN" sz="2200" dirty="0">
              <a:solidFill>
                <a:srgbClr val="000000"/>
              </a:solidFill>
            </a:endParaRPr>
          </a:p>
          <a:p>
            <a:pPr marL="0" indent="0">
              <a:buNone/>
            </a:pPr>
            <a:endParaRPr lang="en-IN" sz="2200" dirty="0">
              <a:solidFill>
                <a:srgbClr val="000000"/>
              </a:solidFill>
            </a:endParaRPr>
          </a:p>
          <a:p>
            <a:pPr marL="0" indent="0">
              <a:buNone/>
            </a:pPr>
            <a:r>
              <a:rPr lang="en-IN" sz="2200" dirty="0">
                <a:solidFill>
                  <a:srgbClr val="000000"/>
                </a:solidFill>
                <a:hlinkClick r:id="rId7"/>
              </a:rPr>
              <a:t>https://docs.microsoft.com/en-us/aspnet/web-api/overview/security/external-authentication-services</a:t>
            </a:r>
            <a:endParaRPr lang="en-IN" sz="2200" dirty="0">
              <a:solidFill>
                <a:srgbClr val="000000"/>
              </a:solidFill>
            </a:endParaRPr>
          </a:p>
          <a:p>
            <a:pPr marL="0" indent="0">
              <a:buNone/>
            </a:pPr>
            <a:endParaRPr lang="en-IN" sz="2200" dirty="0">
              <a:solidFill>
                <a:srgbClr val="000000"/>
              </a:solidFill>
            </a:endParaRPr>
          </a:p>
        </p:txBody>
      </p:sp>
    </p:spTree>
    <p:extLst>
      <p:ext uri="{BB962C8B-B14F-4D97-AF65-F5344CB8AC3E}">
        <p14:creationId xmlns:p14="http://schemas.microsoft.com/office/powerpoint/2010/main" val="1447442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319</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OAuth 2 Overview</vt:lpstr>
      <vt:lpstr>What is OAuth 2</vt:lpstr>
      <vt:lpstr>OAuth Roles</vt:lpstr>
      <vt:lpstr>Resource Owner - User </vt:lpstr>
      <vt:lpstr>Resource / Authorization Server: API</vt:lpstr>
      <vt:lpstr>Client: Application</vt:lpstr>
      <vt:lpstr>PowerPoint Presentation</vt:lpstr>
      <vt:lpstr>Learning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OAuth 2 Overview</dc:title>
  <dc:creator>Vikram Sulakhe</dc:creator>
  <cp:lastModifiedBy>Vikram Sulakhe</cp:lastModifiedBy>
  <cp:revision>2</cp:revision>
  <dcterms:created xsi:type="dcterms:W3CDTF">2020-12-24T07:53:34Z</dcterms:created>
  <dcterms:modified xsi:type="dcterms:W3CDTF">2020-12-24T07:59:07Z</dcterms:modified>
</cp:coreProperties>
</file>