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60" r:id="rId7"/>
    <p:sldId id="261" r:id="rId8"/>
    <p:sldId id="262" r:id="rId9"/>
    <p:sldId id="276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Date of presentation:</a:t>
            </a:r>
            <a:endParaRPr lang="en-US" dirty="0" smtClean="0"/>
          </a:p>
          <a:p>
            <a:pPr defTabSz="914400">
              <a:defRPr/>
            </a:pPr>
            <a:endParaRPr lang="en-US" i="1" dirty="0" smtClean="0"/>
          </a:p>
          <a:p>
            <a:pPr defTabSz="914400">
              <a:defRPr/>
            </a:pPr>
            <a:r>
              <a:rPr lang="en-US" i="1" dirty="0" smtClean="0"/>
              <a:t>Post Graduate Diploma in Advanced Computing (PGDAC)</a:t>
            </a:r>
            <a:r>
              <a:rPr lang="en-US" dirty="0" smtClean="0"/>
              <a:t>, </a:t>
            </a:r>
            <a:endParaRPr lang="en-US" dirty="0"/>
          </a:p>
          <a:p>
            <a:pPr defTabSz="914400">
              <a:defRPr/>
            </a:pPr>
            <a:r>
              <a:rPr lang="en-IN" altLang="en-US" dirty="0" smtClean="0"/>
              <a:t>February 2020</a:t>
            </a:r>
            <a:endParaRPr lang="en-US" dirty="0" smtClean="0"/>
          </a:p>
          <a:p>
            <a:pPr defTabSz="914400">
              <a:defRPr/>
            </a:pPr>
            <a:r>
              <a:rPr lang="en-US" dirty="0" smtClean="0"/>
              <a:t>C-DAC Mumbai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lang="en-US" altLang="en-US" dirty="0"/>
              <a:t>MedLife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j-lt"/>
              </a:rPr>
              <a:t>Thank You!</a:t>
            </a:r>
            <a:endParaRPr lang="en-US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Team </a:t>
            </a:r>
            <a:r>
              <a:rPr lang="en-US" sz="1400" dirty="0" smtClean="0"/>
              <a:t>[//Name, Student ID, PL in bold]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IN"/>
              <a:t>Tushar More</a:t>
            </a:r>
            <a:endParaRPr lang="en-US" altLang="en-IN"/>
          </a:p>
          <a:p>
            <a:r>
              <a:rPr lang="en-US" altLang="en-IN"/>
              <a:t>Laukik </a:t>
            </a:r>
            <a:r>
              <a:rPr lang="" altLang="en-US"/>
              <a:t>Chaure</a:t>
            </a:r>
            <a:endParaRPr lang="en-US" altLang="en-IN"/>
          </a:p>
          <a:p>
            <a:r>
              <a:rPr lang="en-US" altLang="en-IN"/>
              <a:t>Akansha Pathak</a:t>
            </a:r>
            <a:endParaRPr lang="en-US" altLang="en-IN"/>
          </a:p>
          <a:p>
            <a:r>
              <a:rPr lang="en-US" altLang="en-IN"/>
              <a:t>Sayali Rane</a:t>
            </a:r>
            <a:endParaRPr lang="en-US" altLang="en-IN"/>
          </a:p>
          <a:p>
            <a:r>
              <a:rPr lang="en-US" altLang="en-IN"/>
              <a:t>Prathamesh </a:t>
            </a:r>
            <a:r>
              <a:rPr lang="" altLang="en-US"/>
              <a:t>Kesare</a:t>
            </a:r>
            <a:endParaRPr lang="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Problem definition and proposed solution</a:t>
            </a:r>
            <a:endParaRPr lang="en-US" dirty="0" smtClean="0"/>
          </a:p>
          <a:p>
            <a:r>
              <a:rPr lang="en-US" dirty="0" smtClean="0"/>
              <a:t>Scope of project</a:t>
            </a:r>
            <a:endParaRPr lang="en-US" dirty="0" smtClean="0"/>
          </a:p>
          <a:p>
            <a:r>
              <a:rPr lang="en-US" dirty="0" smtClean="0"/>
              <a:t>Hardware and software requirements</a:t>
            </a:r>
            <a:endParaRPr lang="en-US" dirty="0" smtClean="0"/>
          </a:p>
          <a:p>
            <a:r>
              <a:rPr lang="en-US" dirty="0" smtClean="0"/>
              <a:t>Timeline duration and expected deliverables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Pharmacy - Buy medicines online</a:t>
            </a:r>
            <a:endParaRPr lang="en-US" dirty="0" smtClean="0"/>
          </a:p>
          <a:p>
            <a:r>
              <a:rPr lang="en-US" dirty="0" smtClean="0"/>
              <a:t>Medlife Labs -Book free collection of samples from home for laboratory tests</a:t>
            </a:r>
            <a:endParaRPr lang="en-US" dirty="0" smtClean="0"/>
          </a:p>
          <a:p>
            <a:r>
              <a:rPr lang="en-US" dirty="0" smtClean="0"/>
              <a:t>Doctor Consultation - Consult a doctor from the comfort of your home</a:t>
            </a:r>
            <a:endParaRPr lang="en-US" dirty="0" smtClean="0"/>
          </a:p>
          <a:p>
            <a:r>
              <a:rPr lang="en-US" dirty="0" smtClean="0"/>
              <a:t>OTC - Order healthcare and wellness products</a:t>
            </a:r>
            <a:endParaRPr lang="en-US" dirty="0" smtClean="0"/>
          </a:p>
          <a:p>
            <a:r>
              <a:rPr lang="en-US" dirty="0" smtClean="0"/>
              <a:t>Medlife Essentials - Get herbal supplements and varied range of accessories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</a:t>
            </a:r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 This will save you from the burden of waiting in long queues, riding to a medical store or visiting a doctor.</a:t>
            </a:r>
            <a:endParaRPr lang="en-US" altLang="en-US" dirty="0" smtClean="0"/>
          </a:p>
          <a:p>
            <a:r>
              <a:rPr lang="en-US" altLang="en-US" dirty="0" smtClean="0"/>
              <a:t>You can order online medicines and wellness products, book online doctor consultation and </a:t>
            </a:r>
            <a:endParaRPr lang="en-US" altLang="en-US" dirty="0" smtClean="0"/>
          </a:p>
          <a:p>
            <a:r>
              <a:rPr lang="" altLang="en-US" dirty="0" smtClean="0"/>
              <a:t>you can book </a:t>
            </a:r>
            <a:r>
              <a:rPr lang="en-US" altLang="en-US" dirty="0" smtClean="0"/>
              <a:t>lab tests too for which sample is collected at your home/office</a:t>
            </a:r>
            <a:r>
              <a:rPr lang="" altLang="en-US" dirty="0" smtClean="0"/>
              <a:t>. it will save your time appoitment will be pre-booked. </a:t>
            </a:r>
            <a:endParaRPr lang="" alt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" altLang="en-US" dirty="0" smtClean="0"/>
              <a:t>Curently there is need of project in order to stay home and shop online medicine.</a:t>
            </a:r>
            <a:endParaRPr lang="" alt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Scope of Project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BC6685-0B53-4B4E-AE18-5FC646DDFD4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" altLang="en-US" dirty="0" smtClean="0"/>
              <a:t>No Hardware </a:t>
            </a:r>
            <a:endParaRPr lang="" altLang="en-US" dirty="0" smtClean="0"/>
          </a:p>
          <a:p>
            <a:r>
              <a:rPr lang="" altLang="en-US" dirty="0" smtClean="0"/>
              <a:t>Software Requirments</a:t>
            </a:r>
            <a:endParaRPr lang="" altLang="en-US" dirty="0" smtClean="0"/>
          </a:p>
          <a:p>
            <a:r>
              <a:rPr lang="" altLang="en-US" dirty="0" smtClean="0"/>
              <a:t>Eclipse</a:t>
            </a:r>
            <a:endParaRPr lang="" altLang="en-US" dirty="0" smtClean="0"/>
          </a:p>
          <a:p>
            <a:r>
              <a:rPr lang="" altLang="en-US" dirty="0" smtClean="0"/>
              <a:t>Vs code</a:t>
            </a:r>
            <a:endParaRPr lang="" altLang="en-US" dirty="0" smtClean="0"/>
          </a:p>
          <a:p>
            <a:r>
              <a:rPr lang="" altLang="en-US" dirty="0" smtClean="0"/>
              <a:t>Mysql workbench</a:t>
            </a:r>
            <a:endParaRPr lang="" altLang="en-US" dirty="0" smtClean="0"/>
          </a:p>
          <a:p>
            <a:endParaRPr lang="" altLang="en-US" dirty="0" smtClean="0"/>
          </a:p>
          <a:p>
            <a:endParaRPr lang="" alt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duration and expected deliverables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" altLang="en-IN"/>
              <a:t>Total 15-20 days needed</a:t>
            </a:r>
            <a:endParaRPr lang="" altLang="en-IN"/>
          </a:p>
          <a:p>
            <a:r>
              <a:rPr lang="" altLang="en-IN"/>
              <a:t>1 -3 Databse(ER diagram,Tables) </a:t>
            </a:r>
            <a:endParaRPr lang="" altLang="en-IN"/>
          </a:p>
          <a:p>
            <a:r>
              <a:rPr lang="" altLang="en-IN"/>
              <a:t>4 to 6 front end</a:t>
            </a:r>
            <a:endParaRPr lang="" altLang="en-IN"/>
          </a:p>
          <a:p>
            <a:r>
              <a:rPr lang="" altLang="en-IN"/>
              <a:t>6 to 10 back end</a:t>
            </a:r>
            <a:endParaRPr lang="" altLang="en-IN"/>
          </a:p>
          <a:p>
            <a:r>
              <a:rPr lang="en-US" altLang="en-IN">
                <a:sym typeface="+mn-ea"/>
              </a:rPr>
              <a:t>2 -3   </a:t>
            </a:r>
            <a:r>
              <a:rPr lang="" altLang="en-IN"/>
              <a:t>Integration  </a:t>
            </a:r>
            <a:endParaRPr lang="" alt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 smtClean="0"/>
              <a:t>PGDAC, CDAC Mumbai 		Project Title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2064</Words>
  <Application>WPS Presentation</Application>
  <PresentationFormat>On-screen Show (4:3)</PresentationFormat>
  <Paragraphs>105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Perpetua</vt:lpstr>
      <vt:lpstr>Gubbi</vt:lpstr>
      <vt:lpstr>DejaVu Sans</vt:lpstr>
      <vt:lpstr>Franklin Gothic Book</vt:lpstr>
      <vt:lpstr>微软雅黑</vt:lpstr>
      <vt:lpstr>Droid Sans Fallback</vt:lpstr>
      <vt:lpstr>Arial Unicode MS</vt:lpstr>
      <vt:lpstr>Calibri</vt:lpstr>
      <vt:lpstr>Abyssinica SIL</vt:lpstr>
      <vt:lpstr>Equity</vt:lpstr>
      <vt:lpstr>MedLife</vt:lpstr>
      <vt:lpstr>Project Team [//Name, Student ID, PL in bold]</vt:lpstr>
      <vt:lpstr>Content</vt:lpstr>
      <vt:lpstr>Introduction </vt:lpstr>
      <vt:lpstr>Problem definition &amp; Proposed solution </vt:lpstr>
      <vt:lpstr>Scope of project</vt:lpstr>
      <vt:lpstr>PowerPoint 演示文稿</vt:lpstr>
      <vt:lpstr>Hardware &amp; software requirements</vt:lpstr>
      <vt:lpstr>Timeline duration and expected deliverables</vt:lpstr>
      <vt:lpstr>Questions??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thunder</cp:lastModifiedBy>
  <cp:revision>38</cp:revision>
  <dcterms:created xsi:type="dcterms:W3CDTF">2020-10-29T10:29:12Z</dcterms:created>
  <dcterms:modified xsi:type="dcterms:W3CDTF">2020-10-29T10:29:12Z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