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60" r:id="rId7"/>
    <p:sldId id="261" r:id="rId8"/>
    <p:sldId id="262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Date of presentation:</a:t>
            </a:r>
            <a:endParaRPr lang="en-US" dirty="0" smtClean="0"/>
          </a:p>
          <a:p>
            <a:pPr defTabSz="914400">
              <a:defRPr/>
            </a:pPr>
            <a:endParaRPr lang="en-US" i="1" dirty="0" smtClean="0"/>
          </a:p>
          <a:p>
            <a:pPr defTabSz="914400">
              <a:defRPr/>
            </a:pPr>
            <a:r>
              <a:rPr lang="en-US" i="1" dirty="0" smtClean="0"/>
              <a:t>Post Graduate Diploma in Advanced Computing (PGDAC)</a:t>
            </a:r>
            <a:r>
              <a:rPr lang="en-US" dirty="0" smtClean="0"/>
              <a:t>, </a:t>
            </a:r>
            <a:endParaRPr lang="en-US" dirty="0"/>
          </a:p>
          <a:p>
            <a:pPr defTabSz="914400">
              <a:defRPr/>
            </a:pPr>
            <a:r>
              <a:rPr lang="en-IN" altLang="en-US" dirty="0" smtClean="0"/>
              <a:t>February 2020</a:t>
            </a:r>
            <a:endParaRPr lang="en-US" dirty="0" smtClean="0"/>
          </a:p>
          <a:p>
            <a:pPr defTabSz="914400">
              <a:defRPr/>
            </a:pPr>
            <a:r>
              <a:rPr lang="en-US" dirty="0" smtClean="0"/>
              <a:t>C-DAC Mumbai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" altLang="en-US" dirty="0"/>
              <a:t>MedLife</a:t>
            </a:r>
            <a:endParaRPr lang="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Team </a:t>
            </a:r>
            <a:r>
              <a:rPr lang="en-US" sz="1400" dirty="0" smtClean="0"/>
              <a:t>[//Name, Student ID, PL in bold]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" altLang="en-IN"/>
              <a:t>Tushar More</a:t>
            </a:r>
            <a:endParaRPr lang="" altLang="en-IN"/>
          </a:p>
          <a:p>
            <a:r>
              <a:rPr lang="" altLang="en-IN"/>
              <a:t>Laukik</a:t>
            </a:r>
            <a:endParaRPr lang="" altLang="en-IN"/>
          </a:p>
          <a:p>
            <a:r>
              <a:rPr lang="" altLang="en-IN"/>
              <a:t>Akansha Pathak</a:t>
            </a:r>
            <a:endParaRPr lang="" altLang="en-IN"/>
          </a:p>
          <a:p>
            <a:r>
              <a:rPr lang="" altLang="en-IN"/>
              <a:t>Sayali Rane</a:t>
            </a:r>
            <a:endParaRPr lang="" altLang="en-IN"/>
          </a:p>
          <a:p>
            <a:r>
              <a:rPr lang="" altLang="en-IN"/>
              <a:t>Prathamesh</a:t>
            </a:r>
            <a:endParaRPr lang="" alt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Problem definition and proposed solution</a:t>
            </a:r>
            <a:endParaRPr lang="en-US" dirty="0" smtClean="0"/>
          </a:p>
          <a:p>
            <a:r>
              <a:rPr lang="en-US" dirty="0" smtClean="0"/>
              <a:t>Scope of project</a:t>
            </a:r>
            <a:endParaRPr lang="en-US" dirty="0" smtClean="0"/>
          </a:p>
          <a:p>
            <a:r>
              <a:rPr lang="en-US" dirty="0" smtClean="0"/>
              <a:t>Hardware and software requirements</a:t>
            </a:r>
            <a:endParaRPr lang="en-US" dirty="0" smtClean="0"/>
          </a:p>
          <a:p>
            <a:r>
              <a:rPr lang="en-US" dirty="0" smtClean="0"/>
              <a:t>Timeline duration and expected deliverables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- Buy medicines online</a:t>
            </a:r>
            <a:endParaRPr lang="en-US" dirty="0" smtClean="0"/>
          </a:p>
          <a:p>
            <a:r>
              <a:rPr lang="en-US" dirty="0" smtClean="0"/>
              <a:t>Medlife Labs -Book free collection of samples from home for laboratory tests</a:t>
            </a:r>
            <a:endParaRPr lang="en-US" dirty="0" smtClean="0"/>
          </a:p>
          <a:p>
            <a:r>
              <a:rPr lang="en-US" dirty="0" smtClean="0"/>
              <a:t>Doctor Consultation - Consult a doctor from the comfort of your home</a:t>
            </a:r>
            <a:endParaRPr lang="en-US" dirty="0" smtClean="0"/>
          </a:p>
          <a:p>
            <a:r>
              <a:rPr lang="en-US" dirty="0" smtClean="0"/>
              <a:t>OTC - Order healthcare and wellness products</a:t>
            </a:r>
            <a:endParaRPr lang="en-US" dirty="0" smtClean="0"/>
          </a:p>
          <a:p>
            <a:r>
              <a:rPr lang="en-US" dirty="0" smtClean="0"/>
              <a:t>Medlife Essentials - Get herbal supplements and varied range of accessories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" altLang="en-US" dirty="0" smtClean="0"/>
              <a:t> This will save you from the burden of waiting in long queues, riding to a medical store or visiting a doctor.</a:t>
            </a:r>
            <a:endParaRPr lang="" altLang="en-US" dirty="0" smtClean="0"/>
          </a:p>
          <a:p>
            <a:r>
              <a:rPr lang="" altLang="en-US" dirty="0" smtClean="0"/>
              <a:t>You can order online medicines and wellness products, book online doctor consultation and lab tests too for which sample is collected at your home/office</a:t>
            </a:r>
            <a:endParaRPr lang="" alt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duration and expected deliverables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US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1628</Words>
  <Application>WPS Presentation</Application>
  <PresentationFormat>On-screen Show (4:3)</PresentationFormat>
  <Paragraphs>82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Perpetua</vt:lpstr>
      <vt:lpstr>Gubbi</vt:lpstr>
      <vt:lpstr>DejaVu Sans</vt:lpstr>
      <vt:lpstr>Franklin Gothic Book</vt:lpstr>
      <vt:lpstr>微软雅黑</vt:lpstr>
      <vt:lpstr>Droid Sans Fallback</vt:lpstr>
      <vt:lpstr>Arial Unicode MS</vt:lpstr>
      <vt:lpstr>Calibri</vt:lpstr>
      <vt:lpstr>Abyssinica SIL</vt:lpstr>
      <vt:lpstr>Equity</vt:lpstr>
      <vt:lpstr>Name of project</vt:lpstr>
      <vt:lpstr>Project Team [//Name, Student ID, PL in bold]</vt:lpstr>
      <vt:lpstr>Content</vt:lpstr>
      <vt:lpstr>Introduction </vt:lpstr>
      <vt:lpstr>Problem definition &amp; Proposed solution </vt:lpstr>
      <vt:lpstr>Scope of project</vt:lpstr>
      <vt:lpstr>Hardware &amp; software requirements</vt:lpstr>
      <vt:lpstr>Timeline duration and expected deliverables</vt:lpstr>
      <vt:lpstr>Questions??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thunder</cp:lastModifiedBy>
  <cp:revision>28</cp:revision>
  <dcterms:created xsi:type="dcterms:W3CDTF">2020-10-28T05:40:44Z</dcterms:created>
  <dcterms:modified xsi:type="dcterms:W3CDTF">2020-10-28T05:40:44Z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