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0" r:id="rId5"/>
    <p:sldId id="259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8717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5886" algn="l" defTabSz="8717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1772" algn="l" defTabSz="8717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7658" algn="l" defTabSz="8717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3544" algn="l" defTabSz="8717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9430" algn="l" defTabSz="8717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5317" algn="l" defTabSz="8717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1203" algn="l" defTabSz="8717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87087" algn="l" defTabSz="8717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6DCE-A1E3-415C-8A33-32C5DD9A20D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BBE89-FD83-4542-8E9E-9AFBEB11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717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35886" algn="l" defTabSz="8717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71772" algn="l" defTabSz="8717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07658" algn="l" defTabSz="8717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43544" algn="l" defTabSz="8717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179430" algn="l" defTabSz="8717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15317" algn="l" defTabSz="8717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051203" algn="l" defTabSz="8717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487087" algn="l" defTabSz="8717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BBE89-FD83-4542-8E9E-9AFBEB110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9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5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1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7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5"/>
            <a:ext cx="2057400" cy="4388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5"/>
            <a:ext cx="6019800" cy="4388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33295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58394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458818" y="872159"/>
            <a:ext cx="5218043" cy="3399183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1967795" y="2908223"/>
            <a:ext cx="1689963" cy="1792008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7539569" y="70164"/>
            <a:ext cx="1689963" cy="1792008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4786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1904190" y="0"/>
            <a:ext cx="7239811" cy="51435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7736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1904190" y="0"/>
            <a:ext cx="7239811" cy="51435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53237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06597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7"/>
            <a:ext cx="7772400" cy="10215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1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58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1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07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3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79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53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12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870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51336"/>
            <a:ext cx="4040188" cy="4798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5886" indent="0">
              <a:buNone/>
              <a:defRPr sz="1900" b="1"/>
            </a:lvl2pPr>
            <a:lvl3pPr marL="871772" indent="0">
              <a:buNone/>
              <a:defRPr sz="1700" b="1"/>
            </a:lvl3pPr>
            <a:lvl4pPr marL="1307658" indent="0">
              <a:buNone/>
              <a:defRPr sz="1400" b="1"/>
            </a:lvl4pPr>
            <a:lvl5pPr marL="1743544" indent="0">
              <a:buNone/>
              <a:defRPr sz="1400" b="1"/>
            </a:lvl5pPr>
            <a:lvl6pPr marL="2179430" indent="0">
              <a:buNone/>
              <a:defRPr sz="1400" b="1"/>
            </a:lvl6pPr>
            <a:lvl7pPr marL="2615317" indent="0">
              <a:buNone/>
              <a:defRPr sz="1400" b="1"/>
            </a:lvl7pPr>
            <a:lvl8pPr marL="3051203" indent="0">
              <a:buNone/>
              <a:defRPr sz="1400" b="1"/>
            </a:lvl8pPr>
            <a:lvl9pPr marL="348708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31160"/>
            <a:ext cx="4040188" cy="296346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6"/>
            <a:ext cx="4041775" cy="4798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5886" indent="0">
              <a:buNone/>
              <a:defRPr sz="1900" b="1"/>
            </a:lvl2pPr>
            <a:lvl3pPr marL="871772" indent="0">
              <a:buNone/>
              <a:defRPr sz="1700" b="1"/>
            </a:lvl3pPr>
            <a:lvl4pPr marL="1307658" indent="0">
              <a:buNone/>
              <a:defRPr sz="1400" b="1"/>
            </a:lvl4pPr>
            <a:lvl5pPr marL="1743544" indent="0">
              <a:buNone/>
              <a:defRPr sz="1400" b="1"/>
            </a:lvl5pPr>
            <a:lvl6pPr marL="2179430" indent="0">
              <a:buNone/>
              <a:defRPr sz="1400" b="1"/>
            </a:lvl6pPr>
            <a:lvl7pPr marL="2615317" indent="0">
              <a:buNone/>
              <a:defRPr sz="1400" b="1"/>
            </a:lvl7pPr>
            <a:lvl8pPr marL="3051203" indent="0">
              <a:buNone/>
              <a:defRPr sz="1400" b="1"/>
            </a:lvl8pPr>
            <a:lvl9pPr marL="348708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60"/>
            <a:ext cx="4041775" cy="296346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4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04792"/>
            <a:ext cx="5111749" cy="438983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30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35886" indent="0">
              <a:buNone/>
              <a:defRPr sz="1000"/>
            </a:lvl2pPr>
            <a:lvl3pPr marL="871772" indent="0">
              <a:buNone/>
              <a:defRPr sz="900"/>
            </a:lvl3pPr>
            <a:lvl4pPr marL="1307658" indent="0">
              <a:buNone/>
              <a:defRPr sz="900"/>
            </a:lvl4pPr>
            <a:lvl5pPr marL="1743544" indent="0">
              <a:buNone/>
              <a:defRPr sz="900"/>
            </a:lvl5pPr>
            <a:lvl6pPr marL="2179430" indent="0">
              <a:buNone/>
              <a:defRPr sz="900"/>
            </a:lvl6pPr>
            <a:lvl7pPr marL="2615317" indent="0">
              <a:buNone/>
              <a:defRPr sz="900"/>
            </a:lvl7pPr>
            <a:lvl8pPr marL="3051203" indent="0">
              <a:buNone/>
              <a:defRPr sz="900"/>
            </a:lvl8pPr>
            <a:lvl9pPr marL="34870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3600453"/>
            <a:ext cx="5486400" cy="42505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459579"/>
            <a:ext cx="5486400" cy="3086100"/>
          </a:xfrm>
        </p:spPr>
        <p:txBody>
          <a:bodyPr/>
          <a:lstStyle>
            <a:lvl1pPr marL="0" indent="0">
              <a:buNone/>
              <a:defRPr sz="3100"/>
            </a:lvl1pPr>
            <a:lvl2pPr marL="435886" indent="0">
              <a:buNone/>
              <a:defRPr sz="2600"/>
            </a:lvl2pPr>
            <a:lvl3pPr marL="871772" indent="0">
              <a:buNone/>
              <a:defRPr sz="2300"/>
            </a:lvl3pPr>
            <a:lvl4pPr marL="1307658" indent="0">
              <a:buNone/>
              <a:defRPr sz="1900"/>
            </a:lvl4pPr>
            <a:lvl5pPr marL="1743544" indent="0">
              <a:buNone/>
              <a:defRPr sz="1900"/>
            </a:lvl5pPr>
            <a:lvl6pPr marL="2179430" indent="0">
              <a:buNone/>
              <a:defRPr sz="1900"/>
            </a:lvl6pPr>
            <a:lvl7pPr marL="2615317" indent="0">
              <a:buNone/>
              <a:defRPr sz="1900"/>
            </a:lvl7pPr>
            <a:lvl8pPr marL="3051203" indent="0">
              <a:buNone/>
              <a:defRPr sz="1900"/>
            </a:lvl8pPr>
            <a:lvl9pPr marL="348708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35886" indent="0">
              <a:buNone/>
              <a:defRPr sz="1000"/>
            </a:lvl2pPr>
            <a:lvl3pPr marL="871772" indent="0">
              <a:buNone/>
              <a:defRPr sz="900"/>
            </a:lvl3pPr>
            <a:lvl4pPr marL="1307658" indent="0">
              <a:buNone/>
              <a:defRPr sz="900"/>
            </a:lvl4pPr>
            <a:lvl5pPr marL="1743544" indent="0">
              <a:buNone/>
              <a:defRPr sz="900"/>
            </a:lvl5pPr>
            <a:lvl6pPr marL="2179430" indent="0">
              <a:buNone/>
              <a:defRPr sz="900"/>
            </a:lvl6pPr>
            <a:lvl7pPr marL="2615317" indent="0">
              <a:buNone/>
              <a:defRPr sz="900"/>
            </a:lvl7pPr>
            <a:lvl8pPr marL="3051203" indent="0">
              <a:buNone/>
              <a:defRPr sz="900"/>
            </a:lvl8pPr>
            <a:lvl9pPr marL="34870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6"/>
            <a:ext cx="8229600" cy="857250"/>
          </a:xfrm>
          <a:prstGeom prst="rect">
            <a:avLst/>
          </a:prstGeom>
        </p:spPr>
        <p:txBody>
          <a:bodyPr vert="horz" lIns="87178" tIns="43588" rIns="87178" bIns="435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</p:spPr>
        <p:txBody>
          <a:bodyPr vert="horz" lIns="87178" tIns="43588" rIns="87178" bIns="435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9"/>
            <a:ext cx="2133600" cy="273842"/>
          </a:xfrm>
          <a:prstGeom prst="rect">
            <a:avLst/>
          </a:prstGeom>
        </p:spPr>
        <p:txBody>
          <a:bodyPr vert="horz" lIns="87178" tIns="43588" rIns="87178" bIns="4358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39C1-C13F-427B-B600-0C3D825FBA1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9"/>
            <a:ext cx="2895600" cy="273842"/>
          </a:xfrm>
          <a:prstGeom prst="rect">
            <a:avLst/>
          </a:prstGeom>
        </p:spPr>
        <p:txBody>
          <a:bodyPr vert="horz" lIns="87178" tIns="43588" rIns="87178" bIns="4358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9"/>
            <a:ext cx="2133600" cy="273842"/>
          </a:xfrm>
          <a:prstGeom prst="rect">
            <a:avLst/>
          </a:prstGeom>
        </p:spPr>
        <p:txBody>
          <a:bodyPr vert="horz" lIns="87178" tIns="43588" rIns="87178" bIns="4358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B3A5-BE8C-497D-BD64-02B9B3D2D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txStyles>
    <p:titleStyle>
      <a:lvl1pPr algn="ctr" defTabSz="871772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915" indent="-326915" algn="l" defTabSz="87177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8315" indent="-272429" algn="l" defTabSz="871772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715" indent="-217943" algn="l" defTabSz="87177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5600" indent="-217943" algn="l" defTabSz="871772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1487" indent="-217943" algn="l" defTabSz="871772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74" indent="-217943" algn="l" defTabSz="8717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3260" indent="-217943" algn="l" defTabSz="8717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9146" indent="-217943" algn="l" defTabSz="8717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5032" indent="-217943" algn="l" defTabSz="8717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17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886" algn="l" defTabSz="8717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1772" algn="l" defTabSz="8717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7658" algn="l" defTabSz="8717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3544" algn="l" defTabSz="8717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30" algn="l" defTabSz="8717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5317" algn="l" defTabSz="8717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1203" algn="l" defTabSz="8717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087" algn="l" defTabSz="8717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obeStock_food_vegan_proti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1"/>
            <a:ext cx="9143997" cy="5143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IS Vegan Life Good For Health?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742950"/>
            <a:ext cx="2819400" cy="3539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 </a:t>
            </a:r>
            <a:r>
              <a:rPr lang="en-US" dirty="0" err="1" smtClean="0">
                <a:solidFill>
                  <a:schemeClr val="bg1"/>
                </a:solidFill>
              </a:rPr>
              <a:t>Mahmudur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Rahman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Tushar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E644FAF0-BB4A-4716-B5BF-B8860F70663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878227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3082247 w 12192000"/>
              <a:gd name="connsiteY5" fmla="*/ 0 h 6858000"/>
              <a:gd name="connsiteX6" fmla="*/ 649197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8227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3082247" y="0"/>
                </a:lnTo>
                <a:lnTo>
                  <a:pt x="6491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487" tIns="32743" rIns="65487" bIns="32743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6C51808-7DD9-4398-A570-B24ECF59CDB2}"/>
              </a:ext>
            </a:extLst>
          </p:cNvPr>
          <p:cNvSpPr txBox="1"/>
          <p:nvPr/>
        </p:nvSpPr>
        <p:spPr>
          <a:xfrm>
            <a:off x="0" y="2190750"/>
            <a:ext cx="3615388" cy="989455"/>
          </a:xfrm>
          <a:prstGeom prst="rect">
            <a:avLst/>
          </a:prstGeom>
          <a:noFill/>
          <a:ln>
            <a:noFill/>
          </a:ln>
        </p:spPr>
        <p:txBody>
          <a:bodyPr wrap="square" lIns="65487" tIns="32743" rIns="65487" bIns="32743" rtlCol="0" anchor="ctr">
            <a:spAutoFit/>
          </a:bodyPr>
          <a:lstStyle/>
          <a:p>
            <a:r>
              <a:rPr lang="en-US" altLang="ko-KR" sz="2000" b="1" dirty="0" smtClean="0">
                <a:cs typeface="Arial" pitchFamily="34" charset="0"/>
              </a:rPr>
              <a:t>In my opinion, A Vegan or Vegetarian life is good for health due to some reasons. 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8DE98C-A952-41FB-BA02-31083E809FD6}"/>
              </a:ext>
            </a:extLst>
          </p:cNvPr>
          <p:cNvSpPr txBox="1"/>
          <p:nvPr/>
        </p:nvSpPr>
        <p:spPr>
          <a:xfrm>
            <a:off x="0" y="3638551"/>
            <a:ext cx="4038600" cy="1127955"/>
          </a:xfrm>
          <a:prstGeom prst="rect">
            <a:avLst/>
          </a:prstGeom>
          <a:noFill/>
        </p:spPr>
        <p:txBody>
          <a:bodyPr wrap="square" lIns="65487" tIns="32743" rIns="65487" bIns="32743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C000"/>
                </a:solidFill>
              </a:rPr>
              <a:t>Lose Excess Weight</a:t>
            </a:r>
            <a:r>
              <a:rPr lang="en-US" altLang="ko-KR" sz="2000" dirty="0" smtClean="0">
                <a:solidFill>
                  <a:srgbClr val="FFC000"/>
                </a:solidFill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C000"/>
                </a:solidFill>
              </a:rPr>
              <a:t>Protect Against Certain Cancers.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C000"/>
                </a:solidFill>
              </a:rPr>
              <a:t>Lower Risk of Heart Disease.</a:t>
            </a:r>
            <a:r>
              <a:rPr lang="en-US" altLang="ko-KR" sz="2000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endParaRPr lang="en-US" altLang="ko-KR" sz="900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123950"/>
            <a:ext cx="25146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Thesis Statements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5629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F7FE41B1-BE3C-4829-9258-B858E26D9435}"/>
              </a:ext>
            </a:extLst>
          </p:cNvPr>
          <p:cNvGrpSpPr/>
          <p:nvPr/>
        </p:nvGrpSpPr>
        <p:grpSpPr>
          <a:xfrm>
            <a:off x="0" y="0"/>
            <a:ext cx="5438775" cy="4943804"/>
            <a:chOff x="5888538" y="1654600"/>
            <a:chExt cx="6450406" cy="4973348"/>
          </a:xfrm>
        </p:grpSpPr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02C1D98C-1797-4AC2-89B8-D279D59BFFC5}"/>
                </a:ext>
              </a:extLst>
            </p:cNvPr>
            <p:cNvSpPr/>
            <p:nvPr/>
          </p:nvSpPr>
          <p:spPr>
            <a:xfrm>
              <a:off x="5888538" y="1654600"/>
              <a:ext cx="1903176" cy="4952804"/>
            </a:xfrm>
            <a:custGeom>
              <a:avLst/>
              <a:gdLst>
                <a:gd name="connsiteX0" fmla="*/ 1886365 w 1893376"/>
                <a:gd name="connsiteY0" fmla="*/ 1356651 h 3982921"/>
                <a:gd name="connsiteX1" fmla="*/ 1884164 w 1893376"/>
                <a:gd name="connsiteY1" fmla="*/ 1329791 h 3982921"/>
                <a:gd name="connsiteX2" fmla="*/ 588278 w 1893376"/>
                <a:gd name="connsiteY2" fmla="*/ 467188 h 3982921"/>
                <a:gd name="connsiteX3" fmla="*/ 587398 w 1893376"/>
                <a:gd name="connsiteY3" fmla="*/ 461023 h 3982921"/>
                <a:gd name="connsiteX4" fmla="*/ 519587 w 1893376"/>
                <a:gd name="connsiteY4" fmla="*/ 7045 h 3982921"/>
                <a:gd name="connsiteX5" fmla="*/ 516064 w 1893376"/>
                <a:gd name="connsiteY5" fmla="*/ 440 h 3982921"/>
                <a:gd name="connsiteX6" fmla="*/ 422715 w 1893376"/>
                <a:gd name="connsiteY6" fmla="*/ 440 h 3982921"/>
                <a:gd name="connsiteX7" fmla="*/ 416550 w 1893376"/>
                <a:gd name="connsiteY7" fmla="*/ 440 h 3982921"/>
                <a:gd name="connsiteX8" fmla="*/ 11449 w 1893376"/>
                <a:gd name="connsiteY8" fmla="*/ 0 h 3982921"/>
                <a:gd name="connsiteX9" fmla="*/ 0 w 1893376"/>
                <a:gd name="connsiteY9" fmla="*/ 12329 h 3982921"/>
                <a:gd name="connsiteX10" fmla="*/ 881 w 1893376"/>
                <a:gd name="connsiteY10" fmla="*/ 3982767 h 3982921"/>
                <a:gd name="connsiteX11" fmla="*/ 166004 w 1893376"/>
                <a:gd name="connsiteY11" fmla="*/ 3856393 h 3982921"/>
                <a:gd name="connsiteX12" fmla="*/ 251427 w 1893376"/>
                <a:gd name="connsiteY12" fmla="*/ 3517341 h 3982921"/>
                <a:gd name="connsiteX13" fmla="*/ 453538 w 1893376"/>
                <a:gd name="connsiteY13" fmla="*/ 2721228 h 3982921"/>
                <a:gd name="connsiteX14" fmla="*/ 470711 w 1893376"/>
                <a:gd name="connsiteY14" fmla="*/ 2707577 h 3982921"/>
                <a:gd name="connsiteX15" fmla="*/ 1376466 w 1893376"/>
                <a:gd name="connsiteY15" fmla="*/ 2963848 h 3982921"/>
                <a:gd name="connsiteX16" fmla="*/ 1686456 w 1893376"/>
                <a:gd name="connsiteY16" fmla="*/ 2527923 h 3982921"/>
                <a:gd name="connsiteX17" fmla="*/ 1882402 w 1893376"/>
                <a:gd name="connsiteY17" fmla="*/ 1811950 h 3982921"/>
                <a:gd name="connsiteX18" fmla="*/ 1865670 w 1893376"/>
                <a:gd name="connsiteY18" fmla="*/ 1793896 h 3982921"/>
                <a:gd name="connsiteX19" fmla="*/ 1575934 w 1893376"/>
                <a:gd name="connsiteY19" fmla="*/ 1778485 h 3982921"/>
                <a:gd name="connsiteX20" fmla="*/ 1564486 w 1893376"/>
                <a:gd name="connsiteY20" fmla="*/ 1775843 h 3982921"/>
                <a:gd name="connsiteX21" fmla="*/ 1569329 w 1893376"/>
                <a:gd name="connsiteY21" fmla="*/ 1763954 h 3982921"/>
                <a:gd name="connsiteX22" fmla="*/ 1886365 w 1893376"/>
                <a:gd name="connsiteY22" fmla="*/ 1356651 h 3982921"/>
                <a:gd name="connsiteX23" fmla="*/ 349180 w 1893376"/>
                <a:gd name="connsiteY23" fmla="*/ 2997754 h 3982921"/>
                <a:gd name="connsiteX24" fmla="*/ 350061 w 1893376"/>
                <a:gd name="connsiteY24" fmla="*/ 2996433 h 3982921"/>
                <a:gd name="connsiteX25" fmla="*/ 351382 w 1893376"/>
                <a:gd name="connsiteY25" fmla="*/ 2997313 h 3982921"/>
                <a:gd name="connsiteX26" fmla="*/ 349180 w 1893376"/>
                <a:gd name="connsiteY26" fmla="*/ 2997754 h 3982921"/>
                <a:gd name="connsiteX27" fmla="*/ 93790 w 1893376"/>
                <a:gd name="connsiteY27" fmla="*/ 1177437 h 3982921"/>
                <a:gd name="connsiteX28" fmla="*/ 92029 w 1893376"/>
                <a:gd name="connsiteY28" fmla="*/ 1176116 h 3982921"/>
                <a:gd name="connsiteX29" fmla="*/ 93790 w 1893376"/>
                <a:gd name="connsiteY29" fmla="*/ 1177437 h 3982921"/>
                <a:gd name="connsiteX0" fmla="*/ 1886365 w 1886365"/>
                <a:gd name="connsiteY0" fmla="*/ 1356651 h 3982921"/>
                <a:gd name="connsiteX1" fmla="*/ 1884164 w 1886365"/>
                <a:gd name="connsiteY1" fmla="*/ 1329791 h 3982921"/>
                <a:gd name="connsiteX2" fmla="*/ 588278 w 1886365"/>
                <a:gd name="connsiteY2" fmla="*/ 467188 h 3982921"/>
                <a:gd name="connsiteX3" fmla="*/ 587398 w 1886365"/>
                <a:gd name="connsiteY3" fmla="*/ 461023 h 3982921"/>
                <a:gd name="connsiteX4" fmla="*/ 519587 w 1886365"/>
                <a:gd name="connsiteY4" fmla="*/ 7045 h 3982921"/>
                <a:gd name="connsiteX5" fmla="*/ 516064 w 1886365"/>
                <a:gd name="connsiteY5" fmla="*/ 440 h 3982921"/>
                <a:gd name="connsiteX6" fmla="*/ 422715 w 1886365"/>
                <a:gd name="connsiteY6" fmla="*/ 440 h 3982921"/>
                <a:gd name="connsiteX7" fmla="*/ 11449 w 1886365"/>
                <a:gd name="connsiteY7" fmla="*/ 0 h 3982921"/>
                <a:gd name="connsiteX8" fmla="*/ 0 w 1886365"/>
                <a:gd name="connsiteY8" fmla="*/ 12329 h 3982921"/>
                <a:gd name="connsiteX9" fmla="*/ 881 w 1886365"/>
                <a:gd name="connsiteY9" fmla="*/ 3982767 h 3982921"/>
                <a:gd name="connsiteX10" fmla="*/ 166004 w 1886365"/>
                <a:gd name="connsiteY10" fmla="*/ 3856393 h 3982921"/>
                <a:gd name="connsiteX11" fmla="*/ 251427 w 1886365"/>
                <a:gd name="connsiteY11" fmla="*/ 3517341 h 3982921"/>
                <a:gd name="connsiteX12" fmla="*/ 453538 w 1886365"/>
                <a:gd name="connsiteY12" fmla="*/ 2721228 h 3982921"/>
                <a:gd name="connsiteX13" fmla="*/ 470711 w 1886365"/>
                <a:gd name="connsiteY13" fmla="*/ 2707577 h 3982921"/>
                <a:gd name="connsiteX14" fmla="*/ 1376466 w 1886365"/>
                <a:gd name="connsiteY14" fmla="*/ 2963848 h 3982921"/>
                <a:gd name="connsiteX15" fmla="*/ 1686456 w 1886365"/>
                <a:gd name="connsiteY15" fmla="*/ 2527923 h 3982921"/>
                <a:gd name="connsiteX16" fmla="*/ 1882402 w 1886365"/>
                <a:gd name="connsiteY16" fmla="*/ 1811950 h 3982921"/>
                <a:gd name="connsiteX17" fmla="*/ 1865670 w 1886365"/>
                <a:gd name="connsiteY17" fmla="*/ 1793896 h 3982921"/>
                <a:gd name="connsiteX18" fmla="*/ 1575934 w 1886365"/>
                <a:gd name="connsiteY18" fmla="*/ 1778485 h 3982921"/>
                <a:gd name="connsiteX19" fmla="*/ 1564486 w 1886365"/>
                <a:gd name="connsiteY19" fmla="*/ 1775843 h 3982921"/>
                <a:gd name="connsiteX20" fmla="*/ 1569329 w 1886365"/>
                <a:gd name="connsiteY20" fmla="*/ 1763954 h 3982921"/>
                <a:gd name="connsiteX21" fmla="*/ 1886365 w 1886365"/>
                <a:gd name="connsiteY21" fmla="*/ 1356651 h 3982921"/>
                <a:gd name="connsiteX22" fmla="*/ 349180 w 1886365"/>
                <a:gd name="connsiteY22" fmla="*/ 2997754 h 3982921"/>
                <a:gd name="connsiteX23" fmla="*/ 350061 w 1886365"/>
                <a:gd name="connsiteY23" fmla="*/ 2996433 h 3982921"/>
                <a:gd name="connsiteX24" fmla="*/ 351382 w 1886365"/>
                <a:gd name="connsiteY24" fmla="*/ 2997313 h 3982921"/>
                <a:gd name="connsiteX25" fmla="*/ 349180 w 1886365"/>
                <a:gd name="connsiteY25" fmla="*/ 2997754 h 3982921"/>
                <a:gd name="connsiteX26" fmla="*/ 93790 w 1886365"/>
                <a:gd name="connsiteY26" fmla="*/ 1177437 h 3982921"/>
                <a:gd name="connsiteX27" fmla="*/ 92029 w 1886365"/>
                <a:gd name="connsiteY27" fmla="*/ 1176116 h 3982921"/>
                <a:gd name="connsiteX28" fmla="*/ 93790 w 1886365"/>
                <a:gd name="connsiteY28" fmla="*/ 1177437 h 3982921"/>
                <a:gd name="connsiteX0" fmla="*/ 1886365 w 1886365"/>
                <a:gd name="connsiteY0" fmla="*/ 1356651 h 3982921"/>
                <a:gd name="connsiteX1" fmla="*/ 1884164 w 1886365"/>
                <a:gd name="connsiteY1" fmla="*/ 1329791 h 3982921"/>
                <a:gd name="connsiteX2" fmla="*/ 588278 w 1886365"/>
                <a:gd name="connsiteY2" fmla="*/ 467188 h 3982921"/>
                <a:gd name="connsiteX3" fmla="*/ 587398 w 1886365"/>
                <a:gd name="connsiteY3" fmla="*/ 461023 h 3982921"/>
                <a:gd name="connsiteX4" fmla="*/ 519587 w 1886365"/>
                <a:gd name="connsiteY4" fmla="*/ 7045 h 3982921"/>
                <a:gd name="connsiteX5" fmla="*/ 516064 w 1886365"/>
                <a:gd name="connsiteY5" fmla="*/ 440 h 3982921"/>
                <a:gd name="connsiteX6" fmla="*/ 11449 w 1886365"/>
                <a:gd name="connsiteY6" fmla="*/ 0 h 3982921"/>
                <a:gd name="connsiteX7" fmla="*/ 0 w 1886365"/>
                <a:gd name="connsiteY7" fmla="*/ 12329 h 3982921"/>
                <a:gd name="connsiteX8" fmla="*/ 881 w 1886365"/>
                <a:gd name="connsiteY8" fmla="*/ 3982767 h 3982921"/>
                <a:gd name="connsiteX9" fmla="*/ 166004 w 1886365"/>
                <a:gd name="connsiteY9" fmla="*/ 3856393 h 3982921"/>
                <a:gd name="connsiteX10" fmla="*/ 251427 w 1886365"/>
                <a:gd name="connsiteY10" fmla="*/ 3517341 h 3982921"/>
                <a:gd name="connsiteX11" fmla="*/ 453538 w 1886365"/>
                <a:gd name="connsiteY11" fmla="*/ 2721228 h 3982921"/>
                <a:gd name="connsiteX12" fmla="*/ 470711 w 1886365"/>
                <a:gd name="connsiteY12" fmla="*/ 2707577 h 3982921"/>
                <a:gd name="connsiteX13" fmla="*/ 1376466 w 1886365"/>
                <a:gd name="connsiteY13" fmla="*/ 2963848 h 3982921"/>
                <a:gd name="connsiteX14" fmla="*/ 1686456 w 1886365"/>
                <a:gd name="connsiteY14" fmla="*/ 2527923 h 3982921"/>
                <a:gd name="connsiteX15" fmla="*/ 1882402 w 1886365"/>
                <a:gd name="connsiteY15" fmla="*/ 1811950 h 3982921"/>
                <a:gd name="connsiteX16" fmla="*/ 1865670 w 1886365"/>
                <a:gd name="connsiteY16" fmla="*/ 1793896 h 3982921"/>
                <a:gd name="connsiteX17" fmla="*/ 1575934 w 1886365"/>
                <a:gd name="connsiteY17" fmla="*/ 1778485 h 3982921"/>
                <a:gd name="connsiteX18" fmla="*/ 1564486 w 1886365"/>
                <a:gd name="connsiteY18" fmla="*/ 1775843 h 3982921"/>
                <a:gd name="connsiteX19" fmla="*/ 1569329 w 1886365"/>
                <a:gd name="connsiteY19" fmla="*/ 1763954 h 3982921"/>
                <a:gd name="connsiteX20" fmla="*/ 1886365 w 1886365"/>
                <a:gd name="connsiteY20" fmla="*/ 1356651 h 3982921"/>
                <a:gd name="connsiteX21" fmla="*/ 349180 w 1886365"/>
                <a:gd name="connsiteY21" fmla="*/ 2997754 h 3982921"/>
                <a:gd name="connsiteX22" fmla="*/ 350061 w 1886365"/>
                <a:gd name="connsiteY22" fmla="*/ 2996433 h 3982921"/>
                <a:gd name="connsiteX23" fmla="*/ 351382 w 1886365"/>
                <a:gd name="connsiteY23" fmla="*/ 2997313 h 3982921"/>
                <a:gd name="connsiteX24" fmla="*/ 349180 w 1886365"/>
                <a:gd name="connsiteY24" fmla="*/ 2997754 h 3982921"/>
                <a:gd name="connsiteX25" fmla="*/ 93790 w 1886365"/>
                <a:gd name="connsiteY25" fmla="*/ 1177437 h 3982921"/>
                <a:gd name="connsiteX26" fmla="*/ 92029 w 1886365"/>
                <a:gd name="connsiteY26" fmla="*/ 1176116 h 3982921"/>
                <a:gd name="connsiteX27" fmla="*/ 93790 w 1886365"/>
                <a:gd name="connsiteY27" fmla="*/ 1177437 h 3982921"/>
                <a:gd name="connsiteX0" fmla="*/ 1886365 w 1886365"/>
                <a:gd name="connsiteY0" fmla="*/ 2326094 h 4952364"/>
                <a:gd name="connsiteX1" fmla="*/ 1884164 w 1886365"/>
                <a:gd name="connsiteY1" fmla="*/ 2299234 h 4952364"/>
                <a:gd name="connsiteX2" fmla="*/ 588278 w 1886365"/>
                <a:gd name="connsiteY2" fmla="*/ 1436631 h 4952364"/>
                <a:gd name="connsiteX3" fmla="*/ 587398 w 1886365"/>
                <a:gd name="connsiteY3" fmla="*/ 1430466 h 4952364"/>
                <a:gd name="connsiteX4" fmla="*/ 519587 w 1886365"/>
                <a:gd name="connsiteY4" fmla="*/ 976488 h 4952364"/>
                <a:gd name="connsiteX5" fmla="*/ 319662 w 1886365"/>
                <a:gd name="connsiteY5" fmla="*/ 0 h 4952364"/>
                <a:gd name="connsiteX6" fmla="*/ 11449 w 1886365"/>
                <a:gd name="connsiteY6" fmla="*/ 969443 h 4952364"/>
                <a:gd name="connsiteX7" fmla="*/ 0 w 1886365"/>
                <a:gd name="connsiteY7" fmla="*/ 981772 h 4952364"/>
                <a:gd name="connsiteX8" fmla="*/ 881 w 1886365"/>
                <a:gd name="connsiteY8" fmla="*/ 4952210 h 4952364"/>
                <a:gd name="connsiteX9" fmla="*/ 166004 w 1886365"/>
                <a:gd name="connsiteY9" fmla="*/ 4825836 h 4952364"/>
                <a:gd name="connsiteX10" fmla="*/ 251427 w 1886365"/>
                <a:gd name="connsiteY10" fmla="*/ 4486784 h 4952364"/>
                <a:gd name="connsiteX11" fmla="*/ 453538 w 1886365"/>
                <a:gd name="connsiteY11" fmla="*/ 3690671 h 4952364"/>
                <a:gd name="connsiteX12" fmla="*/ 470711 w 1886365"/>
                <a:gd name="connsiteY12" fmla="*/ 3677020 h 4952364"/>
                <a:gd name="connsiteX13" fmla="*/ 1376466 w 1886365"/>
                <a:gd name="connsiteY13" fmla="*/ 3933291 h 4952364"/>
                <a:gd name="connsiteX14" fmla="*/ 1686456 w 1886365"/>
                <a:gd name="connsiteY14" fmla="*/ 3497366 h 4952364"/>
                <a:gd name="connsiteX15" fmla="*/ 1882402 w 1886365"/>
                <a:gd name="connsiteY15" fmla="*/ 2781393 h 4952364"/>
                <a:gd name="connsiteX16" fmla="*/ 1865670 w 1886365"/>
                <a:gd name="connsiteY16" fmla="*/ 2763339 h 4952364"/>
                <a:gd name="connsiteX17" fmla="*/ 1575934 w 1886365"/>
                <a:gd name="connsiteY17" fmla="*/ 2747928 h 4952364"/>
                <a:gd name="connsiteX18" fmla="*/ 1564486 w 1886365"/>
                <a:gd name="connsiteY18" fmla="*/ 2745286 h 4952364"/>
                <a:gd name="connsiteX19" fmla="*/ 1569329 w 1886365"/>
                <a:gd name="connsiteY19" fmla="*/ 2733397 h 4952364"/>
                <a:gd name="connsiteX20" fmla="*/ 1886365 w 1886365"/>
                <a:gd name="connsiteY20" fmla="*/ 2326094 h 4952364"/>
                <a:gd name="connsiteX21" fmla="*/ 349180 w 1886365"/>
                <a:gd name="connsiteY21" fmla="*/ 3967197 h 4952364"/>
                <a:gd name="connsiteX22" fmla="*/ 350061 w 1886365"/>
                <a:gd name="connsiteY22" fmla="*/ 3965876 h 4952364"/>
                <a:gd name="connsiteX23" fmla="*/ 351382 w 1886365"/>
                <a:gd name="connsiteY23" fmla="*/ 3966756 h 4952364"/>
                <a:gd name="connsiteX24" fmla="*/ 349180 w 1886365"/>
                <a:gd name="connsiteY24" fmla="*/ 3967197 h 4952364"/>
                <a:gd name="connsiteX25" fmla="*/ 93790 w 1886365"/>
                <a:gd name="connsiteY25" fmla="*/ 2146880 h 4952364"/>
                <a:gd name="connsiteX26" fmla="*/ 92029 w 1886365"/>
                <a:gd name="connsiteY26" fmla="*/ 2145559 h 4952364"/>
                <a:gd name="connsiteX27" fmla="*/ 93790 w 1886365"/>
                <a:gd name="connsiteY27" fmla="*/ 2146880 h 4952364"/>
                <a:gd name="connsiteX0" fmla="*/ 1909829 w 1909829"/>
                <a:gd name="connsiteY0" fmla="*/ 2326094 h 4952364"/>
                <a:gd name="connsiteX1" fmla="*/ 1907628 w 1909829"/>
                <a:gd name="connsiteY1" fmla="*/ 2299234 h 4952364"/>
                <a:gd name="connsiteX2" fmla="*/ 611742 w 1909829"/>
                <a:gd name="connsiteY2" fmla="*/ 1436631 h 4952364"/>
                <a:gd name="connsiteX3" fmla="*/ 610862 w 1909829"/>
                <a:gd name="connsiteY3" fmla="*/ 1430466 h 4952364"/>
                <a:gd name="connsiteX4" fmla="*/ 543051 w 1909829"/>
                <a:gd name="connsiteY4" fmla="*/ 976488 h 4952364"/>
                <a:gd name="connsiteX5" fmla="*/ 343126 w 1909829"/>
                <a:gd name="connsiteY5" fmla="*/ 0 h 4952364"/>
                <a:gd name="connsiteX6" fmla="*/ 34913 w 1909829"/>
                <a:gd name="connsiteY6" fmla="*/ 969443 h 4952364"/>
                <a:gd name="connsiteX7" fmla="*/ 24345 w 1909829"/>
                <a:gd name="connsiteY7" fmla="*/ 4952210 h 4952364"/>
                <a:gd name="connsiteX8" fmla="*/ 189468 w 1909829"/>
                <a:gd name="connsiteY8" fmla="*/ 4825836 h 4952364"/>
                <a:gd name="connsiteX9" fmla="*/ 274891 w 1909829"/>
                <a:gd name="connsiteY9" fmla="*/ 4486784 h 4952364"/>
                <a:gd name="connsiteX10" fmla="*/ 477002 w 1909829"/>
                <a:gd name="connsiteY10" fmla="*/ 3690671 h 4952364"/>
                <a:gd name="connsiteX11" fmla="*/ 494175 w 1909829"/>
                <a:gd name="connsiteY11" fmla="*/ 3677020 h 4952364"/>
                <a:gd name="connsiteX12" fmla="*/ 1399930 w 1909829"/>
                <a:gd name="connsiteY12" fmla="*/ 3933291 h 4952364"/>
                <a:gd name="connsiteX13" fmla="*/ 1709920 w 1909829"/>
                <a:gd name="connsiteY13" fmla="*/ 3497366 h 4952364"/>
                <a:gd name="connsiteX14" fmla="*/ 1905866 w 1909829"/>
                <a:gd name="connsiteY14" fmla="*/ 2781393 h 4952364"/>
                <a:gd name="connsiteX15" fmla="*/ 1889134 w 1909829"/>
                <a:gd name="connsiteY15" fmla="*/ 2763339 h 4952364"/>
                <a:gd name="connsiteX16" fmla="*/ 1599398 w 1909829"/>
                <a:gd name="connsiteY16" fmla="*/ 2747928 h 4952364"/>
                <a:gd name="connsiteX17" fmla="*/ 1587950 w 1909829"/>
                <a:gd name="connsiteY17" fmla="*/ 2745286 h 4952364"/>
                <a:gd name="connsiteX18" fmla="*/ 1592793 w 1909829"/>
                <a:gd name="connsiteY18" fmla="*/ 2733397 h 4952364"/>
                <a:gd name="connsiteX19" fmla="*/ 1909829 w 1909829"/>
                <a:gd name="connsiteY19" fmla="*/ 2326094 h 4952364"/>
                <a:gd name="connsiteX20" fmla="*/ 372644 w 1909829"/>
                <a:gd name="connsiteY20" fmla="*/ 3967197 h 4952364"/>
                <a:gd name="connsiteX21" fmla="*/ 373525 w 1909829"/>
                <a:gd name="connsiteY21" fmla="*/ 3965876 h 4952364"/>
                <a:gd name="connsiteX22" fmla="*/ 374846 w 1909829"/>
                <a:gd name="connsiteY22" fmla="*/ 3966756 h 4952364"/>
                <a:gd name="connsiteX23" fmla="*/ 372644 w 1909829"/>
                <a:gd name="connsiteY23" fmla="*/ 3967197 h 4952364"/>
                <a:gd name="connsiteX24" fmla="*/ 117254 w 1909829"/>
                <a:gd name="connsiteY24" fmla="*/ 2146880 h 4952364"/>
                <a:gd name="connsiteX25" fmla="*/ 115493 w 1909829"/>
                <a:gd name="connsiteY25" fmla="*/ 2145559 h 4952364"/>
                <a:gd name="connsiteX26" fmla="*/ 117254 w 1909829"/>
                <a:gd name="connsiteY26" fmla="*/ 2146880 h 4952364"/>
                <a:gd name="connsiteX0" fmla="*/ 1909829 w 1909829"/>
                <a:gd name="connsiteY0" fmla="*/ 2339296 h 4965566"/>
                <a:gd name="connsiteX1" fmla="*/ 1907628 w 1909829"/>
                <a:gd name="connsiteY1" fmla="*/ 2312436 h 4965566"/>
                <a:gd name="connsiteX2" fmla="*/ 611742 w 1909829"/>
                <a:gd name="connsiteY2" fmla="*/ 1449833 h 4965566"/>
                <a:gd name="connsiteX3" fmla="*/ 610862 w 1909829"/>
                <a:gd name="connsiteY3" fmla="*/ 1443668 h 4965566"/>
                <a:gd name="connsiteX4" fmla="*/ 543051 w 1909829"/>
                <a:gd name="connsiteY4" fmla="*/ 989690 h 4965566"/>
                <a:gd name="connsiteX5" fmla="*/ 343126 w 1909829"/>
                <a:gd name="connsiteY5" fmla="*/ 13202 h 4965566"/>
                <a:gd name="connsiteX6" fmla="*/ 34913 w 1909829"/>
                <a:gd name="connsiteY6" fmla="*/ 0 h 4965566"/>
                <a:gd name="connsiteX7" fmla="*/ 24345 w 1909829"/>
                <a:gd name="connsiteY7" fmla="*/ 4965412 h 4965566"/>
                <a:gd name="connsiteX8" fmla="*/ 189468 w 1909829"/>
                <a:gd name="connsiteY8" fmla="*/ 4839038 h 4965566"/>
                <a:gd name="connsiteX9" fmla="*/ 274891 w 1909829"/>
                <a:gd name="connsiteY9" fmla="*/ 4499986 h 4965566"/>
                <a:gd name="connsiteX10" fmla="*/ 477002 w 1909829"/>
                <a:gd name="connsiteY10" fmla="*/ 3703873 h 4965566"/>
                <a:gd name="connsiteX11" fmla="*/ 494175 w 1909829"/>
                <a:gd name="connsiteY11" fmla="*/ 3690222 h 4965566"/>
                <a:gd name="connsiteX12" fmla="*/ 1399930 w 1909829"/>
                <a:gd name="connsiteY12" fmla="*/ 3946493 h 4965566"/>
                <a:gd name="connsiteX13" fmla="*/ 1709920 w 1909829"/>
                <a:gd name="connsiteY13" fmla="*/ 3510568 h 4965566"/>
                <a:gd name="connsiteX14" fmla="*/ 1905866 w 1909829"/>
                <a:gd name="connsiteY14" fmla="*/ 2794595 h 4965566"/>
                <a:gd name="connsiteX15" fmla="*/ 1889134 w 1909829"/>
                <a:gd name="connsiteY15" fmla="*/ 2776541 h 4965566"/>
                <a:gd name="connsiteX16" fmla="*/ 1599398 w 1909829"/>
                <a:gd name="connsiteY16" fmla="*/ 2761130 h 4965566"/>
                <a:gd name="connsiteX17" fmla="*/ 1587950 w 1909829"/>
                <a:gd name="connsiteY17" fmla="*/ 2758488 h 4965566"/>
                <a:gd name="connsiteX18" fmla="*/ 1592793 w 1909829"/>
                <a:gd name="connsiteY18" fmla="*/ 2746599 h 4965566"/>
                <a:gd name="connsiteX19" fmla="*/ 1909829 w 1909829"/>
                <a:gd name="connsiteY19" fmla="*/ 2339296 h 4965566"/>
                <a:gd name="connsiteX20" fmla="*/ 372644 w 1909829"/>
                <a:gd name="connsiteY20" fmla="*/ 3980399 h 4965566"/>
                <a:gd name="connsiteX21" fmla="*/ 373525 w 1909829"/>
                <a:gd name="connsiteY21" fmla="*/ 3979078 h 4965566"/>
                <a:gd name="connsiteX22" fmla="*/ 374846 w 1909829"/>
                <a:gd name="connsiteY22" fmla="*/ 3979958 h 4965566"/>
                <a:gd name="connsiteX23" fmla="*/ 372644 w 1909829"/>
                <a:gd name="connsiteY23" fmla="*/ 3980399 h 4965566"/>
                <a:gd name="connsiteX24" fmla="*/ 117254 w 1909829"/>
                <a:gd name="connsiteY24" fmla="*/ 2160082 h 4965566"/>
                <a:gd name="connsiteX25" fmla="*/ 115493 w 1909829"/>
                <a:gd name="connsiteY25" fmla="*/ 2158761 h 4965566"/>
                <a:gd name="connsiteX26" fmla="*/ 117254 w 1909829"/>
                <a:gd name="connsiteY26" fmla="*/ 2160082 h 4965566"/>
                <a:gd name="connsiteX0" fmla="*/ 1927079 w 1927079"/>
                <a:gd name="connsiteY0" fmla="*/ 2326534 h 4952804"/>
                <a:gd name="connsiteX1" fmla="*/ 1924878 w 1927079"/>
                <a:gd name="connsiteY1" fmla="*/ 2299674 h 4952804"/>
                <a:gd name="connsiteX2" fmla="*/ 628992 w 1927079"/>
                <a:gd name="connsiteY2" fmla="*/ 1437071 h 4952804"/>
                <a:gd name="connsiteX3" fmla="*/ 628112 w 1927079"/>
                <a:gd name="connsiteY3" fmla="*/ 1430906 h 4952804"/>
                <a:gd name="connsiteX4" fmla="*/ 560301 w 1927079"/>
                <a:gd name="connsiteY4" fmla="*/ 976928 h 4952804"/>
                <a:gd name="connsiteX5" fmla="*/ 360376 w 1927079"/>
                <a:gd name="connsiteY5" fmla="*/ 440 h 4952804"/>
                <a:gd name="connsiteX6" fmla="*/ 25073 w 1927079"/>
                <a:gd name="connsiteY6" fmla="*/ 0 h 4952804"/>
                <a:gd name="connsiteX7" fmla="*/ 41595 w 1927079"/>
                <a:gd name="connsiteY7" fmla="*/ 4952650 h 4952804"/>
                <a:gd name="connsiteX8" fmla="*/ 206718 w 1927079"/>
                <a:gd name="connsiteY8" fmla="*/ 4826276 h 4952804"/>
                <a:gd name="connsiteX9" fmla="*/ 292141 w 1927079"/>
                <a:gd name="connsiteY9" fmla="*/ 4487224 h 4952804"/>
                <a:gd name="connsiteX10" fmla="*/ 494252 w 1927079"/>
                <a:gd name="connsiteY10" fmla="*/ 3691111 h 4952804"/>
                <a:gd name="connsiteX11" fmla="*/ 511425 w 1927079"/>
                <a:gd name="connsiteY11" fmla="*/ 3677460 h 4952804"/>
                <a:gd name="connsiteX12" fmla="*/ 1417180 w 1927079"/>
                <a:gd name="connsiteY12" fmla="*/ 3933731 h 4952804"/>
                <a:gd name="connsiteX13" fmla="*/ 1727170 w 1927079"/>
                <a:gd name="connsiteY13" fmla="*/ 3497806 h 4952804"/>
                <a:gd name="connsiteX14" fmla="*/ 1923116 w 1927079"/>
                <a:gd name="connsiteY14" fmla="*/ 2781833 h 4952804"/>
                <a:gd name="connsiteX15" fmla="*/ 1906384 w 1927079"/>
                <a:gd name="connsiteY15" fmla="*/ 2763779 h 4952804"/>
                <a:gd name="connsiteX16" fmla="*/ 1616648 w 1927079"/>
                <a:gd name="connsiteY16" fmla="*/ 2748368 h 4952804"/>
                <a:gd name="connsiteX17" fmla="*/ 1605200 w 1927079"/>
                <a:gd name="connsiteY17" fmla="*/ 2745726 h 4952804"/>
                <a:gd name="connsiteX18" fmla="*/ 1610043 w 1927079"/>
                <a:gd name="connsiteY18" fmla="*/ 2733837 h 4952804"/>
                <a:gd name="connsiteX19" fmla="*/ 1927079 w 1927079"/>
                <a:gd name="connsiteY19" fmla="*/ 2326534 h 4952804"/>
                <a:gd name="connsiteX20" fmla="*/ 389894 w 1927079"/>
                <a:gd name="connsiteY20" fmla="*/ 3967637 h 4952804"/>
                <a:gd name="connsiteX21" fmla="*/ 390775 w 1927079"/>
                <a:gd name="connsiteY21" fmla="*/ 3966316 h 4952804"/>
                <a:gd name="connsiteX22" fmla="*/ 392096 w 1927079"/>
                <a:gd name="connsiteY22" fmla="*/ 3967196 h 4952804"/>
                <a:gd name="connsiteX23" fmla="*/ 389894 w 1927079"/>
                <a:gd name="connsiteY23" fmla="*/ 3967637 h 4952804"/>
                <a:gd name="connsiteX24" fmla="*/ 134504 w 1927079"/>
                <a:gd name="connsiteY24" fmla="*/ 2147320 h 4952804"/>
                <a:gd name="connsiteX25" fmla="*/ 132743 w 1927079"/>
                <a:gd name="connsiteY25" fmla="*/ 2145999 h 4952804"/>
                <a:gd name="connsiteX26" fmla="*/ 134504 w 1927079"/>
                <a:gd name="connsiteY26" fmla="*/ 2147320 h 4952804"/>
                <a:gd name="connsiteX0" fmla="*/ 1903174 w 1903174"/>
                <a:gd name="connsiteY0" fmla="*/ 2326534 h 4952804"/>
                <a:gd name="connsiteX1" fmla="*/ 1900973 w 1903174"/>
                <a:gd name="connsiteY1" fmla="*/ 2299674 h 4952804"/>
                <a:gd name="connsiteX2" fmla="*/ 605087 w 1903174"/>
                <a:gd name="connsiteY2" fmla="*/ 1437071 h 4952804"/>
                <a:gd name="connsiteX3" fmla="*/ 604207 w 1903174"/>
                <a:gd name="connsiteY3" fmla="*/ 1430906 h 4952804"/>
                <a:gd name="connsiteX4" fmla="*/ 536396 w 1903174"/>
                <a:gd name="connsiteY4" fmla="*/ 976928 h 4952804"/>
                <a:gd name="connsiteX5" fmla="*/ 336471 w 1903174"/>
                <a:gd name="connsiteY5" fmla="*/ 440 h 4952804"/>
                <a:gd name="connsiteX6" fmla="*/ 1168 w 1903174"/>
                <a:gd name="connsiteY6" fmla="*/ 0 h 4952804"/>
                <a:gd name="connsiteX7" fmla="*/ 17690 w 1903174"/>
                <a:gd name="connsiteY7" fmla="*/ 4952650 h 4952804"/>
                <a:gd name="connsiteX8" fmla="*/ 182813 w 1903174"/>
                <a:gd name="connsiteY8" fmla="*/ 4826276 h 4952804"/>
                <a:gd name="connsiteX9" fmla="*/ 268236 w 1903174"/>
                <a:gd name="connsiteY9" fmla="*/ 4487224 h 4952804"/>
                <a:gd name="connsiteX10" fmla="*/ 470347 w 1903174"/>
                <a:gd name="connsiteY10" fmla="*/ 3691111 h 4952804"/>
                <a:gd name="connsiteX11" fmla="*/ 487520 w 1903174"/>
                <a:gd name="connsiteY11" fmla="*/ 3677460 h 4952804"/>
                <a:gd name="connsiteX12" fmla="*/ 1393275 w 1903174"/>
                <a:gd name="connsiteY12" fmla="*/ 3933731 h 4952804"/>
                <a:gd name="connsiteX13" fmla="*/ 1703265 w 1903174"/>
                <a:gd name="connsiteY13" fmla="*/ 3497806 h 4952804"/>
                <a:gd name="connsiteX14" fmla="*/ 1899211 w 1903174"/>
                <a:gd name="connsiteY14" fmla="*/ 2781833 h 4952804"/>
                <a:gd name="connsiteX15" fmla="*/ 1882479 w 1903174"/>
                <a:gd name="connsiteY15" fmla="*/ 2763779 h 4952804"/>
                <a:gd name="connsiteX16" fmla="*/ 1592743 w 1903174"/>
                <a:gd name="connsiteY16" fmla="*/ 2748368 h 4952804"/>
                <a:gd name="connsiteX17" fmla="*/ 1581295 w 1903174"/>
                <a:gd name="connsiteY17" fmla="*/ 2745726 h 4952804"/>
                <a:gd name="connsiteX18" fmla="*/ 1586138 w 1903174"/>
                <a:gd name="connsiteY18" fmla="*/ 2733837 h 4952804"/>
                <a:gd name="connsiteX19" fmla="*/ 1903174 w 1903174"/>
                <a:gd name="connsiteY19" fmla="*/ 2326534 h 4952804"/>
                <a:gd name="connsiteX20" fmla="*/ 365989 w 1903174"/>
                <a:gd name="connsiteY20" fmla="*/ 3967637 h 4952804"/>
                <a:gd name="connsiteX21" fmla="*/ 366870 w 1903174"/>
                <a:gd name="connsiteY21" fmla="*/ 3966316 h 4952804"/>
                <a:gd name="connsiteX22" fmla="*/ 368191 w 1903174"/>
                <a:gd name="connsiteY22" fmla="*/ 3967196 h 4952804"/>
                <a:gd name="connsiteX23" fmla="*/ 365989 w 1903174"/>
                <a:gd name="connsiteY23" fmla="*/ 3967637 h 4952804"/>
                <a:gd name="connsiteX24" fmla="*/ 110599 w 1903174"/>
                <a:gd name="connsiteY24" fmla="*/ 2147320 h 4952804"/>
                <a:gd name="connsiteX25" fmla="*/ 108838 w 1903174"/>
                <a:gd name="connsiteY25" fmla="*/ 2145999 h 4952804"/>
                <a:gd name="connsiteX26" fmla="*/ 110599 w 1903174"/>
                <a:gd name="connsiteY26" fmla="*/ 2147320 h 495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03174" h="4952804">
                  <a:moveTo>
                    <a:pt x="1903174" y="2326534"/>
                  </a:moveTo>
                  <a:lnTo>
                    <a:pt x="1900973" y="2299674"/>
                  </a:lnTo>
                  <a:cubicBezTo>
                    <a:pt x="1881598" y="2289546"/>
                    <a:pt x="601124" y="1461289"/>
                    <a:pt x="605087" y="1437071"/>
                  </a:cubicBezTo>
                  <a:cubicBezTo>
                    <a:pt x="605528" y="1434869"/>
                    <a:pt x="604647" y="1433108"/>
                    <a:pt x="604207" y="1430906"/>
                  </a:cubicBezTo>
                  <a:cubicBezTo>
                    <a:pt x="592758" y="1380709"/>
                    <a:pt x="533754" y="1001587"/>
                    <a:pt x="536396" y="976928"/>
                  </a:cubicBezTo>
                  <a:cubicBezTo>
                    <a:pt x="536836" y="974286"/>
                    <a:pt x="338233" y="2202"/>
                    <a:pt x="336471" y="440"/>
                  </a:cubicBezTo>
                  <a:lnTo>
                    <a:pt x="1168" y="0"/>
                  </a:lnTo>
                  <a:cubicBezTo>
                    <a:pt x="2217" y="857272"/>
                    <a:pt x="-8069" y="4309918"/>
                    <a:pt x="17690" y="4952650"/>
                  </a:cubicBezTo>
                  <a:cubicBezTo>
                    <a:pt x="147586" y="4953531"/>
                    <a:pt x="150669" y="4954852"/>
                    <a:pt x="182813" y="4826276"/>
                  </a:cubicBezTo>
                  <a:cubicBezTo>
                    <a:pt x="211434" y="4713112"/>
                    <a:pt x="240055" y="4599948"/>
                    <a:pt x="268236" y="4487224"/>
                  </a:cubicBezTo>
                  <a:cubicBezTo>
                    <a:pt x="321956" y="4219064"/>
                    <a:pt x="417948" y="3959270"/>
                    <a:pt x="470347" y="3691111"/>
                  </a:cubicBezTo>
                  <a:cubicBezTo>
                    <a:pt x="472108" y="3683184"/>
                    <a:pt x="476511" y="3674378"/>
                    <a:pt x="487520" y="3677460"/>
                  </a:cubicBezTo>
                  <a:cubicBezTo>
                    <a:pt x="779457" y="3765086"/>
                    <a:pt x="1092090" y="3886616"/>
                    <a:pt x="1393275" y="3933731"/>
                  </a:cubicBezTo>
                  <a:cubicBezTo>
                    <a:pt x="1519208" y="3953546"/>
                    <a:pt x="1656150" y="3602164"/>
                    <a:pt x="1703265" y="3497806"/>
                  </a:cubicBezTo>
                  <a:cubicBezTo>
                    <a:pt x="1797936" y="3289091"/>
                    <a:pt x="1911981" y="3016088"/>
                    <a:pt x="1899211" y="2781833"/>
                  </a:cubicBezTo>
                  <a:cubicBezTo>
                    <a:pt x="1898771" y="2770384"/>
                    <a:pt x="1893927" y="2765541"/>
                    <a:pt x="1882479" y="2763779"/>
                  </a:cubicBezTo>
                  <a:cubicBezTo>
                    <a:pt x="1855619" y="2759817"/>
                    <a:pt x="1662315" y="2751891"/>
                    <a:pt x="1592743" y="2748368"/>
                  </a:cubicBezTo>
                  <a:cubicBezTo>
                    <a:pt x="1588780" y="2748368"/>
                    <a:pt x="1583496" y="2749689"/>
                    <a:pt x="1581295" y="2745726"/>
                  </a:cubicBezTo>
                  <a:cubicBezTo>
                    <a:pt x="1578212" y="2740883"/>
                    <a:pt x="1583056" y="2737360"/>
                    <a:pt x="1586138" y="2733837"/>
                  </a:cubicBezTo>
                  <a:lnTo>
                    <a:pt x="1903174" y="2326534"/>
                  </a:lnTo>
                  <a:close/>
                  <a:moveTo>
                    <a:pt x="365989" y="3967637"/>
                  </a:moveTo>
                  <a:cubicBezTo>
                    <a:pt x="366429" y="3967196"/>
                    <a:pt x="366429" y="3966756"/>
                    <a:pt x="366870" y="3966316"/>
                  </a:cubicBezTo>
                  <a:cubicBezTo>
                    <a:pt x="367310" y="3966756"/>
                    <a:pt x="367750" y="3966756"/>
                    <a:pt x="368191" y="3967196"/>
                  </a:cubicBezTo>
                  <a:cubicBezTo>
                    <a:pt x="367310" y="3967196"/>
                    <a:pt x="366870" y="3967196"/>
                    <a:pt x="365989" y="3967637"/>
                  </a:cubicBezTo>
                  <a:close/>
                  <a:moveTo>
                    <a:pt x="110599" y="2147320"/>
                  </a:moveTo>
                  <a:cubicBezTo>
                    <a:pt x="110159" y="2146880"/>
                    <a:pt x="109278" y="2146440"/>
                    <a:pt x="108838" y="2145999"/>
                  </a:cubicBezTo>
                  <a:cubicBezTo>
                    <a:pt x="109718" y="2145999"/>
                    <a:pt x="110159" y="2146440"/>
                    <a:pt x="110599" y="2147320"/>
                  </a:cubicBezTo>
                  <a:close/>
                </a:path>
              </a:pathLst>
            </a:custGeom>
            <a:solidFill>
              <a:srgbClr val="F2F2F2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96ACD310-1E3A-4908-8983-C9CAF1E447FD}"/>
                </a:ext>
              </a:extLst>
            </p:cNvPr>
            <p:cNvSpPr/>
            <p:nvPr/>
          </p:nvSpPr>
          <p:spPr>
            <a:xfrm>
              <a:off x="8614118" y="2646941"/>
              <a:ext cx="3230842" cy="3979684"/>
            </a:xfrm>
            <a:custGeom>
              <a:avLst/>
              <a:gdLst>
                <a:gd name="connsiteX0" fmla="*/ 3230814 w 3230842"/>
                <a:gd name="connsiteY0" fmla="*/ 0 h 3979684"/>
                <a:gd name="connsiteX1" fmla="*/ 653133 w 3230842"/>
                <a:gd name="connsiteY1" fmla="*/ 0 h 3979684"/>
                <a:gd name="connsiteX2" fmla="*/ 606018 w 3230842"/>
                <a:gd name="connsiteY2" fmla="*/ 118008 h 3979684"/>
                <a:gd name="connsiteX3" fmla="*/ 524117 w 3230842"/>
                <a:gd name="connsiteY3" fmla="*/ 236896 h 3979684"/>
                <a:gd name="connsiteX4" fmla="*/ 440455 w 3230842"/>
                <a:gd name="connsiteY4" fmla="*/ 280049 h 3979684"/>
                <a:gd name="connsiteX5" fmla="*/ 324648 w 3230842"/>
                <a:gd name="connsiteY5" fmla="*/ 349620 h 3979684"/>
                <a:gd name="connsiteX6" fmla="*/ 263002 w 3230842"/>
                <a:gd name="connsiteY6" fmla="*/ 421394 h 3979684"/>
                <a:gd name="connsiteX7" fmla="*/ 194311 w 3230842"/>
                <a:gd name="connsiteY7" fmla="*/ 484361 h 3979684"/>
                <a:gd name="connsiteX8" fmla="*/ 141032 w 3230842"/>
                <a:gd name="connsiteY8" fmla="*/ 505497 h 3979684"/>
                <a:gd name="connsiteX9" fmla="*/ 60892 w 3230842"/>
                <a:gd name="connsiteY9" fmla="*/ 574628 h 3979684"/>
                <a:gd name="connsiteX10" fmla="*/ 3649 w 3230842"/>
                <a:gd name="connsiteY10" fmla="*/ 853356 h 3979684"/>
                <a:gd name="connsiteX11" fmla="*/ 72781 w 3230842"/>
                <a:gd name="connsiteY11" fmla="*/ 964318 h 3979684"/>
                <a:gd name="connsiteX12" fmla="*/ 245389 w 3230842"/>
                <a:gd name="connsiteY12" fmla="*/ 1014516 h 3979684"/>
                <a:gd name="connsiteX13" fmla="*/ 245389 w 3230842"/>
                <a:gd name="connsiteY13" fmla="*/ 1014516 h 3979684"/>
                <a:gd name="connsiteX14" fmla="*/ 231739 w 3230842"/>
                <a:gd name="connsiteY14" fmla="*/ 1066034 h 3979684"/>
                <a:gd name="connsiteX15" fmla="*/ 208842 w 3230842"/>
                <a:gd name="connsiteY15" fmla="*/ 1277392 h 3979684"/>
                <a:gd name="connsiteX16" fmla="*/ 226896 w 3230842"/>
                <a:gd name="connsiteY16" fmla="*/ 1623049 h 3979684"/>
                <a:gd name="connsiteX17" fmla="*/ 226896 w 3230842"/>
                <a:gd name="connsiteY17" fmla="*/ 1623049 h 3979684"/>
                <a:gd name="connsiteX18" fmla="*/ 285459 w 3230842"/>
                <a:gd name="connsiteY18" fmla="*/ 1894291 h 3979684"/>
                <a:gd name="connsiteX19" fmla="*/ 425484 w 3230842"/>
                <a:gd name="connsiteY19" fmla="*/ 2184908 h 3979684"/>
                <a:gd name="connsiteX20" fmla="*/ 628475 w 3230842"/>
                <a:gd name="connsiteY20" fmla="*/ 2423566 h 3979684"/>
                <a:gd name="connsiteX21" fmla="*/ 814293 w 3230842"/>
                <a:gd name="connsiteY21" fmla="*/ 2520878 h 3979684"/>
                <a:gd name="connsiteX22" fmla="*/ 833227 w 3230842"/>
                <a:gd name="connsiteY22" fmla="*/ 2554784 h 3979684"/>
                <a:gd name="connsiteX23" fmla="*/ 785231 w 3230842"/>
                <a:gd name="connsiteY23" fmla="*/ 2923778 h 3979684"/>
                <a:gd name="connsiteX24" fmla="*/ 769820 w 3230842"/>
                <a:gd name="connsiteY24" fmla="*/ 3262831 h 3979684"/>
                <a:gd name="connsiteX25" fmla="*/ 818697 w 3230842"/>
                <a:gd name="connsiteY25" fmla="*/ 3679381 h 3979684"/>
                <a:gd name="connsiteX26" fmla="*/ 889589 w 3230842"/>
                <a:gd name="connsiteY26" fmla="*/ 3979245 h 3979684"/>
                <a:gd name="connsiteX27" fmla="*/ 900597 w 3230842"/>
                <a:gd name="connsiteY27" fmla="*/ 3979685 h 3979684"/>
                <a:gd name="connsiteX28" fmla="*/ 3184139 w 3230842"/>
                <a:gd name="connsiteY28" fmla="*/ 3979685 h 3979684"/>
                <a:gd name="connsiteX29" fmla="*/ 3192505 w 3230842"/>
                <a:gd name="connsiteY29" fmla="*/ 3960751 h 3979684"/>
                <a:gd name="connsiteX30" fmla="*/ 3229933 w 3230842"/>
                <a:gd name="connsiteY30" fmla="*/ 3634027 h 3979684"/>
                <a:gd name="connsiteX31" fmla="*/ 3161682 w 3230842"/>
                <a:gd name="connsiteY31" fmla="*/ 2196356 h 3979684"/>
                <a:gd name="connsiteX32" fmla="*/ 2997880 w 3230842"/>
                <a:gd name="connsiteY32" fmla="*/ 1655634 h 3979684"/>
                <a:gd name="connsiteX33" fmla="*/ 2996559 w 3230842"/>
                <a:gd name="connsiteY33" fmla="*/ 1656514 h 3979684"/>
                <a:gd name="connsiteX34" fmla="*/ 3230814 w 3230842"/>
                <a:gd name="connsiteY34" fmla="*/ 0 h 3979684"/>
                <a:gd name="connsiteX35" fmla="*/ 1303938 w 3230842"/>
                <a:gd name="connsiteY35" fmla="*/ 329365 h 3979684"/>
                <a:gd name="connsiteX36" fmla="*/ 1304378 w 3230842"/>
                <a:gd name="connsiteY36" fmla="*/ 329365 h 3979684"/>
                <a:gd name="connsiteX37" fmla="*/ 1304378 w 3230842"/>
                <a:gd name="connsiteY37" fmla="*/ 329806 h 3979684"/>
                <a:gd name="connsiteX38" fmla="*/ 1303938 w 3230842"/>
                <a:gd name="connsiteY38" fmla="*/ 329365 h 3979684"/>
                <a:gd name="connsiteX39" fmla="*/ 2616996 w 3230842"/>
                <a:gd name="connsiteY39" fmla="*/ 1455725 h 3979684"/>
                <a:gd name="connsiteX40" fmla="*/ 2616996 w 3230842"/>
                <a:gd name="connsiteY40" fmla="*/ 1455725 h 3979684"/>
                <a:gd name="connsiteX41" fmla="*/ 2616996 w 3230842"/>
                <a:gd name="connsiteY41" fmla="*/ 1455725 h 3979684"/>
                <a:gd name="connsiteX42" fmla="*/ 2616996 w 3230842"/>
                <a:gd name="connsiteY42" fmla="*/ 1456165 h 3979684"/>
                <a:gd name="connsiteX43" fmla="*/ 2616996 w 3230842"/>
                <a:gd name="connsiteY43" fmla="*/ 1456165 h 3979684"/>
                <a:gd name="connsiteX44" fmla="*/ 2616996 w 3230842"/>
                <a:gd name="connsiteY44" fmla="*/ 1456165 h 3979684"/>
                <a:gd name="connsiteX45" fmla="*/ 2616996 w 3230842"/>
                <a:gd name="connsiteY45" fmla="*/ 1456165 h 3979684"/>
                <a:gd name="connsiteX46" fmla="*/ 2061743 w 3230842"/>
                <a:gd name="connsiteY46" fmla="*/ 177452 h 3979684"/>
                <a:gd name="connsiteX47" fmla="*/ 2060421 w 3230842"/>
                <a:gd name="connsiteY47" fmla="*/ 177893 h 3979684"/>
                <a:gd name="connsiteX48" fmla="*/ 2060421 w 3230842"/>
                <a:gd name="connsiteY48" fmla="*/ 177452 h 3979684"/>
                <a:gd name="connsiteX49" fmla="*/ 2061743 w 3230842"/>
                <a:gd name="connsiteY49" fmla="*/ 177452 h 3979684"/>
                <a:gd name="connsiteX50" fmla="*/ 2670717 w 3230842"/>
                <a:gd name="connsiteY50" fmla="*/ 261115 h 3979684"/>
                <a:gd name="connsiteX51" fmla="*/ 2670717 w 3230842"/>
                <a:gd name="connsiteY51" fmla="*/ 261115 h 3979684"/>
                <a:gd name="connsiteX52" fmla="*/ 2670717 w 3230842"/>
                <a:gd name="connsiteY52" fmla="*/ 260674 h 3979684"/>
                <a:gd name="connsiteX53" fmla="*/ 2670717 w 3230842"/>
                <a:gd name="connsiteY53" fmla="*/ 261115 h 3979684"/>
                <a:gd name="connsiteX54" fmla="*/ 2267376 w 3230842"/>
                <a:gd name="connsiteY54" fmla="*/ 103037 h 3979684"/>
                <a:gd name="connsiteX55" fmla="*/ 2267816 w 3230842"/>
                <a:gd name="connsiteY55" fmla="*/ 103917 h 3979684"/>
                <a:gd name="connsiteX56" fmla="*/ 2263413 w 3230842"/>
                <a:gd name="connsiteY56" fmla="*/ 104798 h 3979684"/>
                <a:gd name="connsiteX57" fmla="*/ 2266495 w 3230842"/>
                <a:gd name="connsiteY57" fmla="*/ 103917 h 3979684"/>
                <a:gd name="connsiteX58" fmla="*/ 2267376 w 3230842"/>
                <a:gd name="connsiteY58" fmla="*/ 103037 h 3979684"/>
                <a:gd name="connsiteX59" fmla="*/ 1940212 w 3230842"/>
                <a:gd name="connsiteY59" fmla="*/ 177452 h 3979684"/>
                <a:gd name="connsiteX60" fmla="*/ 1940212 w 3230842"/>
                <a:gd name="connsiteY60" fmla="*/ 177452 h 3979684"/>
                <a:gd name="connsiteX61" fmla="*/ 1940212 w 3230842"/>
                <a:gd name="connsiteY61" fmla="*/ 177452 h 3979684"/>
                <a:gd name="connsiteX62" fmla="*/ 1940212 w 3230842"/>
                <a:gd name="connsiteY62" fmla="*/ 177452 h 3979684"/>
                <a:gd name="connsiteX63" fmla="*/ 1940212 w 3230842"/>
                <a:gd name="connsiteY63" fmla="*/ 177452 h 3979684"/>
                <a:gd name="connsiteX64" fmla="*/ 1940212 w 3230842"/>
                <a:gd name="connsiteY64" fmla="*/ 177452 h 397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30842" h="3979684">
                  <a:moveTo>
                    <a:pt x="3230814" y="0"/>
                  </a:moveTo>
                  <a:cubicBezTo>
                    <a:pt x="3201752" y="0"/>
                    <a:pt x="929659" y="0"/>
                    <a:pt x="653133" y="0"/>
                  </a:cubicBezTo>
                  <a:cubicBezTo>
                    <a:pt x="637722" y="39630"/>
                    <a:pt x="624071" y="79699"/>
                    <a:pt x="606018" y="118008"/>
                  </a:cubicBezTo>
                  <a:cubicBezTo>
                    <a:pt x="584882" y="162041"/>
                    <a:pt x="563306" y="205193"/>
                    <a:pt x="524117" y="236896"/>
                  </a:cubicBezTo>
                  <a:cubicBezTo>
                    <a:pt x="499018" y="257152"/>
                    <a:pt x="469076" y="267279"/>
                    <a:pt x="440455" y="280049"/>
                  </a:cubicBezTo>
                  <a:cubicBezTo>
                    <a:pt x="399064" y="298542"/>
                    <a:pt x="355031" y="312633"/>
                    <a:pt x="324648" y="349620"/>
                  </a:cubicBezTo>
                  <a:cubicBezTo>
                    <a:pt x="304393" y="373839"/>
                    <a:pt x="284138" y="398057"/>
                    <a:pt x="263002" y="421394"/>
                  </a:cubicBezTo>
                  <a:cubicBezTo>
                    <a:pt x="242307" y="444731"/>
                    <a:pt x="226896" y="473793"/>
                    <a:pt x="194311" y="484361"/>
                  </a:cubicBezTo>
                  <a:cubicBezTo>
                    <a:pt x="176258" y="490525"/>
                    <a:pt x="159085" y="499772"/>
                    <a:pt x="141032" y="505497"/>
                  </a:cubicBezTo>
                  <a:cubicBezTo>
                    <a:pt x="103604" y="516505"/>
                    <a:pt x="79386" y="542484"/>
                    <a:pt x="60892" y="574628"/>
                  </a:cubicBezTo>
                  <a:cubicBezTo>
                    <a:pt x="12016" y="661373"/>
                    <a:pt x="-9120" y="754722"/>
                    <a:pt x="3649" y="853356"/>
                  </a:cubicBezTo>
                  <a:cubicBezTo>
                    <a:pt x="9374" y="899590"/>
                    <a:pt x="30950" y="938779"/>
                    <a:pt x="72781" y="964318"/>
                  </a:cubicBezTo>
                  <a:cubicBezTo>
                    <a:pt x="125620" y="996462"/>
                    <a:pt x="184624" y="1008792"/>
                    <a:pt x="245389" y="1014516"/>
                  </a:cubicBezTo>
                  <a:lnTo>
                    <a:pt x="245389" y="1014516"/>
                  </a:lnTo>
                  <a:cubicBezTo>
                    <a:pt x="237023" y="1030808"/>
                    <a:pt x="235262" y="1048421"/>
                    <a:pt x="231739" y="1066034"/>
                  </a:cubicBezTo>
                  <a:cubicBezTo>
                    <a:pt x="218089" y="1135606"/>
                    <a:pt x="210603" y="1206499"/>
                    <a:pt x="208842" y="1277392"/>
                  </a:cubicBezTo>
                  <a:cubicBezTo>
                    <a:pt x="207521" y="1332873"/>
                    <a:pt x="225575" y="1623049"/>
                    <a:pt x="226896" y="1623049"/>
                  </a:cubicBezTo>
                  <a:cubicBezTo>
                    <a:pt x="226896" y="1623049"/>
                    <a:pt x="226896" y="1623049"/>
                    <a:pt x="226896" y="1623049"/>
                  </a:cubicBezTo>
                  <a:cubicBezTo>
                    <a:pt x="226896" y="1634057"/>
                    <a:pt x="259480" y="1815913"/>
                    <a:pt x="285459" y="1894291"/>
                  </a:cubicBezTo>
                  <a:cubicBezTo>
                    <a:pt x="319805" y="1997328"/>
                    <a:pt x="365599" y="2094200"/>
                    <a:pt x="425484" y="2184908"/>
                  </a:cubicBezTo>
                  <a:cubicBezTo>
                    <a:pt x="483167" y="2272974"/>
                    <a:pt x="548335" y="2354874"/>
                    <a:pt x="628475" y="2423566"/>
                  </a:cubicBezTo>
                  <a:cubicBezTo>
                    <a:pt x="683076" y="2470241"/>
                    <a:pt x="743400" y="2506347"/>
                    <a:pt x="814293" y="2520878"/>
                  </a:cubicBezTo>
                  <a:cubicBezTo>
                    <a:pt x="834108" y="2524841"/>
                    <a:pt x="835429" y="2542454"/>
                    <a:pt x="833227" y="2554784"/>
                  </a:cubicBezTo>
                  <a:cubicBezTo>
                    <a:pt x="814733" y="2677635"/>
                    <a:pt x="797120" y="2800046"/>
                    <a:pt x="785231" y="2923778"/>
                  </a:cubicBezTo>
                  <a:cubicBezTo>
                    <a:pt x="774664" y="3036502"/>
                    <a:pt x="766738" y="3149667"/>
                    <a:pt x="769820" y="3262831"/>
                  </a:cubicBezTo>
                  <a:cubicBezTo>
                    <a:pt x="773343" y="3403296"/>
                    <a:pt x="791836" y="3541999"/>
                    <a:pt x="818697" y="3679381"/>
                  </a:cubicBezTo>
                  <a:cubicBezTo>
                    <a:pt x="838511" y="3780216"/>
                    <a:pt x="863170" y="3879730"/>
                    <a:pt x="889589" y="3979245"/>
                  </a:cubicBezTo>
                  <a:cubicBezTo>
                    <a:pt x="893112" y="3979245"/>
                    <a:pt x="896635" y="3979685"/>
                    <a:pt x="900597" y="3979685"/>
                  </a:cubicBezTo>
                  <a:cubicBezTo>
                    <a:pt x="1661925" y="3979685"/>
                    <a:pt x="2422812" y="3979685"/>
                    <a:pt x="3184139" y="3979685"/>
                  </a:cubicBezTo>
                  <a:cubicBezTo>
                    <a:pt x="3191624" y="3975282"/>
                    <a:pt x="3191184" y="3967796"/>
                    <a:pt x="3192505" y="3960751"/>
                  </a:cubicBezTo>
                  <a:cubicBezTo>
                    <a:pt x="3207036" y="3851990"/>
                    <a:pt x="3223768" y="3743669"/>
                    <a:pt x="3229933" y="3634027"/>
                  </a:cubicBezTo>
                  <a:cubicBezTo>
                    <a:pt x="3229933" y="3613773"/>
                    <a:pt x="3217604" y="2588689"/>
                    <a:pt x="3161682" y="2196356"/>
                  </a:cubicBezTo>
                  <a:cubicBezTo>
                    <a:pt x="3130859" y="1980596"/>
                    <a:pt x="3031785" y="1846296"/>
                    <a:pt x="2997880" y="1655634"/>
                  </a:cubicBezTo>
                  <a:cubicBezTo>
                    <a:pt x="2997440" y="1656074"/>
                    <a:pt x="2996999" y="1656514"/>
                    <a:pt x="2996559" y="1656514"/>
                  </a:cubicBezTo>
                  <a:cubicBezTo>
                    <a:pt x="2919942" y="811525"/>
                    <a:pt x="3234336" y="26420"/>
                    <a:pt x="3230814" y="0"/>
                  </a:cubicBezTo>
                  <a:close/>
                  <a:moveTo>
                    <a:pt x="1303938" y="329365"/>
                  </a:moveTo>
                  <a:cubicBezTo>
                    <a:pt x="1303938" y="329365"/>
                    <a:pt x="1304378" y="329365"/>
                    <a:pt x="1304378" y="329365"/>
                  </a:cubicBezTo>
                  <a:cubicBezTo>
                    <a:pt x="1304378" y="329365"/>
                    <a:pt x="1304378" y="329365"/>
                    <a:pt x="1304378" y="329806"/>
                  </a:cubicBezTo>
                  <a:cubicBezTo>
                    <a:pt x="1305699" y="331127"/>
                    <a:pt x="1303498" y="330246"/>
                    <a:pt x="1303938" y="329365"/>
                  </a:cubicBezTo>
                  <a:close/>
                  <a:moveTo>
                    <a:pt x="2616996" y="1455725"/>
                  </a:moveTo>
                  <a:cubicBezTo>
                    <a:pt x="2616996" y="1454844"/>
                    <a:pt x="2617436" y="1455284"/>
                    <a:pt x="2616996" y="1455725"/>
                  </a:cubicBezTo>
                  <a:lnTo>
                    <a:pt x="2616996" y="1455725"/>
                  </a:lnTo>
                  <a:close/>
                  <a:moveTo>
                    <a:pt x="2616996" y="1456165"/>
                  </a:moveTo>
                  <a:cubicBezTo>
                    <a:pt x="2616996" y="1456165"/>
                    <a:pt x="2616996" y="1456165"/>
                    <a:pt x="2616996" y="1456165"/>
                  </a:cubicBezTo>
                  <a:cubicBezTo>
                    <a:pt x="2616996" y="1456165"/>
                    <a:pt x="2616996" y="1456165"/>
                    <a:pt x="2616996" y="1456165"/>
                  </a:cubicBezTo>
                  <a:cubicBezTo>
                    <a:pt x="2616996" y="1456165"/>
                    <a:pt x="2616996" y="1456165"/>
                    <a:pt x="2616996" y="1456165"/>
                  </a:cubicBezTo>
                  <a:close/>
                  <a:moveTo>
                    <a:pt x="2061743" y="177452"/>
                  </a:moveTo>
                  <a:cubicBezTo>
                    <a:pt x="2061302" y="177452"/>
                    <a:pt x="2060862" y="177893"/>
                    <a:pt x="2060421" y="177893"/>
                  </a:cubicBezTo>
                  <a:cubicBezTo>
                    <a:pt x="2060421" y="177893"/>
                    <a:pt x="2060421" y="177893"/>
                    <a:pt x="2060421" y="177452"/>
                  </a:cubicBezTo>
                  <a:cubicBezTo>
                    <a:pt x="2060421" y="177452"/>
                    <a:pt x="2060862" y="177452"/>
                    <a:pt x="2061743" y="177452"/>
                  </a:cubicBezTo>
                  <a:close/>
                  <a:moveTo>
                    <a:pt x="2670717" y="261115"/>
                  </a:moveTo>
                  <a:cubicBezTo>
                    <a:pt x="2670717" y="261115"/>
                    <a:pt x="2670276" y="261115"/>
                    <a:pt x="2670717" y="261115"/>
                  </a:cubicBezTo>
                  <a:cubicBezTo>
                    <a:pt x="2670276" y="260674"/>
                    <a:pt x="2670717" y="260674"/>
                    <a:pt x="2670717" y="260674"/>
                  </a:cubicBezTo>
                  <a:cubicBezTo>
                    <a:pt x="2671157" y="259353"/>
                    <a:pt x="2671157" y="260674"/>
                    <a:pt x="2670717" y="261115"/>
                  </a:cubicBezTo>
                  <a:close/>
                  <a:moveTo>
                    <a:pt x="2267376" y="103037"/>
                  </a:moveTo>
                  <a:cubicBezTo>
                    <a:pt x="2266495" y="101275"/>
                    <a:pt x="2268697" y="103037"/>
                    <a:pt x="2267816" y="103917"/>
                  </a:cubicBezTo>
                  <a:cubicBezTo>
                    <a:pt x="2266495" y="104358"/>
                    <a:pt x="2265174" y="104358"/>
                    <a:pt x="2263413" y="104798"/>
                  </a:cubicBezTo>
                  <a:cubicBezTo>
                    <a:pt x="2264294" y="104358"/>
                    <a:pt x="2265615" y="104358"/>
                    <a:pt x="2266495" y="103917"/>
                  </a:cubicBezTo>
                  <a:cubicBezTo>
                    <a:pt x="2267376" y="103917"/>
                    <a:pt x="2267816" y="103477"/>
                    <a:pt x="2267376" y="103037"/>
                  </a:cubicBezTo>
                  <a:close/>
                  <a:moveTo>
                    <a:pt x="1940212" y="177452"/>
                  </a:moveTo>
                  <a:cubicBezTo>
                    <a:pt x="1940212" y="177452"/>
                    <a:pt x="1940212" y="177452"/>
                    <a:pt x="1940212" y="177452"/>
                  </a:cubicBezTo>
                  <a:cubicBezTo>
                    <a:pt x="1940212" y="177452"/>
                    <a:pt x="1940212" y="177452"/>
                    <a:pt x="1940212" y="177452"/>
                  </a:cubicBezTo>
                  <a:cubicBezTo>
                    <a:pt x="1940212" y="177452"/>
                    <a:pt x="1940212" y="177012"/>
                    <a:pt x="1940212" y="177452"/>
                  </a:cubicBezTo>
                  <a:cubicBezTo>
                    <a:pt x="1940212" y="177012"/>
                    <a:pt x="1940212" y="177452"/>
                    <a:pt x="1940212" y="177452"/>
                  </a:cubicBezTo>
                  <a:cubicBezTo>
                    <a:pt x="1940212" y="177452"/>
                    <a:pt x="1940212" y="177452"/>
                    <a:pt x="1940212" y="177452"/>
                  </a:cubicBezTo>
                  <a:close/>
                </a:path>
              </a:pathLst>
            </a:custGeom>
            <a:solidFill>
              <a:srgbClr val="FEC790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A6E0F13D-1C10-44A2-9F6F-5C453A98D923}"/>
                </a:ext>
              </a:extLst>
            </p:cNvPr>
            <p:cNvSpPr/>
            <p:nvPr/>
          </p:nvSpPr>
          <p:spPr>
            <a:xfrm>
              <a:off x="8614560" y="2394126"/>
              <a:ext cx="3299744" cy="1573799"/>
            </a:xfrm>
            <a:custGeom>
              <a:avLst/>
              <a:gdLst>
                <a:gd name="connsiteX0" fmla="*/ 3230813 w 3231002"/>
                <a:gd name="connsiteY0" fmla="*/ 0 h 1342560"/>
                <a:gd name="connsiteX1" fmla="*/ 653133 w 3231002"/>
                <a:gd name="connsiteY1" fmla="*/ 17613 h 1342560"/>
                <a:gd name="connsiteX2" fmla="*/ 606018 w 3231002"/>
                <a:gd name="connsiteY2" fmla="*/ 135621 h 1342560"/>
                <a:gd name="connsiteX3" fmla="*/ 524117 w 3231002"/>
                <a:gd name="connsiteY3" fmla="*/ 254510 h 1342560"/>
                <a:gd name="connsiteX4" fmla="*/ 440455 w 3231002"/>
                <a:gd name="connsiteY4" fmla="*/ 297662 h 1342560"/>
                <a:gd name="connsiteX5" fmla="*/ 324648 w 3231002"/>
                <a:gd name="connsiteY5" fmla="*/ 367234 h 1342560"/>
                <a:gd name="connsiteX6" fmla="*/ 263002 w 3231002"/>
                <a:gd name="connsiteY6" fmla="*/ 439007 h 1342560"/>
                <a:gd name="connsiteX7" fmla="*/ 194311 w 3231002"/>
                <a:gd name="connsiteY7" fmla="*/ 501974 h 1342560"/>
                <a:gd name="connsiteX8" fmla="*/ 141032 w 3231002"/>
                <a:gd name="connsiteY8" fmla="*/ 523110 h 1342560"/>
                <a:gd name="connsiteX9" fmla="*/ 60892 w 3231002"/>
                <a:gd name="connsiteY9" fmla="*/ 592241 h 1342560"/>
                <a:gd name="connsiteX10" fmla="*/ 3649 w 3231002"/>
                <a:gd name="connsiteY10" fmla="*/ 870969 h 1342560"/>
                <a:gd name="connsiteX11" fmla="*/ 72781 w 3231002"/>
                <a:gd name="connsiteY11" fmla="*/ 981932 h 1342560"/>
                <a:gd name="connsiteX12" fmla="*/ 245389 w 3231002"/>
                <a:gd name="connsiteY12" fmla="*/ 1032129 h 1342560"/>
                <a:gd name="connsiteX13" fmla="*/ 260801 w 3231002"/>
                <a:gd name="connsiteY13" fmla="*/ 1024643 h 1342560"/>
                <a:gd name="connsiteX14" fmla="*/ 329932 w 3231002"/>
                <a:gd name="connsiteY14" fmla="*/ 967841 h 1342560"/>
                <a:gd name="connsiteX15" fmla="*/ 371763 w 3231002"/>
                <a:gd name="connsiteY15" fmla="*/ 926450 h 1342560"/>
                <a:gd name="connsiteX16" fmla="*/ 812091 w 3231002"/>
                <a:gd name="connsiteY16" fmla="*/ 650365 h 1342560"/>
                <a:gd name="connsiteX17" fmla="*/ 2992596 w 3231002"/>
                <a:gd name="connsiteY17" fmla="*/ 1342560 h 1342560"/>
                <a:gd name="connsiteX18" fmla="*/ 3230813 w 3231002"/>
                <a:gd name="connsiteY18" fmla="*/ 0 h 1342560"/>
                <a:gd name="connsiteX0" fmla="*/ 3230813 w 3231002"/>
                <a:gd name="connsiteY0" fmla="*/ 231239 h 1573799"/>
                <a:gd name="connsiteX1" fmla="*/ 592181 w 3231002"/>
                <a:gd name="connsiteY1" fmla="*/ 0 h 1573799"/>
                <a:gd name="connsiteX2" fmla="*/ 606018 w 3231002"/>
                <a:gd name="connsiteY2" fmla="*/ 366860 h 1573799"/>
                <a:gd name="connsiteX3" fmla="*/ 524117 w 3231002"/>
                <a:gd name="connsiteY3" fmla="*/ 485749 h 1573799"/>
                <a:gd name="connsiteX4" fmla="*/ 440455 w 3231002"/>
                <a:gd name="connsiteY4" fmla="*/ 528901 h 1573799"/>
                <a:gd name="connsiteX5" fmla="*/ 324648 w 3231002"/>
                <a:gd name="connsiteY5" fmla="*/ 598473 h 1573799"/>
                <a:gd name="connsiteX6" fmla="*/ 263002 w 3231002"/>
                <a:gd name="connsiteY6" fmla="*/ 670246 h 1573799"/>
                <a:gd name="connsiteX7" fmla="*/ 194311 w 3231002"/>
                <a:gd name="connsiteY7" fmla="*/ 733213 h 1573799"/>
                <a:gd name="connsiteX8" fmla="*/ 141032 w 3231002"/>
                <a:gd name="connsiteY8" fmla="*/ 754349 h 1573799"/>
                <a:gd name="connsiteX9" fmla="*/ 60892 w 3231002"/>
                <a:gd name="connsiteY9" fmla="*/ 823480 h 1573799"/>
                <a:gd name="connsiteX10" fmla="*/ 3649 w 3231002"/>
                <a:gd name="connsiteY10" fmla="*/ 1102208 h 1573799"/>
                <a:gd name="connsiteX11" fmla="*/ 72781 w 3231002"/>
                <a:gd name="connsiteY11" fmla="*/ 1213171 h 1573799"/>
                <a:gd name="connsiteX12" fmla="*/ 245389 w 3231002"/>
                <a:gd name="connsiteY12" fmla="*/ 1263368 h 1573799"/>
                <a:gd name="connsiteX13" fmla="*/ 260801 w 3231002"/>
                <a:gd name="connsiteY13" fmla="*/ 1255882 h 1573799"/>
                <a:gd name="connsiteX14" fmla="*/ 329932 w 3231002"/>
                <a:gd name="connsiteY14" fmla="*/ 1199080 h 1573799"/>
                <a:gd name="connsiteX15" fmla="*/ 371763 w 3231002"/>
                <a:gd name="connsiteY15" fmla="*/ 1157689 h 1573799"/>
                <a:gd name="connsiteX16" fmla="*/ 812091 w 3231002"/>
                <a:gd name="connsiteY16" fmla="*/ 881604 h 1573799"/>
                <a:gd name="connsiteX17" fmla="*/ 2992596 w 3231002"/>
                <a:gd name="connsiteY17" fmla="*/ 1573799 h 1573799"/>
                <a:gd name="connsiteX18" fmla="*/ 3230813 w 3231002"/>
                <a:gd name="connsiteY18" fmla="*/ 231239 h 1573799"/>
                <a:gd name="connsiteX0" fmla="*/ 3237586 w 3237767"/>
                <a:gd name="connsiteY0" fmla="*/ 20672 h 1573799"/>
                <a:gd name="connsiteX1" fmla="*/ 592181 w 3237767"/>
                <a:gd name="connsiteY1" fmla="*/ 0 h 1573799"/>
                <a:gd name="connsiteX2" fmla="*/ 606018 w 3237767"/>
                <a:gd name="connsiteY2" fmla="*/ 366860 h 1573799"/>
                <a:gd name="connsiteX3" fmla="*/ 524117 w 3237767"/>
                <a:gd name="connsiteY3" fmla="*/ 485749 h 1573799"/>
                <a:gd name="connsiteX4" fmla="*/ 440455 w 3237767"/>
                <a:gd name="connsiteY4" fmla="*/ 528901 h 1573799"/>
                <a:gd name="connsiteX5" fmla="*/ 324648 w 3237767"/>
                <a:gd name="connsiteY5" fmla="*/ 598473 h 1573799"/>
                <a:gd name="connsiteX6" fmla="*/ 263002 w 3237767"/>
                <a:gd name="connsiteY6" fmla="*/ 670246 h 1573799"/>
                <a:gd name="connsiteX7" fmla="*/ 194311 w 3237767"/>
                <a:gd name="connsiteY7" fmla="*/ 733213 h 1573799"/>
                <a:gd name="connsiteX8" fmla="*/ 141032 w 3237767"/>
                <a:gd name="connsiteY8" fmla="*/ 754349 h 1573799"/>
                <a:gd name="connsiteX9" fmla="*/ 60892 w 3237767"/>
                <a:gd name="connsiteY9" fmla="*/ 823480 h 1573799"/>
                <a:gd name="connsiteX10" fmla="*/ 3649 w 3237767"/>
                <a:gd name="connsiteY10" fmla="*/ 1102208 h 1573799"/>
                <a:gd name="connsiteX11" fmla="*/ 72781 w 3237767"/>
                <a:gd name="connsiteY11" fmla="*/ 1213171 h 1573799"/>
                <a:gd name="connsiteX12" fmla="*/ 245389 w 3237767"/>
                <a:gd name="connsiteY12" fmla="*/ 1263368 h 1573799"/>
                <a:gd name="connsiteX13" fmla="*/ 260801 w 3237767"/>
                <a:gd name="connsiteY13" fmla="*/ 1255882 h 1573799"/>
                <a:gd name="connsiteX14" fmla="*/ 329932 w 3237767"/>
                <a:gd name="connsiteY14" fmla="*/ 1199080 h 1573799"/>
                <a:gd name="connsiteX15" fmla="*/ 371763 w 3237767"/>
                <a:gd name="connsiteY15" fmla="*/ 1157689 h 1573799"/>
                <a:gd name="connsiteX16" fmla="*/ 812091 w 3237767"/>
                <a:gd name="connsiteY16" fmla="*/ 881604 h 1573799"/>
                <a:gd name="connsiteX17" fmla="*/ 2992596 w 3237767"/>
                <a:gd name="connsiteY17" fmla="*/ 1573799 h 1573799"/>
                <a:gd name="connsiteX18" fmla="*/ 3237586 w 3237767"/>
                <a:gd name="connsiteY18" fmla="*/ 20672 h 1573799"/>
                <a:gd name="connsiteX0" fmla="*/ 3237586 w 3299744"/>
                <a:gd name="connsiteY0" fmla="*/ 20672 h 1573799"/>
                <a:gd name="connsiteX1" fmla="*/ 592181 w 3299744"/>
                <a:gd name="connsiteY1" fmla="*/ 0 h 1573799"/>
                <a:gd name="connsiteX2" fmla="*/ 606018 w 3299744"/>
                <a:gd name="connsiteY2" fmla="*/ 366860 h 1573799"/>
                <a:gd name="connsiteX3" fmla="*/ 524117 w 3299744"/>
                <a:gd name="connsiteY3" fmla="*/ 485749 h 1573799"/>
                <a:gd name="connsiteX4" fmla="*/ 440455 w 3299744"/>
                <a:gd name="connsiteY4" fmla="*/ 528901 h 1573799"/>
                <a:gd name="connsiteX5" fmla="*/ 324648 w 3299744"/>
                <a:gd name="connsiteY5" fmla="*/ 598473 h 1573799"/>
                <a:gd name="connsiteX6" fmla="*/ 263002 w 3299744"/>
                <a:gd name="connsiteY6" fmla="*/ 670246 h 1573799"/>
                <a:gd name="connsiteX7" fmla="*/ 194311 w 3299744"/>
                <a:gd name="connsiteY7" fmla="*/ 733213 h 1573799"/>
                <a:gd name="connsiteX8" fmla="*/ 141032 w 3299744"/>
                <a:gd name="connsiteY8" fmla="*/ 754349 h 1573799"/>
                <a:gd name="connsiteX9" fmla="*/ 60892 w 3299744"/>
                <a:gd name="connsiteY9" fmla="*/ 823480 h 1573799"/>
                <a:gd name="connsiteX10" fmla="*/ 3649 w 3299744"/>
                <a:gd name="connsiteY10" fmla="*/ 1102208 h 1573799"/>
                <a:gd name="connsiteX11" fmla="*/ 72781 w 3299744"/>
                <a:gd name="connsiteY11" fmla="*/ 1213171 h 1573799"/>
                <a:gd name="connsiteX12" fmla="*/ 245389 w 3299744"/>
                <a:gd name="connsiteY12" fmla="*/ 1263368 h 1573799"/>
                <a:gd name="connsiteX13" fmla="*/ 260801 w 3299744"/>
                <a:gd name="connsiteY13" fmla="*/ 1255882 h 1573799"/>
                <a:gd name="connsiteX14" fmla="*/ 329932 w 3299744"/>
                <a:gd name="connsiteY14" fmla="*/ 1199080 h 1573799"/>
                <a:gd name="connsiteX15" fmla="*/ 371763 w 3299744"/>
                <a:gd name="connsiteY15" fmla="*/ 1157689 h 1573799"/>
                <a:gd name="connsiteX16" fmla="*/ 812091 w 3299744"/>
                <a:gd name="connsiteY16" fmla="*/ 881604 h 1573799"/>
                <a:gd name="connsiteX17" fmla="*/ 2992596 w 3299744"/>
                <a:gd name="connsiteY17" fmla="*/ 1573799 h 1573799"/>
                <a:gd name="connsiteX18" fmla="*/ 3237586 w 3299744"/>
                <a:gd name="connsiteY18" fmla="*/ 20672 h 1573799"/>
                <a:gd name="connsiteX0" fmla="*/ 3237586 w 3299744"/>
                <a:gd name="connsiteY0" fmla="*/ 20672 h 1573799"/>
                <a:gd name="connsiteX1" fmla="*/ 592181 w 3299744"/>
                <a:gd name="connsiteY1" fmla="*/ 0 h 1573799"/>
                <a:gd name="connsiteX2" fmla="*/ 524117 w 3299744"/>
                <a:gd name="connsiteY2" fmla="*/ 485749 h 1573799"/>
                <a:gd name="connsiteX3" fmla="*/ 440455 w 3299744"/>
                <a:gd name="connsiteY3" fmla="*/ 528901 h 1573799"/>
                <a:gd name="connsiteX4" fmla="*/ 324648 w 3299744"/>
                <a:gd name="connsiteY4" fmla="*/ 598473 h 1573799"/>
                <a:gd name="connsiteX5" fmla="*/ 263002 w 3299744"/>
                <a:gd name="connsiteY5" fmla="*/ 670246 h 1573799"/>
                <a:gd name="connsiteX6" fmla="*/ 194311 w 3299744"/>
                <a:gd name="connsiteY6" fmla="*/ 733213 h 1573799"/>
                <a:gd name="connsiteX7" fmla="*/ 141032 w 3299744"/>
                <a:gd name="connsiteY7" fmla="*/ 754349 h 1573799"/>
                <a:gd name="connsiteX8" fmla="*/ 60892 w 3299744"/>
                <a:gd name="connsiteY8" fmla="*/ 823480 h 1573799"/>
                <a:gd name="connsiteX9" fmla="*/ 3649 w 3299744"/>
                <a:gd name="connsiteY9" fmla="*/ 1102208 h 1573799"/>
                <a:gd name="connsiteX10" fmla="*/ 72781 w 3299744"/>
                <a:gd name="connsiteY10" fmla="*/ 1213171 h 1573799"/>
                <a:gd name="connsiteX11" fmla="*/ 245389 w 3299744"/>
                <a:gd name="connsiteY11" fmla="*/ 1263368 h 1573799"/>
                <a:gd name="connsiteX12" fmla="*/ 260801 w 3299744"/>
                <a:gd name="connsiteY12" fmla="*/ 1255882 h 1573799"/>
                <a:gd name="connsiteX13" fmla="*/ 329932 w 3299744"/>
                <a:gd name="connsiteY13" fmla="*/ 1199080 h 1573799"/>
                <a:gd name="connsiteX14" fmla="*/ 371763 w 3299744"/>
                <a:gd name="connsiteY14" fmla="*/ 1157689 h 1573799"/>
                <a:gd name="connsiteX15" fmla="*/ 812091 w 3299744"/>
                <a:gd name="connsiteY15" fmla="*/ 881604 h 1573799"/>
                <a:gd name="connsiteX16" fmla="*/ 2992596 w 3299744"/>
                <a:gd name="connsiteY16" fmla="*/ 1573799 h 1573799"/>
                <a:gd name="connsiteX17" fmla="*/ 3237586 w 3299744"/>
                <a:gd name="connsiteY17" fmla="*/ 20672 h 1573799"/>
                <a:gd name="connsiteX0" fmla="*/ 3237586 w 3299744"/>
                <a:gd name="connsiteY0" fmla="*/ 20672 h 1573799"/>
                <a:gd name="connsiteX1" fmla="*/ 592181 w 3299744"/>
                <a:gd name="connsiteY1" fmla="*/ 0 h 1573799"/>
                <a:gd name="connsiteX2" fmla="*/ 524117 w 3299744"/>
                <a:gd name="connsiteY2" fmla="*/ 485749 h 1573799"/>
                <a:gd name="connsiteX3" fmla="*/ 440455 w 3299744"/>
                <a:gd name="connsiteY3" fmla="*/ 528901 h 1573799"/>
                <a:gd name="connsiteX4" fmla="*/ 324648 w 3299744"/>
                <a:gd name="connsiteY4" fmla="*/ 598473 h 1573799"/>
                <a:gd name="connsiteX5" fmla="*/ 263002 w 3299744"/>
                <a:gd name="connsiteY5" fmla="*/ 670246 h 1573799"/>
                <a:gd name="connsiteX6" fmla="*/ 194311 w 3299744"/>
                <a:gd name="connsiteY6" fmla="*/ 733213 h 1573799"/>
                <a:gd name="connsiteX7" fmla="*/ 141032 w 3299744"/>
                <a:gd name="connsiteY7" fmla="*/ 754349 h 1573799"/>
                <a:gd name="connsiteX8" fmla="*/ 60892 w 3299744"/>
                <a:gd name="connsiteY8" fmla="*/ 823480 h 1573799"/>
                <a:gd name="connsiteX9" fmla="*/ 3649 w 3299744"/>
                <a:gd name="connsiteY9" fmla="*/ 1102208 h 1573799"/>
                <a:gd name="connsiteX10" fmla="*/ 72781 w 3299744"/>
                <a:gd name="connsiteY10" fmla="*/ 1213171 h 1573799"/>
                <a:gd name="connsiteX11" fmla="*/ 245389 w 3299744"/>
                <a:gd name="connsiteY11" fmla="*/ 1263368 h 1573799"/>
                <a:gd name="connsiteX12" fmla="*/ 260801 w 3299744"/>
                <a:gd name="connsiteY12" fmla="*/ 1255882 h 1573799"/>
                <a:gd name="connsiteX13" fmla="*/ 329932 w 3299744"/>
                <a:gd name="connsiteY13" fmla="*/ 1199080 h 1573799"/>
                <a:gd name="connsiteX14" fmla="*/ 371763 w 3299744"/>
                <a:gd name="connsiteY14" fmla="*/ 1157689 h 1573799"/>
                <a:gd name="connsiteX15" fmla="*/ 812091 w 3299744"/>
                <a:gd name="connsiteY15" fmla="*/ 881604 h 1573799"/>
                <a:gd name="connsiteX16" fmla="*/ 2992596 w 3299744"/>
                <a:gd name="connsiteY16" fmla="*/ 1573799 h 1573799"/>
                <a:gd name="connsiteX17" fmla="*/ 3237586 w 3299744"/>
                <a:gd name="connsiteY17" fmla="*/ 20672 h 157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9744" h="1573799">
                  <a:moveTo>
                    <a:pt x="3237586" y="20672"/>
                  </a:moveTo>
                  <a:lnTo>
                    <a:pt x="592181" y="0"/>
                  </a:lnTo>
                  <a:cubicBezTo>
                    <a:pt x="478560" y="294461"/>
                    <a:pt x="549405" y="397599"/>
                    <a:pt x="524117" y="485749"/>
                  </a:cubicBezTo>
                  <a:cubicBezTo>
                    <a:pt x="498829" y="573899"/>
                    <a:pt x="469076" y="516131"/>
                    <a:pt x="440455" y="528901"/>
                  </a:cubicBezTo>
                  <a:cubicBezTo>
                    <a:pt x="399064" y="547395"/>
                    <a:pt x="355031" y="561485"/>
                    <a:pt x="324648" y="598473"/>
                  </a:cubicBezTo>
                  <a:cubicBezTo>
                    <a:pt x="304393" y="622691"/>
                    <a:pt x="284138" y="646909"/>
                    <a:pt x="263002" y="670246"/>
                  </a:cubicBezTo>
                  <a:cubicBezTo>
                    <a:pt x="242307" y="693583"/>
                    <a:pt x="226896" y="722645"/>
                    <a:pt x="194311" y="733213"/>
                  </a:cubicBezTo>
                  <a:cubicBezTo>
                    <a:pt x="176258" y="739378"/>
                    <a:pt x="159085" y="748624"/>
                    <a:pt x="141032" y="754349"/>
                  </a:cubicBezTo>
                  <a:cubicBezTo>
                    <a:pt x="103604" y="765357"/>
                    <a:pt x="79386" y="791336"/>
                    <a:pt x="60892" y="823480"/>
                  </a:cubicBezTo>
                  <a:cubicBezTo>
                    <a:pt x="12015" y="910225"/>
                    <a:pt x="-9120" y="1003574"/>
                    <a:pt x="3649" y="1102208"/>
                  </a:cubicBezTo>
                  <a:cubicBezTo>
                    <a:pt x="9373" y="1148442"/>
                    <a:pt x="30950" y="1187632"/>
                    <a:pt x="72781" y="1213171"/>
                  </a:cubicBezTo>
                  <a:cubicBezTo>
                    <a:pt x="125620" y="1245315"/>
                    <a:pt x="184624" y="1257644"/>
                    <a:pt x="245389" y="1263368"/>
                  </a:cubicBezTo>
                  <a:cubicBezTo>
                    <a:pt x="252875" y="1266010"/>
                    <a:pt x="256397" y="1259405"/>
                    <a:pt x="260801" y="1255882"/>
                  </a:cubicBezTo>
                  <a:cubicBezTo>
                    <a:pt x="284138" y="1237389"/>
                    <a:pt x="308797" y="1220216"/>
                    <a:pt x="329932" y="1199080"/>
                  </a:cubicBezTo>
                  <a:cubicBezTo>
                    <a:pt x="343583" y="1184990"/>
                    <a:pt x="357233" y="1170899"/>
                    <a:pt x="371763" y="1157689"/>
                  </a:cubicBezTo>
                  <a:cubicBezTo>
                    <a:pt x="403467" y="1127747"/>
                    <a:pt x="812091" y="881604"/>
                    <a:pt x="812091" y="881604"/>
                  </a:cubicBezTo>
                  <a:cubicBezTo>
                    <a:pt x="1122523" y="713398"/>
                    <a:pt x="2992596" y="1573799"/>
                    <a:pt x="2992596" y="1573799"/>
                  </a:cubicBezTo>
                  <a:cubicBezTo>
                    <a:pt x="3091230" y="1353635"/>
                    <a:pt x="3440154" y="766316"/>
                    <a:pt x="3237586" y="20672"/>
                  </a:cubicBezTo>
                  <a:close/>
                </a:path>
              </a:pathLst>
            </a:custGeom>
            <a:solidFill>
              <a:schemeClr val="accent1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64ABE84A-0483-4E1B-A3A4-ABF9B8CF3A74}"/>
                </a:ext>
              </a:extLst>
            </p:cNvPr>
            <p:cNvSpPr/>
            <p:nvPr/>
          </p:nvSpPr>
          <p:spPr>
            <a:xfrm>
              <a:off x="11461846" y="2624484"/>
              <a:ext cx="300744" cy="217081"/>
            </a:xfrm>
            <a:custGeom>
              <a:avLst/>
              <a:gdLst>
                <a:gd name="connsiteX0" fmla="*/ 300744 w 300744"/>
                <a:gd name="connsiteY0" fmla="*/ 440 h 217081"/>
                <a:gd name="connsiteX1" fmla="*/ 201230 w 300744"/>
                <a:gd name="connsiteY1" fmla="*/ 52839 h 217081"/>
                <a:gd name="connsiteX2" fmla="*/ 104358 w 300744"/>
                <a:gd name="connsiteY2" fmla="*/ 103917 h 217081"/>
                <a:gd name="connsiteX3" fmla="*/ 43593 w 300744"/>
                <a:gd name="connsiteY3" fmla="*/ 167325 h 217081"/>
                <a:gd name="connsiteX4" fmla="*/ 0 w 300744"/>
                <a:gd name="connsiteY4" fmla="*/ 217082 h 217081"/>
                <a:gd name="connsiteX5" fmla="*/ 100395 w 300744"/>
                <a:gd name="connsiteY5" fmla="*/ 67370 h 217081"/>
                <a:gd name="connsiteX6" fmla="*/ 244822 w 300744"/>
                <a:gd name="connsiteY6" fmla="*/ 5724 h 217081"/>
                <a:gd name="connsiteX7" fmla="*/ 257152 w 300744"/>
                <a:gd name="connsiteY7" fmla="*/ 0 h 217081"/>
                <a:gd name="connsiteX8" fmla="*/ 300744 w 300744"/>
                <a:gd name="connsiteY8" fmla="*/ 440 h 217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744" h="217081">
                  <a:moveTo>
                    <a:pt x="300744" y="440"/>
                  </a:moveTo>
                  <a:cubicBezTo>
                    <a:pt x="267720" y="18053"/>
                    <a:pt x="234254" y="35667"/>
                    <a:pt x="201230" y="52839"/>
                  </a:cubicBezTo>
                  <a:cubicBezTo>
                    <a:pt x="168646" y="70012"/>
                    <a:pt x="135180" y="84543"/>
                    <a:pt x="104358" y="103917"/>
                  </a:cubicBezTo>
                  <a:cubicBezTo>
                    <a:pt x="79699" y="119769"/>
                    <a:pt x="62967" y="145749"/>
                    <a:pt x="43593" y="167325"/>
                  </a:cubicBezTo>
                  <a:cubicBezTo>
                    <a:pt x="29502" y="183176"/>
                    <a:pt x="12770" y="195946"/>
                    <a:pt x="0" y="217082"/>
                  </a:cubicBezTo>
                  <a:cubicBezTo>
                    <a:pt x="9247" y="151473"/>
                    <a:pt x="45794" y="99514"/>
                    <a:pt x="100395" y="67370"/>
                  </a:cubicBezTo>
                  <a:cubicBezTo>
                    <a:pt x="146189" y="40510"/>
                    <a:pt x="195506" y="23337"/>
                    <a:pt x="244822" y="5724"/>
                  </a:cubicBezTo>
                  <a:cubicBezTo>
                    <a:pt x="249226" y="4403"/>
                    <a:pt x="254069" y="3963"/>
                    <a:pt x="257152" y="0"/>
                  </a:cubicBezTo>
                  <a:cubicBezTo>
                    <a:pt x="271682" y="440"/>
                    <a:pt x="286213" y="440"/>
                    <a:pt x="300744" y="44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0000"/>
              </a:schemeClr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0B7ED5E-04C9-4230-9812-C086ED302F15}"/>
                </a:ext>
              </a:extLst>
            </p:cNvPr>
            <p:cNvSpPr/>
            <p:nvPr/>
          </p:nvSpPr>
          <p:spPr>
            <a:xfrm>
              <a:off x="10917601" y="2624925"/>
              <a:ext cx="379122" cy="266838"/>
            </a:xfrm>
            <a:custGeom>
              <a:avLst/>
              <a:gdLst>
                <a:gd name="connsiteX0" fmla="*/ 18053 w 379122"/>
                <a:gd name="connsiteY0" fmla="*/ 0 h 266838"/>
                <a:gd name="connsiteX1" fmla="*/ 84983 w 379122"/>
                <a:gd name="connsiteY1" fmla="*/ 51518 h 266838"/>
                <a:gd name="connsiteX2" fmla="*/ 191543 w 379122"/>
                <a:gd name="connsiteY2" fmla="*/ 128135 h 266838"/>
                <a:gd name="connsiteX3" fmla="*/ 321880 w 379122"/>
                <a:gd name="connsiteY3" fmla="*/ 221925 h 266838"/>
                <a:gd name="connsiteX4" fmla="*/ 379122 w 379122"/>
                <a:gd name="connsiteY4" fmla="*/ 266839 h 266838"/>
                <a:gd name="connsiteX5" fmla="*/ 350061 w 379122"/>
                <a:gd name="connsiteY5" fmla="*/ 251427 h 266838"/>
                <a:gd name="connsiteX6" fmla="*/ 164683 w 379122"/>
                <a:gd name="connsiteY6" fmla="*/ 146189 h 266838"/>
                <a:gd name="connsiteX7" fmla="*/ 33905 w 379122"/>
                <a:gd name="connsiteY7" fmla="*/ 39189 h 266838"/>
                <a:gd name="connsiteX8" fmla="*/ 15411 w 379122"/>
                <a:gd name="connsiteY8" fmla="*/ 18934 h 266838"/>
                <a:gd name="connsiteX9" fmla="*/ 0 w 379122"/>
                <a:gd name="connsiteY9" fmla="*/ 3082 h 266838"/>
                <a:gd name="connsiteX10" fmla="*/ 0 w 379122"/>
                <a:gd name="connsiteY10" fmla="*/ 0 h 266838"/>
                <a:gd name="connsiteX11" fmla="*/ 18053 w 379122"/>
                <a:gd name="connsiteY11" fmla="*/ 0 h 26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122" h="266838">
                  <a:moveTo>
                    <a:pt x="18053" y="0"/>
                  </a:moveTo>
                  <a:cubicBezTo>
                    <a:pt x="38308" y="19815"/>
                    <a:pt x="62526" y="34786"/>
                    <a:pt x="84983" y="51518"/>
                  </a:cubicBezTo>
                  <a:cubicBezTo>
                    <a:pt x="119769" y="77938"/>
                    <a:pt x="155876" y="102596"/>
                    <a:pt x="191543" y="128135"/>
                  </a:cubicBezTo>
                  <a:cubicBezTo>
                    <a:pt x="235135" y="159399"/>
                    <a:pt x="278727" y="190662"/>
                    <a:pt x="321880" y="221925"/>
                  </a:cubicBezTo>
                  <a:cubicBezTo>
                    <a:pt x="341254" y="236016"/>
                    <a:pt x="360629" y="250547"/>
                    <a:pt x="379122" y="266839"/>
                  </a:cubicBezTo>
                  <a:cubicBezTo>
                    <a:pt x="369435" y="261555"/>
                    <a:pt x="359748" y="256271"/>
                    <a:pt x="350061" y="251427"/>
                  </a:cubicBezTo>
                  <a:cubicBezTo>
                    <a:pt x="286653" y="218843"/>
                    <a:pt x="224567" y="184497"/>
                    <a:pt x="164683" y="146189"/>
                  </a:cubicBezTo>
                  <a:cubicBezTo>
                    <a:pt x="116687" y="115806"/>
                    <a:pt x="73975" y="79259"/>
                    <a:pt x="33905" y="39189"/>
                  </a:cubicBezTo>
                  <a:cubicBezTo>
                    <a:pt x="27300" y="32584"/>
                    <a:pt x="24218" y="23337"/>
                    <a:pt x="15411" y="18934"/>
                  </a:cubicBezTo>
                  <a:cubicBezTo>
                    <a:pt x="8807" y="14971"/>
                    <a:pt x="3963" y="9247"/>
                    <a:pt x="0" y="3082"/>
                  </a:cubicBezTo>
                  <a:cubicBezTo>
                    <a:pt x="0" y="2202"/>
                    <a:pt x="0" y="1321"/>
                    <a:pt x="0" y="0"/>
                  </a:cubicBezTo>
                  <a:cubicBezTo>
                    <a:pt x="5724" y="0"/>
                    <a:pt x="11889" y="0"/>
                    <a:pt x="1805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0000"/>
              </a:schemeClr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D220B5F-2870-4D84-BCF5-2BAB20D61C5D}"/>
                </a:ext>
              </a:extLst>
            </p:cNvPr>
            <p:cNvSpPr/>
            <p:nvPr/>
          </p:nvSpPr>
          <p:spPr>
            <a:xfrm>
              <a:off x="9918496" y="2727521"/>
              <a:ext cx="976647" cy="228089"/>
            </a:xfrm>
            <a:custGeom>
              <a:avLst/>
              <a:gdLst>
                <a:gd name="connsiteX0" fmla="*/ 715093 w 976647"/>
                <a:gd name="connsiteY0" fmla="*/ 59004 h 228089"/>
                <a:gd name="connsiteX1" fmla="*/ 836623 w 976647"/>
                <a:gd name="connsiteY1" fmla="*/ 29942 h 228089"/>
                <a:gd name="connsiteX2" fmla="*/ 976648 w 976647"/>
                <a:gd name="connsiteY2" fmla="*/ 0 h 228089"/>
                <a:gd name="connsiteX3" fmla="*/ 932615 w 976647"/>
                <a:gd name="connsiteY3" fmla="*/ 16292 h 228089"/>
                <a:gd name="connsiteX4" fmla="*/ 819450 w 976647"/>
                <a:gd name="connsiteY4" fmla="*/ 56362 h 228089"/>
                <a:gd name="connsiteX5" fmla="*/ 761768 w 976647"/>
                <a:gd name="connsiteY5" fmla="*/ 75296 h 228089"/>
                <a:gd name="connsiteX6" fmla="*/ 671500 w 976647"/>
                <a:gd name="connsiteY6" fmla="*/ 102156 h 228089"/>
                <a:gd name="connsiteX7" fmla="*/ 512982 w 976647"/>
                <a:gd name="connsiteY7" fmla="*/ 149271 h 228089"/>
                <a:gd name="connsiteX8" fmla="*/ 352703 w 976647"/>
                <a:gd name="connsiteY8" fmla="*/ 188460 h 228089"/>
                <a:gd name="connsiteX9" fmla="*/ 197267 w 976647"/>
                <a:gd name="connsiteY9" fmla="*/ 213119 h 228089"/>
                <a:gd name="connsiteX10" fmla="*/ 9687 w 976647"/>
                <a:gd name="connsiteY10" fmla="*/ 228090 h 228089"/>
                <a:gd name="connsiteX11" fmla="*/ 0 w 976647"/>
                <a:gd name="connsiteY11" fmla="*/ 225448 h 228089"/>
                <a:gd name="connsiteX12" fmla="*/ 73975 w 976647"/>
                <a:gd name="connsiteY12" fmla="*/ 208275 h 228089"/>
                <a:gd name="connsiteX13" fmla="*/ 239098 w 976647"/>
                <a:gd name="connsiteY13" fmla="*/ 169086 h 228089"/>
                <a:gd name="connsiteX14" fmla="*/ 628348 w 976647"/>
                <a:gd name="connsiteY14" fmla="*/ 78819 h 228089"/>
                <a:gd name="connsiteX15" fmla="*/ 640237 w 976647"/>
                <a:gd name="connsiteY15" fmla="*/ 75736 h 228089"/>
                <a:gd name="connsiteX16" fmla="*/ 677665 w 976647"/>
                <a:gd name="connsiteY16" fmla="*/ 66490 h 228089"/>
                <a:gd name="connsiteX17" fmla="*/ 715093 w 976647"/>
                <a:gd name="connsiteY17" fmla="*/ 59004 h 2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6647" h="228089">
                  <a:moveTo>
                    <a:pt x="715093" y="59004"/>
                  </a:moveTo>
                  <a:cubicBezTo>
                    <a:pt x="755603" y="49317"/>
                    <a:pt x="796113" y="39189"/>
                    <a:pt x="836623" y="29942"/>
                  </a:cubicBezTo>
                  <a:cubicBezTo>
                    <a:pt x="882858" y="18934"/>
                    <a:pt x="929532" y="8366"/>
                    <a:pt x="976648" y="0"/>
                  </a:cubicBezTo>
                  <a:cubicBezTo>
                    <a:pt x="962117" y="5284"/>
                    <a:pt x="947146" y="10128"/>
                    <a:pt x="932615" y="16292"/>
                  </a:cubicBezTo>
                  <a:cubicBezTo>
                    <a:pt x="895627" y="32144"/>
                    <a:pt x="856438" y="40510"/>
                    <a:pt x="819450" y="56362"/>
                  </a:cubicBezTo>
                  <a:cubicBezTo>
                    <a:pt x="801397" y="63848"/>
                    <a:pt x="780261" y="66490"/>
                    <a:pt x="761768" y="75296"/>
                  </a:cubicBezTo>
                  <a:cubicBezTo>
                    <a:pt x="730945" y="81461"/>
                    <a:pt x="701443" y="92469"/>
                    <a:pt x="671500" y="102156"/>
                  </a:cubicBezTo>
                  <a:cubicBezTo>
                    <a:pt x="619101" y="119769"/>
                    <a:pt x="565822" y="133860"/>
                    <a:pt x="512982" y="149271"/>
                  </a:cubicBezTo>
                  <a:cubicBezTo>
                    <a:pt x="460143" y="164683"/>
                    <a:pt x="406423" y="177893"/>
                    <a:pt x="352703" y="188460"/>
                  </a:cubicBezTo>
                  <a:cubicBezTo>
                    <a:pt x="301184" y="198588"/>
                    <a:pt x="249666" y="206954"/>
                    <a:pt x="197267" y="213119"/>
                  </a:cubicBezTo>
                  <a:cubicBezTo>
                    <a:pt x="134740" y="220604"/>
                    <a:pt x="72214" y="226329"/>
                    <a:pt x="9687" y="228090"/>
                  </a:cubicBezTo>
                  <a:cubicBezTo>
                    <a:pt x="6605" y="228090"/>
                    <a:pt x="3523" y="228090"/>
                    <a:pt x="0" y="225448"/>
                  </a:cubicBezTo>
                  <a:cubicBezTo>
                    <a:pt x="24658" y="219724"/>
                    <a:pt x="49317" y="213999"/>
                    <a:pt x="73975" y="208275"/>
                  </a:cubicBezTo>
                  <a:cubicBezTo>
                    <a:pt x="129016" y="195065"/>
                    <a:pt x="184057" y="181855"/>
                    <a:pt x="239098" y="169086"/>
                  </a:cubicBezTo>
                  <a:cubicBezTo>
                    <a:pt x="368995" y="138703"/>
                    <a:pt x="498892" y="108761"/>
                    <a:pt x="628348" y="78819"/>
                  </a:cubicBezTo>
                  <a:cubicBezTo>
                    <a:pt x="632311" y="77938"/>
                    <a:pt x="636274" y="76617"/>
                    <a:pt x="640237" y="75736"/>
                  </a:cubicBezTo>
                  <a:cubicBezTo>
                    <a:pt x="652566" y="72214"/>
                    <a:pt x="665776" y="72654"/>
                    <a:pt x="677665" y="66490"/>
                  </a:cubicBezTo>
                  <a:cubicBezTo>
                    <a:pt x="689994" y="59444"/>
                    <a:pt x="702323" y="56362"/>
                    <a:pt x="715093" y="5900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0000"/>
              </a:schemeClr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A2153347-E9B6-4B61-850F-4DE3F2118F2B}"/>
                </a:ext>
              </a:extLst>
            </p:cNvPr>
            <p:cNvSpPr/>
            <p:nvPr/>
          </p:nvSpPr>
          <p:spPr>
            <a:xfrm>
              <a:off x="8894294" y="2970958"/>
              <a:ext cx="128563" cy="136565"/>
            </a:xfrm>
            <a:custGeom>
              <a:avLst/>
              <a:gdLst>
                <a:gd name="connsiteX0" fmla="*/ 0 w 128563"/>
                <a:gd name="connsiteY0" fmla="*/ 132603 h 136565"/>
                <a:gd name="connsiteX1" fmla="*/ 107880 w 128563"/>
                <a:gd name="connsiteY1" fmla="*/ 5788 h 136565"/>
                <a:gd name="connsiteX2" fmla="*/ 117127 w 128563"/>
                <a:gd name="connsiteY2" fmla="*/ 4467 h 136565"/>
                <a:gd name="connsiteX3" fmla="*/ 127695 w 128563"/>
                <a:gd name="connsiteY3" fmla="*/ 69196 h 136565"/>
                <a:gd name="connsiteX4" fmla="*/ 95551 w 128563"/>
                <a:gd name="connsiteY4" fmla="*/ 110146 h 136565"/>
                <a:gd name="connsiteX5" fmla="*/ 1321 w 128563"/>
                <a:gd name="connsiteY5" fmla="*/ 136566 h 136565"/>
                <a:gd name="connsiteX6" fmla="*/ 0 w 128563"/>
                <a:gd name="connsiteY6" fmla="*/ 132603 h 13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63" h="136565">
                  <a:moveTo>
                    <a:pt x="0" y="132603"/>
                  </a:moveTo>
                  <a:cubicBezTo>
                    <a:pt x="36107" y="90331"/>
                    <a:pt x="71773" y="48060"/>
                    <a:pt x="107880" y="5788"/>
                  </a:cubicBezTo>
                  <a:cubicBezTo>
                    <a:pt x="110522" y="2706"/>
                    <a:pt x="114485" y="-4779"/>
                    <a:pt x="117127" y="4467"/>
                  </a:cubicBezTo>
                  <a:cubicBezTo>
                    <a:pt x="123292" y="25603"/>
                    <a:pt x="131218" y="46299"/>
                    <a:pt x="127695" y="69196"/>
                  </a:cubicBezTo>
                  <a:cubicBezTo>
                    <a:pt x="124613" y="89010"/>
                    <a:pt x="112724" y="101780"/>
                    <a:pt x="95551" y="110146"/>
                  </a:cubicBezTo>
                  <a:cubicBezTo>
                    <a:pt x="65609" y="125117"/>
                    <a:pt x="33465" y="130401"/>
                    <a:pt x="1321" y="136566"/>
                  </a:cubicBezTo>
                  <a:cubicBezTo>
                    <a:pt x="880" y="135245"/>
                    <a:pt x="440" y="133924"/>
                    <a:pt x="0" y="13260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0000"/>
              </a:schemeClr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70DD777C-4B62-427D-A15F-8BEA4EF6FD7B}"/>
                </a:ext>
              </a:extLst>
            </p:cNvPr>
            <p:cNvSpPr/>
            <p:nvPr/>
          </p:nvSpPr>
          <p:spPr>
            <a:xfrm>
              <a:off x="10917161" y="2628007"/>
              <a:ext cx="15411" cy="15851"/>
            </a:xfrm>
            <a:custGeom>
              <a:avLst/>
              <a:gdLst>
                <a:gd name="connsiteX0" fmla="*/ 0 w 15411"/>
                <a:gd name="connsiteY0" fmla="*/ 0 h 15851"/>
                <a:gd name="connsiteX1" fmla="*/ 15411 w 15411"/>
                <a:gd name="connsiteY1" fmla="*/ 15852 h 15851"/>
                <a:gd name="connsiteX2" fmla="*/ 0 w 15411"/>
                <a:gd name="connsiteY2" fmla="*/ 0 h 1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11" h="15851">
                  <a:moveTo>
                    <a:pt x="0" y="0"/>
                  </a:moveTo>
                  <a:cubicBezTo>
                    <a:pt x="6164" y="4403"/>
                    <a:pt x="11448" y="9247"/>
                    <a:pt x="15411" y="15852"/>
                  </a:cubicBezTo>
                  <a:cubicBezTo>
                    <a:pt x="5724" y="14971"/>
                    <a:pt x="2202" y="7926"/>
                    <a:pt x="0" y="0"/>
                  </a:cubicBezTo>
                  <a:close/>
                </a:path>
              </a:pathLst>
            </a:custGeom>
            <a:solidFill>
              <a:srgbClr val="5FA8E9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750C6EE2-D796-441A-B151-EBE75F3BCBE2}"/>
                </a:ext>
              </a:extLst>
            </p:cNvPr>
            <p:cNvSpPr/>
            <p:nvPr/>
          </p:nvSpPr>
          <p:spPr>
            <a:xfrm>
              <a:off x="9384588" y="4247783"/>
              <a:ext cx="2639067" cy="2380165"/>
            </a:xfrm>
            <a:custGeom>
              <a:avLst/>
              <a:gdLst>
                <a:gd name="connsiteX0" fmla="*/ 119561 w 2467479"/>
                <a:gd name="connsiteY0" fmla="*/ 2339904 h 2340783"/>
                <a:gd name="connsiteX1" fmla="*/ 49549 w 2467479"/>
                <a:gd name="connsiteY1" fmla="*/ 2023748 h 2340783"/>
                <a:gd name="connsiteX2" fmla="*/ 672 w 2467479"/>
                <a:gd name="connsiteY2" fmla="*/ 1607197 h 2340783"/>
                <a:gd name="connsiteX3" fmla="*/ 16084 w 2467479"/>
                <a:gd name="connsiteY3" fmla="*/ 1268145 h 2340783"/>
                <a:gd name="connsiteX4" fmla="*/ 64079 w 2467479"/>
                <a:gd name="connsiteY4" fmla="*/ 899150 h 2340783"/>
                <a:gd name="connsiteX5" fmla="*/ 82573 w 2467479"/>
                <a:gd name="connsiteY5" fmla="*/ 874051 h 2340783"/>
                <a:gd name="connsiteX6" fmla="*/ 2204074 w 2467479"/>
                <a:gd name="connsiteY6" fmla="*/ 22016 h 2340783"/>
                <a:gd name="connsiteX7" fmla="*/ 2228732 w 2467479"/>
                <a:gd name="connsiteY7" fmla="*/ 0 h 2340783"/>
                <a:gd name="connsiteX8" fmla="*/ 2242823 w 2467479"/>
                <a:gd name="connsiteY8" fmla="*/ 16292 h 2340783"/>
                <a:gd name="connsiteX9" fmla="*/ 2297864 w 2467479"/>
                <a:gd name="connsiteY9" fmla="*/ 161600 h 2340783"/>
                <a:gd name="connsiteX10" fmla="*/ 2388571 w 2467479"/>
                <a:gd name="connsiteY10" fmla="*/ 434604 h 2340783"/>
                <a:gd name="connsiteX11" fmla="*/ 2455061 w 2467479"/>
                <a:gd name="connsiteY11" fmla="*/ 689554 h 2340783"/>
                <a:gd name="connsiteX12" fmla="*/ 2461225 w 2467479"/>
                <a:gd name="connsiteY12" fmla="*/ 735348 h 2340783"/>
                <a:gd name="connsiteX13" fmla="*/ 2461666 w 2467479"/>
                <a:gd name="connsiteY13" fmla="*/ 1311737 h 2340783"/>
                <a:gd name="connsiteX14" fmla="*/ 2460785 w 2467479"/>
                <a:gd name="connsiteY14" fmla="*/ 2060295 h 2340783"/>
                <a:gd name="connsiteX15" fmla="*/ 2427320 w 2467479"/>
                <a:gd name="connsiteY15" fmla="*/ 2340784 h 2340783"/>
                <a:gd name="connsiteX16" fmla="*/ 119561 w 2467479"/>
                <a:gd name="connsiteY16" fmla="*/ 2339904 h 2340783"/>
                <a:gd name="connsiteX0" fmla="*/ 119561 w 2628720"/>
                <a:gd name="connsiteY0" fmla="*/ 2339904 h 2340784"/>
                <a:gd name="connsiteX1" fmla="*/ 49549 w 2628720"/>
                <a:gd name="connsiteY1" fmla="*/ 2023748 h 2340784"/>
                <a:gd name="connsiteX2" fmla="*/ 672 w 2628720"/>
                <a:gd name="connsiteY2" fmla="*/ 1607197 h 2340784"/>
                <a:gd name="connsiteX3" fmla="*/ 16084 w 2628720"/>
                <a:gd name="connsiteY3" fmla="*/ 1268145 h 2340784"/>
                <a:gd name="connsiteX4" fmla="*/ 64079 w 2628720"/>
                <a:gd name="connsiteY4" fmla="*/ 899150 h 2340784"/>
                <a:gd name="connsiteX5" fmla="*/ 82573 w 2628720"/>
                <a:gd name="connsiteY5" fmla="*/ 874051 h 2340784"/>
                <a:gd name="connsiteX6" fmla="*/ 2204074 w 2628720"/>
                <a:gd name="connsiteY6" fmla="*/ 22016 h 2340784"/>
                <a:gd name="connsiteX7" fmla="*/ 2228732 w 2628720"/>
                <a:gd name="connsiteY7" fmla="*/ 0 h 2340784"/>
                <a:gd name="connsiteX8" fmla="*/ 2242823 w 2628720"/>
                <a:gd name="connsiteY8" fmla="*/ 16292 h 2340784"/>
                <a:gd name="connsiteX9" fmla="*/ 2297864 w 2628720"/>
                <a:gd name="connsiteY9" fmla="*/ 161600 h 2340784"/>
                <a:gd name="connsiteX10" fmla="*/ 2388571 w 2628720"/>
                <a:gd name="connsiteY10" fmla="*/ 434604 h 2340784"/>
                <a:gd name="connsiteX11" fmla="*/ 2455061 w 2628720"/>
                <a:gd name="connsiteY11" fmla="*/ 689554 h 2340784"/>
                <a:gd name="connsiteX12" fmla="*/ 2461225 w 2628720"/>
                <a:gd name="connsiteY12" fmla="*/ 735348 h 2340784"/>
                <a:gd name="connsiteX13" fmla="*/ 2628720 w 2628720"/>
                <a:gd name="connsiteY13" fmla="*/ 1329322 h 2340784"/>
                <a:gd name="connsiteX14" fmla="*/ 2460785 w 2628720"/>
                <a:gd name="connsiteY14" fmla="*/ 2060295 h 2340784"/>
                <a:gd name="connsiteX15" fmla="*/ 2427320 w 2628720"/>
                <a:gd name="connsiteY15" fmla="*/ 2340784 h 2340784"/>
                <a:gd name="connsiteX16" fmla="*/ 119561 w 2628720"/>
                <a:gd name="connsiteY16" fmla="*/ 2339904 h 2340784"/>
                <a:gd name="connsiteX0" fmla="*/ 119561 w 2628724"/>
                <a:gd name="connsiteY0" fmla="*/ 2339904 h 2340784"/>
                <a:gd name="connsiteX1" fmla="*/ 49549 w 2628724"/>
                <a:gd name="connsiteY1" fmla="*/ 2023748 h 2340784"/>
                <a:gd name="connsiteX2" fmla="*/ 672 w 2628724"/>
                <a:gd name="connsiteY2" fmla="*/ 1607197 h 2340784"/>
                <a:gd name="connsiteX3" fmla="*/ 16084 w 2628724"/>
                <a:gd name="connsiteY3" fmla="*/ 1268145 h 2340784"/>
                <a:gd name="connsiteX4" fmla="*/ 64079 w 2628724"/>
                <a:gd name="connsiteY4" fmla="*/ 899150 h 2340784"/>
                <a:gd name="connsiteX5" fmla="*/ 82573 w 2628724"/>
                <a:gd name="connsiteY5" fmla="*/ 874051 h 2340784"/>
                <a:gd name="connsiteX6" fmla="*/ 2204074 w 2628724"/>
                <a:gd name="connsiteY6" fmla="*/ 22016 h 2340784"/>
                <a:gd name="connsiteX7" fmla="*/ 2228732 w 2628724"/>
                <a:gd name="connsiteY7" fmla="*/ 0 h 2340784"/>
                <a:gd name="connsiteX8" fmla="*/ 2242823 w 2628724"/>
                <a:gd name="connsiteY8" fmla="*/ 16292 h 2340784"/>
                <a:gd name="connsiteX9" fmla="*/ 2297864 w 2628724"/>
                <a:gd name="connsiteY9" fmla="*/ 161600 h 2340784"/>
                <a:gd name="connsiteX10" fmla="*/ 2388571 w 2628724"/>
                <a:gd name="connsiteY10" fmla="*/ 434604 h 2340784"/>
                <a:gd name="connsiteX11" fmla="*/ 2455061 w 2628724"/>
                <a:gd name="connsiteY11" fmla="*/ 689554 h 2340784"/>
                <a:gd name="connsiteX12" fmla="*/ 2628720 w 2628724"/>
                <a:gd name="connsiteY12" fmla="*/ 1329322 h 2340784"/>
                <a:gd name="connsiteX13" fmla="*/ 2460785 w 2628724"/>
                <a:gd name="connsiteY13" fmla="*/ 2060295 h 2340784"/>
                <a:gd name="connsiteX14" fmla="*/ 2427320 w 2628724"/>
                <a:gd name="connsiteY14" fmla="*/ 2340784 h 2340784"/>
                <a:gd name="connsiteX15" fmla="*/ 119561 w 2628724"/>
                <a:gd name="connsiteY15" fmla="*/ 2339904 h 2340784"/>
                <a:gd name="connsiteX0" fmla="*/ 119561 w 2629454"/>
                <a:gd name="connsiteY0" fmla="*/ 2339904 h 2340784"/>
                <a:gd name="connsiteX1" fmla="*/ 49549 w 2629454"/>
                <a:gd name="connsiteY1" fmla="*/ 2023748 h 2340784"/>
                <a:gd name="connsiteX2" fmla="*/ 672 w 2629454"/>
                <a:gd name="connsiteY2" fmla="*/ 1607197 h 2340784"/>
                <a:gd name="connsiteX3" fmla="*/ 16084 w 2629454"/>
                <a:gd name="connsiteY3" fmla="*/ 1268145 h 2340784"/>
                <a:gd name="connsiteX4" fmla="*/ 64079 w 2629454"/>
                <a:gd name="connsiteY4" fmla="*/ 899150 h 2340784"/>
                <a:gd name="connsiteX5" fmla="*/ 82573 w 2629454"/>
                <a:gd name="connsiteY5" fmla="*/ 874051 h 2340784"/>
                <a:gd name="connsiteX6" fmla="*/ 2204074 w 2629454"/>
                <a:gd name="connsiteY6" fmla="*/ 22016 h 2340784"/>
                <a:gd name="connsiteX7" fmla="*/ 2228732 w 2629454"/>
                <a:gd name="connsiteY7" fmla="*/ 0 h 2340784"/>
                <a:gd name="connsiteX8" fmla="*/ 2242823 w 2629454"/>
                <a:gd name="connsiteY8" fmla="*/ 16292 h 2340784"/>
                <a:gd name="connsiteX9" fmla="*/ 2297864 w 2629454"/>
                <a:gd name="connsiteY9" fmla="*/ 161600 h 2340784"/>
                <a:gd name="connsiteX10" fmla="*/ 2388571 w 2629454"/>
                <a:gd name="connsiteY10" fmla="*/ 434604 h 2340784"/>
                <a:gd name="connsiteX11" fmla="*/ 2516607 w 2629454"/>
                <a:gd name="connsiteY11" fmla="*/ 689554 h 2340784"/>
                <a:gd name="connsiteX12" fmla="*/ 2628720 w 2629454"/>
                <a:gd name="connsiteY12" fmla="*/ 1329322 h 2340784"/>
                <a:gd name="connsiteX13" fmla="*/ 2460785 w 2629454"/>
                <a:gd name="connsiteY13" fmla="*/ 2060295 h 2340784"/>
                <a:gd name="connsiteX14" fmla="*/ 2427320 w 2629454"/>
                <a:gd name="connsiteY14" fmla="*/ 2340784 h 2340784"/>
                <a:gd name="connsiteX15" fmla="*/ 119561 w 2629454"/>
                <a:gd name="connsiteY15" fmla="*/ 2339904 h 2340784"/>
                <a:gd name="connsiteX0" fmla="*/ 119561 w 2638180"/>
                <a:gd name="connsiteY0" fmla="*/ 2339904 h 2340784"/>
                <a:gd name="connsiteX1" fmla="*/ 49549 w 2638180"/>
                <a:gd name="connsiteY1" fmla="*/ 2023748 h 2340784"/>
                <a:gd name="connsiteX2" fmla="*/ 672 w 2638180"/>
                <a:gd name="connsiteY2" fmla="*/ 1607197 h 2340784"/>
                <a:gd name="connsiteX3" fmla="*/ 16084 w 2638180"/>
                <a:gd name="connsiteY3" fmla="*/ 1268145 h 2340784"/>
                <a:gd name="connsiteX4" fmla="*/ 64079 w 2638180"/>
                <a:gd name="connsiteY4" fmla="*/ 899150 h 2340784"/>
                <a:gd name="connsiteX5" fmla="*/ 82573 w 2638180"/>
                <a:gd name="connsiteY5" fmla="*/ 874051 h 2340784"/>
                <a:gd name="connsiteX6" fmla="*/ 2204074 w 2638180"/>
                <a:gd name="connsiteY6" fmla="*/ 22016 h 2340784"/>
                <a:gd name="connsiteX7" fmla="*/ 2228732 w 2638180"/>
                <a:gd name="connsiteY7" fmla="*/ 0 h 2340784"/>
                <a:gd name="connsiteX8" fmla="*/ 2242823 w 2638180"/>
                <a:gd name="connsiteY8" fmla="*/ 16292 h 2340784"/>
                <a:gd name="connsiteX9" fmla="*/ 2297864 w 2638180"/>
                <a:gd name="connsiteY9" fmla="*/ 161600 h 2340784"/>
                <a:gd name="connsiteX10" fmla="*/ 2388571 w 2638180"/>
                <a:gd name="connsiteY10" fmla="*/ 434604 h 2340784"/>
                <a:gd name="connsiteX11" fmla="*/ 2516607 w 2638180"/>
                <a:gd name="connsiteY11" fmla="*/ 689554 h 2340784"/>
                <a:gd name="connsiteX12" fmla="*/ 2637512 w 2638180"/>
                <a:gd name="connsiteY12" fmla="*/ 1382075 h 2340784"/>
                <a:gd name="connsiteX13" fmla="*/ 2460785 w 2638180"/>
                <a:gd name="connsiteY13" fmla="*/ 2060295 h 2340784"/>
                <a:gd name="connsiteX14" fmla="*/ 2427320 w 2638180"/>
                <a:gd name="connsiteY14" fmla="*/ 2340784 h 2340784"/>
                <a:gd name="connsiteX15" fmla="*/ 119561 w 2638180"/>
                <a:gd name="connsiteY15" fmla="*/ 2339904 h 2340784"/>
                <a:gd name="connsiteX0" fmla="*/ 119561 w 2684253"/>
                <a:gd name="connsiteY0" fmla="*/ 2339904 h 2340784"/>
                <a:gd name="connsiteX1" fmla="*/ 49549 w 2684253"/>
                <a:gd name="connsiteY1" fmla="*/ 2023748 h 2340784"/>
                <a:gd name="connsiteX2" fmla="*/ 672 w 2684253"/>
                <a:gd name="connsiteY2" fmla="*/ 1607197 h 2340784"/>
                <a:gd name="connsiteX3" fmla="*/ 16084 w 2684253"/>
                <a:gd name="connsiteY3" fmla="*/ 1268145 h 2340784"/>
                <a:gd name="connsiteX4" fmla="*/ 64079 w 2684253"/>
                <a:gd name="connsiteY4" fmla="*/ 899150 h 2340784"/>
                <a:gd name="connsiteX5" fmla="*/ 82573 w 2684253"/>
                <a:gd name="connsiteY5" fmla="*/ 874051 h 2340784"/>
                <a:gd name="connsiteX6" fmla="*/ 2204074 w 2684253"/>
                <a:gd name="connsiteY6" fmla="*/ 22016 h 2340784"/>
                <a:gd name="connsiteX7" fmla="*/ 2228732 w 2684253"/>
                <a:gd name="connsiteY7" fmla="*/ 0 h 2340784"/>
                <a:gd name="connsiteX8" fmla="*/ 2242823 w 2684253"/>
                <a:gd name="connsiteY8" fmla="*/ 16292 h 2340784"/>
                <a:gd name="connsiteX9" fmla="*/ 2297864 w 2684253"/>
                <a:gd name="connsiteY9" fmla="*/ 161600 h 2340784"/>
                <a:gd name="connsiteX10" fmla="*/ 2388571 w 2684253"/>
                <a:gd name="connsiteY10" fmla="*/ 434604 h 2340784"/>
                <a:gd name="connsiteX11" fmla="*/ 2516607 w 2684253"/>
                <a:gd name="connsiteY11" fmla="*/ 689554 h 2340784"/>
                <a:gd name="connsiteX12" fmla="*/ 2637512 w 2684253"/>
                <a:gd name="connsiteY12" fmla="*/ 1382075 h 2340784"/>
                <a:gd name="connsiteX13" fmla="*/ 2427320 w 2684253"/>
                <a:gd name="connsiteY13" fmla="*/ 2340784 h 2340784"/>
                <a:gd name="connsiteX14" fmla="*/ 119561 w 2684253"/>
                <a:gd name="connsiteY14" fmla="*/ 2339904 h 2340784"/>
                <a:gd name="connsiteX0" fmla="*/ 119561 w 2639067"/>
                <a:gd name="connsiteY0" fmla="*/ 2339904 h 2340784"/>
                <a:gd name="connsiteX1" fmla="*/ 49549 w 2639067"/>
                <a:gd name="connsiteY1" fmla="*/ 2023748 h 2340784"/>
                <a:gd name="connsiteX2" fmla="*/ 672 w 2639067"/>
                <a:gd name="connsiteY2" fmla="*/ 1607197 h 2340784"/>
                <a:gd name="connsiteX3" fmla="*/ 16084 w 2639067"/>
                <a:gd name="connsiteY3" fmla="*/ 1268145 h 2340784"/>
                <a:gd name="connsiteX4" fmla="*/ 64079 w 2639067"/>
                <a:gd name="connsiteY4" fmla="*/ 899150 h 2340784"/>
                <a:gd name="connsiteX5" fmla="*/ 82573 w 2639067"/>
                <a:gd name="connsiteY5" fmla="*/ 874051 h 2340784"/>
                <a:gd name="connsiteX6" fmla="*/ 2204074 w 2639067"/>
                <a:gd name="connsiteY6" fmla="*/ 22016 h 2340784"/>
                <a:gd name="connsiteX7" fmla="*/ 2228732 w 2639067"/>
                <a:gd name="connsiteY7" fmla="*/ 0 h 2340784"/>
                <a:gd name="connsiteX8" fmla="*/ 2242823 w 2639067"/>
                <a:gd name="connsiteY8" fmla="*/ 16292 h 2340784"/>
                <a:gd name="connsiteX9" fmla="*/ 2297864 w 2639067"/>
                <a:gd name="connsiteY9" fmla="*/ 161600 h 2340784"/>
                <a:gd name="connsiteX10" fmla="*/ 2388571 w 2639067"/>
                <a:gd name="connsiteY10" fmla="*/ 434604 h 2340784"/>
                <a:gd name="connsiteX11" fmla="*/ 2516607 w 2639067"/>
                <a:gd name="connsiteY11" fmla="*/ 689554 h 2340784"/>
                <a:gd name="connsiteX12" fmla="*/ 2637512 w 2639067"/>
                <a:gd name="connsiteY12" fmla="*/ 1382075 h 2340784"/>
                <a:gd name="connsiteX13" fmla="*/ 2427320 w 2639067"/>
                <a:gd name="connsiteY13" fmla="*/ 2340784 h 2340784"/>
                <a:gd name="connsiteX14" fmla="*/ 119561 w 2639067"/>
                <a:gd name="connsiteY14" fmla="*/ 2339904 h 2340784"/>
                <a:gd name="connsiteX0" fmla="*/ 119561 w 2639067"/>
                <a:gd name="connsiteY0" fmla="*/ 2339904 h 2340784"/>
                <a:gd name="connsiteX1" fmla="*/ 49549 w 2639067"/>
                <a:gd name="connsiteY1" fmla="*/ 2023748 h 2340784"/>
                <a:gd name="connsiteX2" fmla="*/ 672 w 2639067"/>
                <a:gd name="connsiteY2" fmla="*/ 1607197 h 2340784"/>
                <a:gd name="connsiteX3" fmla="*/ 16084 w 2639067"/>
                <a:gd name="connsiteY3" fmla="*/ 1268145 h 2340784"/>
                <a:gd name="connsiteX4" fmla="*/ 64079 w 2639067"/>
                <a:gd name="connsiteY4" fmla="*/ 899150 h 2340784"/>
                <a:gd name="connsiteX5" fmla="*/ 82573 w 2639067"/>
                <a:gd name="connsiteY5" fmla="*/ 874051 h 2340784"/>
                <a:gd name="connsiteX6" fmla="*/ 2204074 w 2639067"/>
                <a:gd name="connsiteY6" fmla="*/ 22016 h 2340784"/>
                <a:gd name="connsiteX7" fmla="*/ 2228732 w 2639067"/>
                <a:gd name="connsiteY7" fmla="*/ 0 h 2340784"/>
                <a:gd name="connsiteX8" fmla="*/ 2242823 w 2639067"/>
                <a:gd name="connsiteY8" fmla="*/ 16292 h 2340784"/>
                <a:gd name="connsiteX9" fmla="*/ 2297864 w 2639067"/>
                <a:gd name="connsiteY9" fmla="*/ 161600 h 2340784"/>
                <a:gd name="connsiteX10" fmla="*/ 2388571 w 2639067"/>
                <a:gd name="connsiteY10" fmla="*/ 434604 h 2340784"/>
                <a:gd name="connsiteX11" fmla="*/ 2516607 w 2639067"/>
                <a:gd name="connsiteY11" fmla="*/ 689554 h 2340784"/>
                <a:gd name="connsiteX12" fmla="*/ 2637512 w 2639067"/>
                <a:gd name="connsiteY12" fmla="*/ 1408452 h 2340784"/>
                <a:gd name="connsiteX13" fmla="*/ 2427320 w 2639067"/>
                <a:gd name="connsiteY13" fmla="*/ 2340784 h 2340784"/>
                <a:gd name="connsiteX14" fmla="*/ 119561 w 2639067"/>
                <a:gd name="connsiteY14" fmla="*/ 2339904 h 2340784"/>
                <a:gd name="connsiteX0" fmla="*/ 119561 w 2639067"/>
                <a:gd name="connsiteY0" fmla="*/ 2339904 h 2340784"/>
                <a:gd name="connsiteX1" fmla="*/ 49549 w 2639067"/>
                <a:gd name="connsiteY1" fmla="*/ 2023748 h 2340784"/>
                <a:gd name="connsiteX2" fmla="*/ 672 w 2639067"/>
                <a:gd name="connsiteY2" fmla="*/ 1607197 h 2340784"/>
                <a:gd name="connsiteX3" fmla="*/ 16084 w 2639067"/>
                <a:gd name="connsiteY3" fmla="*/ 1268145 h 2340784"/>
                <a:gd name="connsiteX4" fmla="*/ 64079 w 2639067"/>
                <a:gd name="connsiteY4" fmla="*/ 899150 h 2340784"/>
                <a:gd name="connsiteX5" fmla="*/ 82573 w 2639067"/>
                <a:gd name="connsiteY5" fmla="*/ 874051 h 2340784"/>
                <a:gd name="connsiteX6" fmla="*/ 2204074 w 2639067"/>
                <a:gd name="connsiteY6" fmla="*/ 22016 h 2340784"/>
                <a:gd name="connsiteX7" fmla="*/ 2228732 w 2639067"/>
                <a:gd name="connsiteY7" fmla="*/ 0 h 2340784"/>
                <a:gd name="connsiteX8" fmla="*/ 2242823 w 2639067"/>
                <a:gd name="connsiteY8" fmla="*/ 16292 h 2340784"/>
                <a:gd name="connsiteX9" fmla="*/ 2297864 w 2639067"/>
                <a:gd name="connsiteY9" fmla="*/ 161600 h 2340784"/>
                <a:gd name="connsiteX10" fmla="*/ 2516607 w 2639067"/>
                <a:gd name="connsiteY10" fmla="*/ 689554 h 2340784"/>
                <a:gd name="connsiteX11" fmla="*/ 2637512 w 2639067"/>
                <a:gd name="connsiteY11" fmla="*/ 1408452 h 2340784"/>
                <a:gd name="connsiteX12" fmla="*/ 2427320 w 2639067"/>
                <a:gd name="connsiteY12" fmla="*/ 2340784 h 2340784"/>
                <a:gd name="connsiteX13" fmla="*/ 119561 w 2639067"/>
                <a:gd name="connsiteY13" fmla="*/ 2339904 h 2340784"/>
                <a:gd name="connsiteX0" fmla="*/ 119561 w 2639067"/>
                <a:gd name="connsiteY0" fmla="*/ 2379285 h 2380165"/>
                <a:gd name="connsiteX1" fmla="*/ 49549 w 2639067"/>
                <a:gd name="connsiteY1" fmla="*/ 2063129 h 2380165"/>
                <a:gd name="connsiteX2" fmla="*/ 672 w 2639067"/>
                <a:gd name="connsiteY2" fmla="*/ 1646578 h 2380165"/>
                <a:gd name="connsiteX3" fmla="*/ 16084 w 2639067"/>
                <a:gd name="connsiteY3" fmla="*/ 1307526 h 2380165"/>
                <a:gd name="connsiteX4" fmla="*/ 64079 w 2639067"/>
                <a:gd name="connsiteY4" fmla="*/ 938531 h 2380165"/>
                <a:gd name="connsiteX5" fmla="*/ 82573 w 2639067"/>
                <a:gd name="connsiteY5" fmla="*/ 913432 h 2380165"/>
                <a:gd name="connsiteX6" fmla="*/ 2204074 w 2639067"/>
                <a:gd name="connsiteY6" fmla="*/ 61397 h 2380165"/>
                <a:gd name="connsiteX7" fmla="*/ 2228732 w 2639067"/>
                <a:gd name="connsiteY7" fmla="*/ 39381 h 2380165"/>
                <a:gd name="connsiteX8" fmla="*/ 2242823 w 2639067"/>
                <a:gd name="connsiteY8" fmla="*/ 55673 h 2380165"/>
                <a:gd name="connsiteX9" fmla="*/ 2516607 w 2639067"/>
                <a:gd name="connsiteY9" fmla="*/ 728935 h 2380165"/>
                <a:gd name="connsiteX10" fmla="*/ 2637512 w 2639067"/>
                <a:gd name="connsiteY10" fmla="*/ 1447833 h 2380165"/>
                <a:gd name="connsiteX11" fmla="*/ 2427320 w 2639067"/>
                <a:gd name="connsiteY11" fmla="*/ 2380165 h 2380165"/>
                <a:gd name="connsiteX12" fmla="*/ 119561 w 2639067"/>
                <a:gd name="connsiteY12" fmla="*/ 2379285 h 238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9067" h="2380165">
                  <a:moveTo>
                    <a:pt x="119561" y="2379285"/>
                  </a:moveTo>
                  <a:cubicBezTo>
                    <a:pt x="93141" y="2279770"/>
                    <a:pt x="69363" y="2163964"/>
                    <a:pt x="49549" y="2063129"/>
                  </a:cubicBezTo>
                  <a:cubicBezTo>
                    <a:pt x="22689" y="1925306"/>
                    <a:pt x="4195" y="1787043"/>
                    <a:pt x="672" y="1646578"/>
                  </a:cubicBezTo>
                  <a:cubicBezTo>
                    <a:pt x="-2410" y="1532974"/>
                    <a:pt x="5516" y="1420250"/>
                    <a:pt x="16084" y="1307526"/>
                  </a:cubicBezTo>
                  <a:cubicBezTo>
                    <a:pt x="27972" y="1183794"/>
                    <a:pt x="45586" y="1061382"/>
                    <a:pt x="64079" y="938531"/>
                  </a:cubicBezTo>
                  <a:cubicBezTo>
                    <a:pt x="65841" y="926202"/>
                    <a:pt x="69804" y="918276"/>
                    <a:pt x="82573" y="913432"/>
                  </a:cubicBezTo>
                  <a:cubicBezTo>
                    <a:pt x="102828" y="905506"/>
                    <a:pt x="2031465" y="130529"/>
                    <a:pt x="2204074" y="61397"/>
                  </a:cubicBezTo>
                  <a:cubicBezTo>
                    <a:pt x="2215963" y="56554"/>
                    <a:pt x="2219926" y="45986"/>
                    <a:pt x="2228732" y="39381"/>
                  </a:cubicBezTo>
                  <a:cubicBezTo>
                    <a:pt x="2239740" y="39381"/>
                    <a:pt x="2194844" y="-59253"/>
                    <a:pt x="2242823" y="55673"/>
                  </a:cubicBezTo>
                  <a:cubicBezTo>
                    <a:pt x="2290802" y="170599"/>
                    <a:pt x="2450826" y="496908"/>
                    <a:pt x="2516607" y="728935"/>
                  </a:cubicBezTo>
                  <a:cubicBezTo>
                    <a:pt x="2556632" y="878055"/>
                    <a:pt x="2652393" y="1172628"/>
                    <a:pt x="2637512" y="1447833"/>
                  </a:cubicBezTo>
                  <a:cubicBezTo>
                    <a:pt x="2622631" y="1723038"/>
                    <a:pt x="2521662" y="2097435"/>
                    <a:pt x="2427320" y="2380165"/>
                  </a:cubicBezTo>
                  <a:lnTo>
                    <a:pt x="119561" y="237928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C201B467-AB6C-4812-9553-C2A4D3D3ADFA}"/>
                </a:ext>
              </a:extLst>
            </p:cNvPr>
            <p:cNvSpPr/>
            <p:nvPr/>
          </p:nvSpPr>
          <p:spPr>
            <a:xfrm>
              <a:off x="8848059" y="3449171"/>
              <a:ext cx="2580322" cy="452610"/>
            </a:xfrm>
            <a:custGeom>
              <a:avLst/>
              <a:gdLst>
                <a:gd name="connsiteX0" fmla="*/ 179213 w 2580322"/>
                <a:gd name="connsiteY0" fmla="*/ 14138 h 452610"/>
                <a:gd name="connsiteX1" fmla="*/ 188020 w 2580322"/>
                <a:gd name="connsiteY1" fmla="*/ 6653 h 452610"/>
                <a:gd name="connsiteX2" fmla="*/ 300304 w 2580322"/>
                <a:gd name="connsiteY2" fmla="*/ 21184 h 452610"/>
                <a:gd name="connsiteX3" fmla="*/ 363711 w 2580322"/>
                <a:gd name="connsiteY3" fmla="*/ 36155 h 452610"/>
                <a:gd name="connsiteX4" fmla="*/ 395415 w 2580322"/>
                <a:gd name="connsiteY4" fmla="*/ 105727 h 452610"/>
                <a:gd name="connsiteX5" fmla="*/ 570665 w 2580322"/>
                <a:gd name="connsiteY5" fmla="*/ 276133 h 452610"/>
                <a:gd name="connsiteX6" fmla="*/ 780261 w 2580322"/>
                <a:gd name="connsiteY6" fmla="*/ 398104 h 452610"/>
                <a:gd name="connsiteX7" fmla="*/ 1140450 w 2580322"/>
                <a:gd name="connsiteY7" fmla="*/ 370364 h 452610"/>
                <a:gd name="connsiteX8" fmla="*/ 1268145 w 2580322"/>
                <a:gd name="connsiteY8" fmla="*/ 324129 h 452610"/>
                <a:gd name="connsiteX9" fmla="*/ 1357972 w 2580322"/>
                <a:gd name="connsiteY9" fmla="*/ 321928 h 452610"/>
                <a:gd name="connsiteX10" fmla="*/ 1537625 w 2580322"/>
                <a:gd name="connsiteY10" fmla="*/ 341742 h 452610"/>
                <a:gd name="connsiteX11" fmla="*/ 1886806 w 2580322"/>
                <a:gd name="connsiteY11" fmla="*/ 372565 h 452610"/>
                <a:gd name="connsiteX12" fmla="*/ 2235986 w 2580322"/>
                <a:gd name="connsiteY12" fmla="*/ 403388 h 452610"/>
                <a:gd name="connsiteX13" fmla="*/ 2580322 w 2580322"/>
                <a:gd name="connsiteY13" fmla="*/ 434652 h 452610"/>
                <a:gd name="connsiteX14" fmla="*/ 2326253 w 2580322"/>
                <a:gd name="connsiteY14" fmla="*/ 431129 h 452610"/>
                <a:gd name="connsiteX15" fmla="*/ 1678971 w 2580322"/>
                <a:gd name="connsiteY15" fmla="*/ 387096 h 452610"/>
                <a:gd name="connsiteX16" fmla="*/ 1356210 w 2580322"/>
                <a:gd name="connsiteY16" fmla="*/ 354512 h 452610"/>
                <a:gd name="connsiteX17" fmla="*/ 1076602 w 2580322"/>
                <a:gd name="connsiteY17" fmla="*/ 417479 h 452610"/>
                <a:gd name="connsiteX18" fmla="*/ 727862 w 2580322"/>
                <a:gd name="connsiteY18" fmla="*/ 435973 h 452610"/>
                <a:gd name="connsiteX19" fmla="*/ 385287 w 2580322"/>
                <a:gd name="connsiteY19" fmla="*/ 206562 h 452610"/>
                <a:gd name="connsiteX20" fmla="*/ 246584 w 2580322"/>
                <a:gd name="connsiteY20" fmla="*/ 140953 h 452610"/>
                <a:gd name="connsiteX21" fmla="*/ 143107 w 2580322"/>
                <a:gd name="connsiteY21" fmla="*/ 186747 h 452610"/>
                <a:gd name="connsiteX22" fmla="*/ 72214 w 2580322"/>
                <a:gd name="connsiteY22" fmla="*/ 214047 h 452610"/>
                <a:gd name="connsiteX23" fmla="*/ 0 w 2580322"/>
                <a:gd name="connsiteY23" fmla="*/ 211846 h 452610"/>
                <a:gd name="connsiteX24" fmla="*/ 132098 w 2580322"/>
                <a:gd name="connsiteY24" fmla="*/ 82829 h 452610"/>
                <a:gd name="connsiteX25" fmla="*/ 179213 w 2580322"/>
                <a:gd name="connsiteY25" fmla="*/ 14138 h 4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80322" h="452610">
                  <a:moveTo>
                    <a:pt x="179213" y="14138"/>
                  </a:moveTo>
                  <a:cubicBezTo>
                    <a:pt x="182296" y="11056"/>
                    <a:pt x="184938" y="8414"/>
                    <a:pt x="188020" y="6653"/>
                  </a:cubicBezTo>
                  <a:cubicBezTo>
                    <a:pt x="217962" y="-11841"/>
                    <a:pt x="270361" y="13258"/>
                    <a:pt x="300304" y="21184"/>
                  </a:cubicBezTo>
                  <a:cubicBezTo>
                    <a:pt x="315715" y="25146"/>
                    <a:pt x="351382" y="27788"/>
                    <a:pt x="363711" y="36155"/>
                  </a:cubicBezTo>
                  <a:cubicBezTo>
                    <a:pt x="384406" y="50686"/>
                    <a:pt x="384406" y="85031"/>
                    <a:pt x="395415" y="105727"/>
                  </a:cubicBezTo>
                  <a:cubicBezTo>
                    <a:pt x="434604" y="180582"/>
                    <a:pt x="508138" y="222854"/>
                    <a:pt x="570665" y="276133"/>
                  </a:cubicBezTo>
                  <a:cubicBezTo>
                    <a:pt x="634953" y="330734"/>
                    <a:pt x="697039" y="376528"/>
                    <a:pt x="780261" y="398104"/>
                  </a:cubicBezTo>
                  <a:cubicBezTo>
                    <a:pt x="903113" y="429808"/>
                    <a:pt x="1023322" y="412195"/>
                    <a:pt x="1140450" y="370364"/>
                  </a:cubicBezTo>
                  <a:cubicBezTo>
                    <a:pt x="1176997" y="357154"/>
                    <a:pt x="1231597" y="336018"/>
                    <a:pt x="1268145" y="324129"/>
                  </a:cubicBezTo>
                  <a:cubicBezTo>
                    <a:pt x="1296326" y="315323"/>
                    <a:pt x="1328470" y="319726"/>
                    <a:pt x="1357972" y="321928"/>
                  </a:cubicBezTo>
                  <a:cubicBezTo>
                    <a:pt x="1418297" y="326331"/>
                    <a:pt x="1477741" y="336458"/>
                    <a:pt x="1537625" y="341742"/>
                  </a:cubicBezTo>
                  <a:cubicBezTo>
                    <a:pt x="1653872" y="351870"/>
                    <a:pt x="1770559" y="362438"/>
                    <a:pt x="1886806" y="372565"/>
                  </a:cubicBezTo>
                  <a:cubicBezTo>
                    <a:pt x="2003052" y="382693"/>
                    <a:pt x="2119739" y="393261"/>
                    <a:pt x="2235986" y="403388"/>
                  </a:cubicBezTo>
                  <a:cubicBezTo>
                    <a:pt x="2348710" y="413516"/>
                    <a:pt x="2469800" y="411755"/>
                    <a:pt x="2580322" y="434652"/>
                  </a:cubicBezTo>
                  <a:cubicBezTo>
                    <a:pt x="2497100" y="441697"/>
                    <a:pt x="2410356" y="431129"/>
                    <a:pt x="2326253" y="431129"/>
                  </a:cubicBezTo>
                  <a:cubicBezTo>
                    <a:pt x="2109612" y="429368"/>
                    <a:pt x="1893851" y="409113"/>
                    <a:pt x="1678971" y="387096"/>
                  </a:cubicBezTo>
                  <a:cubicBezTo>
                    <a:pt x="1572852" y="376088"/>
                    <a:pt x="1462770" y="355833"/>
                    <a:pt x="1356210" y="354512"/>
                  </a:cubicBezTo>
                  <a:cubicBezTo>
                    <a:pt x="1260659" y="353191"/>
                    <a:pt x="1168630" y="397224"/>
                    <a:pt x="1076602" y="417479"/>
                  </a:cubicBezTo>
                  <a:cubicBezTo>
                    <a:pt x="969602" y="440816"/>
                    <a:pt x="833981" y="472520"/>
                    <a:pt x="727862" y="435973"/>
                  </a:cubicBezTo>
                  <a:cubicBezTo>
                    <a:pt x="598846" y="391499"/>
                    <a:pt x="482159" y="299911"/>
                    <a:pt x="385287" y="206562"/>
                  </a:cubicBezTo>
                  <a:cubicBezTo>
                    <a:pt x="347419" y="170014"/>
                    <a:pt x="298983" y="136109"/>
                    <a:pt x="246584" y="140953"/>
                  </a:cubicBezTo>
                  <a:cubicBezTo>
                    <a:pt x="208715" y="144475"/>
                    <a:pt x="175691" y="167813"/>
                    <a:pt x="143107" y="186747"/>
                  </a:cubicBezTo>
                  <a:cubicBezTo>
                    <a:pt x="121530" y="199076"/>
                    <a:pt x="97753" y="211405"/>
                    <a:pt x="72214" y="214047"/>
                  </a:cubicBezTo>
                  <a:cubicBezTo>
                    <a:pt x="55921" y="215809"/>
                    <a:pt x="14090" y="219772"/>
                    <a:pt x="0" y="211846"/>
                  </a:cubicBezTo>
                  <a:cubicBezTo>
                    <a:pt x="33905" y="230339"/>
                    <a:pt x="116687" y="103085"/>
                    <a:pt x="132098" y="82829"/>
                  </a:cubicBezTo>
                  <a:cubicBezTo>
                    <a:pt x="144868" y="67418"/>
                    <a:pt x="162041" y="31751"/>
                    <a:pt x="179213" y="14138"/>
                  </a:cubicBezTo>
                  <a:close/>
                </a:path>
              </a:pathLst>
            </a:custGeom>
            <a:solidFill>
              <a:srgbClr val="E0AC84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1F264624-6CBA-44B4-8864-99DA4E8DD66C}"/>
                </a:ext>
              </a:extLst>
            </p:cNvPr>
            <p:cNvSpPr/>
            <p:nvPr/>
          </p:nvSpPr>
          <p:spPr>
            <a:xfrm>
              <a:off x="9027189" y="2711573"/>
              <a:ext cx="3311755" cy="1160221"/>
            </a:xfrm>
            <a:custGeom>
              <a:avLst/>
              <a:gdLst>
                <a:gd name="connsiteX0" fmla="*/ 2792204 w 2795013"/>
                <a:gd name="connsiteY0" fmla="*/ 146421 h 1104436"/>
                <a:gd name="connsiteX1" fmla="*/ 2792204 w 2795013"/>
                <a:gd name="connsiteY1" fmla="*/ 75087 h 1104436"/>
                <a:gd name="connsiteX2" fmla="*/ 2791764 w 2795013"/>
                <a:gd name="connsiteY2" fmla="*/ 14763 h 1104436"/>
                <a:gd name="connsiteX3" fmla="*/ 2791324 w 2795013"/>
                <a:gd name="connsiteY3" fmla="*/ 14322 h 1104436"/>
                <a:gd name="connsiteX4" fmla="*/ 2689168 w 2795013"/>
                <a:gd name="connsiteY4" fmla="*/ 4195 h 1104436"/>
                <a:gd name="connsiteX5" fmla="*/ 2535053 w 2795013"/>
                <a:gd name="connsiteY5" fmla="*/ 57474 h 1104436"/>
                <a:gd name="connsiteX6" fmla="*/ 2364205 w 2795013"/>
                <a:gd name="connsiteY6" fmla="*/ 129248 h 1104436"/>
                <a:gd name="connsiteX7" fmla="*/ 1875881 w 2795013"/>
                <a:gd name="connsiteY7" fmla="*/ 299214 h 1104436"/>
                <a:gd name="connsiteX8" fmla="*/ 1344846 w 2795013"/>
                <a:gd name="connsiteY8" fmla="*/ 358218 h 1104436"/>
                <a:gd name="connsiteX9" fmla="*/ 1132168 w 2795013"/>
                <a:gd name="connsiteY9" fmla="*/ 364823 h 1104436"/>
                <a:gd name="connsiteX10" fmla="*/ 928736 w 2795013"/>
                <a:gd name="connsiteY10" fmla="*/ 300976 h 1104436"/>
                <a:gd name="connsiteX11" fmla="*/ 578675 w 2795013"/>
                <a:gd name="connsiteY11" fmla="*/ 183849 h 1104436"/>
                <a:gd name="connsiteX12" fmla="*/ 481803 w 2795013"/>
                <a:gd name="connsiteY12" fmla="*/ 227001 h 1104436"/>
                <a:gd name="connsiteX13" fmla="*/ 381848 w 2795013"/>
                <a:gd name="connsiteY13" fmla="*/ 252540 h 1104436"/>
                <a:gd name="connsiteX14" fmla="*/ 252392 w 2795013"/>
                <a:gd name="connsiteY14" fmla="*/ 276317 h 1104436"/>
                <a:gd name="connsiteX15" fmla="*/ 127339 w 2795013"/>
                <a:gd name="connsiteY15" fmla="*/ 285124 h 1104436"/>
                <a:gd name="connsiteX16" fmla="*/ 100479 w 2795013"/>
                <a:gd name="connsiteY16" fmla="*/ 306260 h 1104436"/>
                <a:gd name="connsiteX17" fmla="*/ 342659 w 2795013"/>
                <a:gd name="connsiteY17" fmla="*/ 412379 h 1104436"/>
                <a:gd name="connsiteX18" fmla="*/ 296425 w 2795013"/>
                <a:gd name="connsiteY18" fmla="*/ 453329 h 1104436"/>
                <a:gd name="connsiteX19" fmla="*/ 89030 w 2795013"/>
                <a:gd name="connsiteY19" fmla="*/ 474465 h 1104436"/>
                <a:gd name="connsiteX20" fmla="*/ 84 w 2795013"/>
                <a:gd name="connsiteY20" fmla="*/ 557247 h 1104436"/>
                <a:gd name="connsiteX21" fmla="*/ 72298 w 2795013"/>
                <a:gd name="connsiteY21" fmla="*/ 686263 h 1104436"/>
                <a:gd name="connsiteX22" fmla="*/ 133944 w 2795013"/>
                <a:gd name="connsiteY22" fmla="*/ 706078 h 1104436"/>
                <a:gd name="connsiteX23" fmla="*/ 179298 w 2795013"/>
                <a:gd name="connsiteY23" fmla="*/ 721049 h 1104436"/>
                <a:gd name="connsiteX24" fmla="*/ 190306 w 2795013"/>
                <a:gd name="connsiteY24" fmla="*/ 737341 h 1104436"/>
                <a:gd name="connsiteX25" fmla="*/ 319762 w 2795013"/>
                <a:gd name="connsiteY25" fmla="*/ 901583 h 1104436"/>
                <a:gd name="connsiteX26" fmla="*/ 409149 w 2795013"/>
                <a:gd name="connsiteY26" fmla="*/ 972476 h 1104436"/>
                <a:gd name="connsiteX27" fmla="*/ 494132 w 2795013"/>
                <a:gd name="connsiteY27" fmla="*/ 1041167 h 1104436"/>
                <a:gd name="connsiteX28" fmla="*/ 622708 w 2795013"/>
                <a:gd name="connsiteY28" fmla="*/ 1093126 h 1104436"/>
                <a:gd name="connsiteX29" fmla="*/ 757008 w 2795013"/>
                <a:gd name="connsiteY29" fmla="*/ 1100612 h 1104436"/>
                <a:gd name="connsiteX30" fmla="*/ 884263 w 2795013"/>
                <a:gd name="connsiteY30" fmla="*/ 1085200 h 1104436"/>
                <a:gd name="connsiteX31" fmla="*/ 1038818 w 2795013"/>
                <a:gd name="connsiteY31" fmla="*/ 1034122 h 1104436"/>
                <a:gd name="connsiteX32" fmla="*/ 1106188 w 2795013"/>
                <a:gd name="connsiteY32" fmla="*/ 1014748 h 1104436"/>
                <a:gd name="connsiteX33" fmla="*/ 1264266 w 2795013"/>
                <a:gd name="connsiteY33" fmla="*/ 1022674 h 1104436"/>
                <a:gd name="connsiteX34" fmla="*/ 1429389 w 2795013"/>
                <a:gd name="connsiteY34" fmla="*/ 1035443 h 1104436"/>
                <a:gd name="connsiteX35" fmla="*/ 1930042 w 2795013"/>
                <a:gd name="connsiteY35" fmla="*/ 1079916 h 1104436"/>
                <a:gd name="connsiteX36" fmla="*/ 2379177 w 2795013"/>
                <a:gd name="connsiteY36" fmla="*/ 1103694 h 1104436"/>
                <a:gd name="connsiteX37" fmla="*/ 2606386 w 2795013"/>
                <a:gd name="connsiteY37" fmla="*/ 1102373 h 1104436"/>
                <a:gd name="connsiteX38" fmla="*/ 2720431 w 2795013"/>
                <a:gd name="connsiteY38" fmla="*/ 1097089 h 1104436"/>
                <a:gd name="connsiteX39" fmla="*/ 2775032 w 2795013"/>
                <a:gd name="connsiteY39" fmla="*/ 1093566 h 1104436"/>
                <a:gd name="connsiteX40" fmla="*/ 2792204 w 2795013"/>
                <a:gd name="connsiteY40" fmla="*/ 1065385 h 1104436"/>
                <a:gd name="connsiteX41" fmla="*/ 2792204 w 2795013"/>
                <a:gd name="connsiteY41" fmla="*/ 972036 h 1104436"/>
                <a:gd name="connsiteX42" fmla="*/ 2792204 w 2795013"/>
                <a:gd name="connsiteY42" fmla="*/ 422066 h 1104436"/>
                <a:gd name="connsiteX43" fmla="*/ 2792204 w 2795013"/>
                <a:gd name="connsiteY43" fmla="*/ 146421 h 1104436"/>
                <a:gd name="connsiteX0" fmla="*/ 2792204 w 2795013"/>
                <a:gd name="connsiteY0" fmla="*/ 146421 h 1104437"/>
                <a:gd name="connsiteX1" fmla="*/ 2792204 w 2795013"/>
                <a:gd name="connsiteY1" fmla="*/ 75087 h 1104437"/>
                <a:gd name="connsiteX2" fmla="*/ 2791764 w 2795013"/>
                <a:gd name="connsiteY2" fmla="*/ 14763 h 1104437"/>
                <a:gd name="connsiteX3" fmla="*/ 2791324 w 2795013"/>
                <a:gd name="connsiteY3" fmla="*/ 14322 h 1104437"/>
                <a:gd name="connsiteX4" fmla="*/ 2689168 w 2795013"/>
                <a:gd name="connsiteY4" fmla="*/ 4195 h 1104437"/>
                <a:gd name="connsiteX5" fmla="*/ 2535053 w 2795013"/>
                <a:gd name="connsiteY5" fmla="*/ 57474 h 1104437"/>
                <a:gd name="connsiteX6" fmla="*/ 2364205 w 2795013"/>
                <a:gd name="connsiteY6" fmla="*/ 129248 h 1104437"/>
                <a:gd name="connsiteX7" fmla="*/ 1875881 w 2795013"/>
                <a:gd name="connsiteY7" fmla="*/ 299214 h 1104437"/>
                <a:gd name="connsiteX8" fmla="*/ 1344846 w 2795013"/>
                <a:gd name="connsiteY8" fmla="*/ 358218 h 1104437"/>
                <a:gd name="connsiteX9" fmla="*/ 1132168 w 2795013"/>
                <a:gd name="connsiteY9" fmla="*/ 364823 h 1104437"/>
                <a:gd name="connsiteX10" fmla="*/ 928736 w 2795013"/>
                <a:gd name="connsiteY10" fmla="*/ 300976 h 1104437"/>
                <a:gd name="connsiteX11" fmla="*/ 578675 w 2795013"/>
                <a:gd name="connsiteY11" fmla="*/ 183849 h 1104437"/>
                <a:gd name="connsiteX12" fmla="*/ 481803 w 2795013"/>
                <a:gd name="connsiteY12" fmla="*/ 227001 h 1104437"/>
                <a:gd name="connsiteX13" fmla="*/ 381848 w 2795013"/>
                <a:gd name="connsiteY13" fmla="*/ 252540 h 1104437"/>
                <a:gd name="connsiteX14" fmla="*/ 252392 w 2795013"/>
                <a:gd name="connsiteY14" fmla="*/ 276317 h 1104437"/>
                <a:gd name="connsiteX15" fmla="*/ 127339 w 2795013"/>
                <a:gd name="connsiteY15" fmla="*/ 285124 h 1104437"/>
                <a:gd name="connsiteX16" fmla="*/ 100479 w 2795013"/>
                <a:gd name="connsiteY16" fmla="*/ 306260 h 1104437"/>
                <a:gd name="connsiteX17" fmla="*/ 342659 w 2795013"/>
                <a:gd name="connsiteY17" fmla="*/ 412379 h 1104437"/>
                <a:gd name="connsiteX18" fmla="*/ 296425 w 2795013"/>
                <a:gd name="connsiteY18" fmla="*/ 453329 h 1104437"/>
                <a:gd name="connsiteX19" fmla="*/ 89030 w 2795013"/>
                <a:gd name="connsiteY19" fmla="*/ 474465 h 1104437"/>
                <a:gd name="connsiteX20" fmla="*/ 84 w 2795013"/>
                <a:gd name="connsiteY20" fmla="*/ 557247 h 1104437"/>
                <a:gd name="connsiteX21" fmla="*/ 72298 w 2795013"/>
                <a:gd name="connsiteY21" fmla="*/ 686263 h 1104437"/>
                <a:gd name="connsiteX22" fmla="*/ 133944 w 2795013"/>
                <a:gd name="connsiteY22" fmla="*/ 706078 h 1104437"/>
                <a:gd name="connsiteX23" fmla="*/ 179298 w 2795013"/>
                <a:gd name="connsiteY23" fmla="*/ 721049 h 1104437"/>
                <a:gd name="connsiteX24" fmla="*/ 190306 w 2795013"/>
                <a:gd name="connsiteY24" fmla="*/ 737341 h 1104437"/>
                <a:gd name="connsiteX25" fmla="*/ 319762 w 2795013"/>
                <a:gd name="connsiteY25" fmla="*/ 901583 h 1104437"/>
                <a:gd name="connsiteX26" fmla="*/ 409149 w 2795013"/>
                <a:gd name="connsiteY26" fmla="*/ 972476 h 1104437"/>
                <a:gd name="connsiteX27" fmla="*/ 494132 w 2795013"/>
                <a:gd name="connsiteY27" fmla="*/ 1041167 h 1104437"/>
                <a:gd name="connsiteX28" fmla="*/ 622708 w 2795013"/>
                <a:gd name="connsiteY28" fmla="*/ 1093126 h 1104437"/>
                <a:gd name="connsiteX29" fmla="*/ 757008 w 2795013"/>
                <a:gd name="connsiteY29" fmla="*/ 1100612 h 1104437"/>
                <a:gd name="connsiteX30" fmla="*/ 884263 w 2795013"/>
                <a:gd name="connsiteY30" fmla="*/ 1085200 h 1104437"/>
                <a:gd name="connsiteX31" fmla="*/ 1038818 w 2795013"/>
                <a:gd name="connsiteY31" fmla="*/ 1034122 h 1104437"/>
                <a:gd name="connsiteX32" fmla="*/ 1106188 w 2795013"/>
                <a:gd name="connsiteY32" fmla="*/ 1014748 h 1104437"/>
                <a:gd name="connsiteX33" fmla="*/ 1264266 w 2795013"/>
                <a:gd name="connsiteY33" fmla="*/ 1022674 h 1104437"/>
                <a:gd name="connsiteX34" fmla="*/ 1429389 w 2795013"/>
                <a:gd name="connsiteY34" fmla="*/ 1035443 h 1104437"/>
                <a:gd name="connsiteX35" fmla="*/ 1930042 w 2795013"/>
                <a:gd name="connsiteY35" fmla="*/ 1079916 h 1104437"/>
                <a:gd name="connsiteX36" fmla="*/ 2379177 w 2795013"/>
                <a:gd name="connsiteY36" fmla="*/ 1103694 h 1104437"/>
                <a:gd name="connsiteX37" fmla="*/ 2606386 w 2795013"/>
                <a:gd name="connsiteY37" fmla="*/ 1102373 h 1104437"/>
                <a:gd name="connsiteX38" fmla="*/ 2720431 w 2795013"/>
                <a:gd name="connsiteY38" fmla="*/ 1097089 h 1104437"/>
                <a:gd name="connsiteX39" fmla="*/ 2775032 w 2795013"/>
                <a:gd name="connsiteY39" fmla="*/ 1093566 h 1104437"/>
                <a:gd name="connsiteX40" fmla="*/ 2792204 w 2795013"/>
                <a:gd name="connsiteY40" fmla="*/ 1065385 h 1104437"/>
                <a:gd name="connsiteX41" fmla="*/ 2792204 w 2795013"/>
                <a:gd name="connsiteY41" fmla="*/ 972036 h 1104437"/>
                <a:gd name="connsiteX42" fmla="*/ 2792204 w 2795013"/>
                <a:gd name="connsiteY42" fmla="*/ 146421 h 1104437"/>
                <a:gd name="connsiteX0" fmla="*/ 2792204 w 2795013"/>
                <a:gd name="connsiteY0" fmla="*/ 146421 h 1104437"/>
                <a:gd name="connsiteX1" fmla="*/ 2792204 w 2795013"/>
                <a:gd name="connsiteY1" fmla="*/ 75087 h 1104437"/>
                <a:gd name="connsiteX2" fmla="*/ 2791764 w 2795013"/>
                <a:gd name="connsiteY2" fmla="*/ 14763 h 1104437"/>
                <a:gd name="connsiteX3" fmla="*/ 2791324 w 2795013"/>
                <a:gd name="connsiteY3" fmla="*/ 14322 h 1104437"/>
                <a:gd name="connsiteX4" fmla="*/ 2689168 w 2795013"/>
                <a:gd name="connsiteY4" fmla="*/ 4195 h 1104437"/>
                <a:gd name="connsiteX5" fmla="*/ 2535053 w 2795013"/>
                <a:gd name="connsiteY5" fmla="*/ 57474 h 1104437"/>
                <a:gd name="connsiteX6" fmla="*/ 2364205 w 2795013"/>
                <a:gd name="connsiteY6" fmla="*/ 129248 h 1104437"/>
                <a:gd name="connsiteX7" fmla="*/ 1875881 w 2795013"/>
                <a:gd name="connsiteY7" fmla="*/ 299214 h 1104437"/>
                <a:gd name="connsiteX8" fmla="*/ 1344846 w 2795013"/>
                <a:gd name="connsiteY8" fmla="*/ 358218 h 1104437"/>
                <a:gd name="connsiteX9" fmla="*/ 1132168 w 2795013"/>
                <a:gd name="connsiteY9" fmla="*/ 364823 h 1104437"/>
                <a:gd name="connsiteX10" fmla="*/ 928736 w 2795013"/>
                <a:gd name="connsiteY10" fmla="*/ 300976 h 1104437"/>
                <a:gd name="connsiteX11" fmla="*/ 578675 w 2795013"/>
                <a:gd name="connsiteY11" fmla="*/ 183849 h 1104437"/>
                <a:gd name="connsiteX12" fmla="*/ 481803 w 2795013"/>
                <a:gd name="connsiteY12" fmla="*/ 227001 h 1104437"/>
                <a:gd name="connsiteX13" fmla="*/ 381848 w 2795013"/>
                <a:gd name="connsiteY13" fmla="*/ 252540 h 1104437"/>
                <a:gd name="connsiteX14" fmla="*/ 252392 w 2795013"/>
                <a:gd name="connsiteY14" fmla="*/ 276317 h 1104437"/>
                <a:gd name="connsiteX15" fmla="*/ 127339 w 2795013"/>
                <a:gd name="connsiteY15" fmla="*/ 285124 h 1104437"/>
                <a:gd name="connsiteX16" fmla="*/ 100479 w 2795013"/>
                <a:gd name="connsiteY16" fmla="*/ 306260 h 1104437"/>
                <a:gd name="connsiteX17" fmla="*/ 342659 w 2795013"/>
                <a:gd name="connsiteY17" fmla="*/ 412379 h 1104437"/>
                <a:gd name="connsiteX18" fmla="*/ 296425 w 2795013"/>
                <a:gd name="connsiteY18" fmla="*/ 453329 h 1104437"/>
                <a:gd name="connsiteX19" fmla="*/ 89030 w 2795013"/>
                <a:gd name="connsiteY19" fmla="*/ 474465 h 1104437"/>
                <a:gd name="connsiteX20" fmla="*/ 84 w 2795013"/>
                <a:gd name="connsiteY20" fmla="*/ 557247 h 1104437"/>
                <a:gd name="connsiteX21" fmla="*/ 72298 w 2795013"/>
                <a:gd name="connsiteY21" fmla="*/ 686263 h 1104437"/>
                <a:gd name="connsiteX22" fmla="*/ 133944 w 2795013"/>
                <a:gd name="connsiteY22" fmla="*/ 706078 h 1104437"/>
                <a:gd name="connsiteX23" fmla="*/ 179298 w 2795013"/>
                <a:gd name="connsiteY23" fmla="*/ 721049 h 1104437"/>
                <a:gd name="connsiteX24" fmla="*/ 190306 w 2795013"/>
                <a:gd name="connsiteY24" fmla="*/ 737341 h 1104437"/>
                <a:gd name="connsiteX25" fmla="*/ 319762 w 2795013"/>
                <a:gd name="connsiteY25" fmla="*/ 901583 h 1104437"/>
                <a:gd name="connsiteX26" fmla="*/ 409149 w 2795013"/>
                <a:gd name="connsiteY26" fmla="*/ 972476 h 1104437"/>
                <a:gd name="connsiteX27" fmla="*/ 494132 w 2795013"/>
                <a:gd name="connsiteY27" fmla="*/ 1041167 h 1104437"/>
                <a:gd name="connsiteX28" fmla="*/ 622708 w 2795013"/>
                <a:gd name="connsiteY28" fmla="*/ 1093126 h 1104437"/>
                <a:gd name="connsiteX29" fmla="*/ 757008 w 2795013"/>
                <a:gd name="connsiteY29" fmla="*/ 1100612 h 1104437"/>
                <a:gd name="connsiteX30" fmla="*/ 884263 w 2795013"/>
                <a:gd name="connsiteY30" fmla="*/ 1085200 h 1104437"/>
                <a:gd name="connsiteX31" fmla="*/ 1038818 w 2795013"/>
                <a:gd name="connsiteY31" fmla="*/ 1034122 h 1104437"/>
                <a:gd name="connsiteX32" fmla="*/ 1106188 w 2795013"/>
                <a:gd name="connsiteY32" fmla="*/ 1014748 h 1104437"/>
                <a:gd name="connsiteX33" fmla="*/ 1264266 w 2795013"/>
                <a:gd name="connsiteY33" fmla="*/ 1022674 h 1104437"/>
                <a:gd name="connsiteX34" fmla="*/ 1429389 w 2795013"/>
                <a:gd name="connsiteY34" fmla="*/ 1035443 h 1104437"/>
                <a:gd name="connsiteX35" fmla="*/ 1930042 w 2795013"/>
                <a:gd name="connsiteY35" fmla="*/ 1079916 h 1104437"/>
                <a:gd name="connsiteX36" fmla="*/ 2379177 w 2795013"/>
                <a:gd name="connsiteY36" fmla="*/ 1103694 h 1104437"/>
                <a:gd name="connsiteX37" fmla="*/ 2606386 w 2795013"/>
                <a:gd name="connsiteY37" fmla="*/ 1102373 h 1104437"/>
                <a:gd name="connsiteX38" fmla="*/ 2720431 w 2795013"/>
                <a:gd name="connsiteY38" fmla="*/ 1097089 h 1104437"/>
                <a:gd name="connsiteX39" fmla="*/ 2775032 w 2795013"/>
                <a:gd name="connsiteY39" fmla="*/ 1093566 h 1104437"/>
                <a:gd name="connsiteX40" fmla="*/ 2792204 w 2795013"/>
                <a:gd name="connsiteY40" fmla="*/ 972036 h 1104437"/>
                <a:gd name="connsiteX41" fmla="*/ 2792204 w 2795013"/>
                <a:gd name="connsiteY41" fmla="*/ 146421 h 1104437"/>
                <a:gd name="connsiteX0" fmla="*/ 2792204 w 3310950"/>
                <a:gd name="connsiteY0" fmla="*/ 146421 h 1129613"/>
                <a:gd name="connsiteX1" fmla="*/ 2792204 w 3310950"/>
                <a:gd name="connsiteY1" fmla="*/ 75087 h 1129613"/>
                <a:gd name="connsiteX2" fmla="*/ 2791764 w 3310950"/>
                <a:gd name="connsiteY2" fmla="*/ 14763 h 1129613"/>
                <a:gd name="connsiteX3" fmla="*/ 2791324 w 3310950"/>
                <a:gd name="connsiteY3" fmla="*/ 14322 h 1129613"/>
                <a:gd name="connsiteX4" fmla="*/ 2689168 w 3310950"/>
                <a:gd name="connsiteY4" fmla="*/ 4195 h 1129613"/>
                <a:gd name="connsiteX5" fmla="*/ 2535053 w 3310950"/>
                <a:gd name="connsiteY5" fmla="*/ 57474 h 1129613"/>
                <a:gd name="connsiteX6" fmla="*/ 2364205 w 3310950"/>
                <a:gd name="connsiteY6" fmla="*/ 129248 h 1129613"/>
                <a:gd name="connsiteX7" fmla="*/ 1875881 w 3310950"/>
                <a:gd name="connsiteY7" fmla="*/ 299214 h 1129613"/>
                <a:gd name="connsiteX8" fmla="*/ 1344846 w 3310950"/>
                <a:gd name="connsiteY8" fmla="*/ 358218 h 1129613"/>
                <a:gd name="connsiteX9" fmla="*/ 1132168 w 3310950"/>
                <a:gd name="connsiteY9" fmla="*/ 364823 h 1129613"/>
                <a:gd name="connsiteX10" fmla="*/ 928736 w 3310950"/>
                <a:gd name="connsiteY10" fmla="*/ 300976 h 1129613"/>
                <a:gd name="connsiteX11" fmla="*/ 578675 w 3310950"/>
                <a:gd name="connsiteY11" fmla="*/ 183849 h 1129613"/>
                <a:gd name="connsiteX12" fmla="*/ 481803 w 3310950"/>
                <a:gd name="connsiteY12" fmla="*/ 227001 h 1129613"/>
                <a:gd name="connsiteX13" fmla="*/ 381848 w 3310950"/>
                <a:gd name="connsiteY13" fmla="*/ 252540 h 1129613"/>
                <a:gd name="connsiteX14" fmla="*/ 252392 w 3310950"/>
                <a:gd name="connsiteY14" fmla="*/ 276317 h 1129613"/>
                <a:gd name="connsiteX15" fmla="*/ 127339 w 3310950"/>
                <a:gd name="connsiteY15" fmla="*/ 285124 h 1129613"/>
                <a:gd name="connsiteX16" fmla="*/ 100479 w 3310950"/>
                <a:gd name="connsiteY16" fmla="*/ 306260 h 1129613"/>
                <a:gd name="connsiteX17" fmla="*/ 342659 w 3310950"/>
                <a:gd name="connsiteY17" fmla="*/ 412379 h 1129613"/>
                <a:gd name="connsiteX18" fmla="*/ 296425 w 3310950"/>
                <a:gd name="connsiteY18" fmla="*/ 453329 h 1129613"/>
                <a:gd name="connsiteX19" fmla="*/ 89030 w 3310950"/>
                <a:gd name="connsiteY19" fmla="*/ 474465 h 1129613"/>
                <a:gd name="connsiteX20" fmla="*/ 84 w 3310950"/>
                <a:gd name="connsiteY20" fmla="*/ 557247 h 1129613"/>
                <a:gd name="connsiteX21" fmla="*/ 72298 w 3310950"/>
                <a:gd name="connsiteY21" fmla="*/ 686263 h 1129613"/>
                <a:gd name="connsiteX22" fmla="*/ 133944 w 3310950"/>
                <a:gd name="connsiteY22" fmla="*/ 706078 h 1129613"/>
                <a:gd name="connsiteX23" fmla="*/ 179298 w 3310950"/>
                <a:gd name="connsiteY23" fmla="*/ 721049 h 1129613"/>
                <a:gd name="connsiteX24" fmla="*/ 190306 w 3310950"/>
                <a:gd name="connsiteY24" fmla="*/ 737341 h 1129613"/>
                <a:gd name="connsiteX25" fmla="*/ 319762 w 3310950"/>
                <a:gd name="connsiteY25" fmla="*/ 901583 h 1129613"/>
                <a:gd name="connsiteX26" fmla="*/ 409149 w 3310950"/>
                <a:gd name="connsiteY26" fmla="*/ 972476 h 1129613"/>
                <a:gd name="connsiteX27" fmla="*/ 494132 w 3310950"/>
                <a:gd name="connsiteY27" fmla="*/ 1041167 h 1129613"/>
                <a:gd name="connsiteX28" fmla="*/ 622708 w 3310950"/>
                <a:gd name="connsiteY28" fmla="*/ 1093126 h 1129613"/>
                <a:gd name="connsiteX29" fmla="*/ 757008 w 3310950"/>
                <a:gd name="connsiteY29" fmla="*/ 1100612 h 1129613"/>
                <a:gd name="connsiteX30" fmla="*/ 884263 w 3310950"/>
                <a:gd name="connsiteY30" fmla="*/ 1085200 h 1129613"/>
                <a:gd name="connsiteX31" fmla="*/ 1038818 w 3310950"/>
                <a:gd name="connsiteY31" fmla="*/ 1034122 h 1129613"/>
                <a:gd name="connsiteX32" fmla="*/ 1106188 w 3310950"/>
                <a:gd name="connsiteY32" fmla="*/ 1014748 h 1129613"/>
                <a:gd name="connsiteX33" fmla="*/ 1264266 w 3310950"/>
                <a:gd name="connsiteY33" fmla="*/ 1022674 h 1129613"/>
                <a:gd name="connsiteX34" fmla="*/ 1429389 w 3310950"/>
                <a:gd name="connsiteY34" fmla="*/ 1035443 h 1129613"/>
                <a:gd name="connsiteX35" fmla="*/ 1930042 w 3310950"/>
                <a:gd name="connsiteY35" fmla="*/ 1079916 h 1129613"/>
                <a:gd name="connsiteX36" fmla="*/ 2379177 w 3310950"/>
                <a:gd name="connsiteY36" fmla="*/ 1103694 h 1129613"/>
                <a:gd name="connsiteX37" fmla="*/ 2606386 w 3310950"/>
                <a:gd name="connsiteY37" fmla="*/ 1102373 h 1129613"/>
                <a:gd name="connsiteX38" fmla="*/ 2720431 w 3310950"/>
                <a:gd name="connsiteY38" fmla="*/ 1097089 h 1129613"/>
                <a:gd name="connsiteX39" fmla="*/ 2775032 w 3310950"/>
                <a:gd name="connsiteY39" fmla="*/ 1093566 h 1129613"/>
                <a:gd name="connsiteX40" fmla="*/ 3310950 w 3310950"/>
                <a:gd name="connsiteY40" fmla="*/ 620344 h 1129613"/>
                <a:gd name="connsiteX41" fmla="*/ 2792204 w 3310950"/>
                <a:gd name="connsiteY41" fmla="*/ 146421 h 1129613"/>
                <a:gd name="connsiteX0" fmla="*/ 3310950 w 3310950"/>
                <a:gd name="connsiteY0" fmla="*/ 620344 h 1129613"/>
                <a:gd name="connsiteX1" fmla="*/ 2792204 w 3310950"/>
                <a:gd name="connsiteY1" fmla="*/ 75087 h 1129613"/>
                <a:gd name="connsiteX2" fmla="*/ 2791764 w 3310950"/>
                <a:gd name="connsiteY2" fmla="*/ 14763 h 1129613"/>
                <a:gd name="connsiteX3" fmla="*/ 2791324 w 3310950"/>
                <a:gd name="connsiteY3" fmla="*/ 14322 h 1129613"/>
                <a:gd name="connsiteX4" fmla="*/ 2689168 w 3310950"/>
                <a:gd name="connsiteY4" fmla="*/ 4195 h 1129613"/>
                <a:gd name="connsiteX5" fmla="*/ 2535053 w 3310950"/>
                <a:gd name="connsiteY5" fmla="*/ 57474 h 1129613"/>
                <a:gd name="connsiteX6" fmla="*/ 2364205 w 3310950"/>
                <a:gd name="connsiteY6" fmla="*/ 129248 h 1129613"/>
                <a:gd name="connsiteX7" fmla="*/ 1875881 w 3310950"/>
                <a:gd name="connsiteY7" fmla="*/ 299214 h 1129613"/>
                <a:gd name="connsiteX8" fmla="*/ 1344846 w 3310950"/>
                <a:gd name="connsiteY8" fmla="*/ 358218 h 1129613"/>
                <a:gd name="connsiteX9" fmla="*/ 1132168 w 3310950"/>
                <a:gd name="connsiteY9" fmla="*/ 364823 h 1129613"/>
                <a:gd name="connsiteX10" fmla="*/ 928736 w 3310950"/>
                <a:gd name="connsiteY10" fmla="*/ 300976 h 1129613"/>
                <a:gd name="connsiteX11" fmla="*/ 578675 w 3310950"/>
                <a:gd name="connsiteY11" fmla="*/ 183849 h 1129613"/>
                <a:gd name="connsiteX12" fmla="*/ 481803 w 3310950"/>
                <a:gd name="connsiteY12" fmla="*/ 227001 h 1129613"/>
                <a:gd name="connsiteX13" fmla="*/ 381848 w 3310950"/>
                <a:gd name="connsiteY13" fmla="*/ 252540 h 1129613"/>
                <a:gd name="connsiteX14" fmla="*/ 252392 w 3310950"/>
                <a:gd name="connsiteY14" fmla="*/ 276317 h 1129613"/>
                <a:gd name="connsiteX15" fmla="*/ 127339 w 3310950"/>
                <a:gd name="connsiteY15" fmla="*/ 285124 h 1129613"/>
                <a:gd name="connsiteX16" fmla="*/ 100479 w 3310950"/>
                <a:gd name="connsiteY16" fmla="*/ 306260 h 1129613"/>
                <a:gd name="connsiteX17" fmla="*/ 342659 w 3310950"/>
                <a:gd name="connsiteY17" fmla="*/ 412379 h 1129613"/>
                <a:gd name="connsiteX18" fmla="*/ 296425 w 3310950"/>
                <a:gd name="connsiteY18" fmla="*/ 453329 h 1129613"/>
                <a:gd name="connsiteX19" fmla="*/ 89030 w 3310950"/>
                <a:gd name="connsiteY19" fmla="*/ 474465 h 1129613"/>
                <a:gd name="connsiteX20" fmla="*/ 84 w 3310950"/>
                <a:gd name="connsiteY20" fmla="*/ 557247 h 1129613"/>
                <a:gd name="connsiteX21" fmla="*/ 72298 w 3310950"/>
                <a:gd name="connsiteY21" fmla="*/ 686263 h 1129613"/>
                <a:gd name="connsiteX22" fmla="*/ 133944 w 3310950"/>
                <a:gd name="connsiteY22" fmla="*/ 706078 h 1129613"/>
                <a:gd name="connsiteX23" fmla="*/ 179298 w 3310950"/>
                <a:gd name="connsiteY23" fmla="*/ 721049 h 1129613"/>
                <a:gd name="connsiteX24" fmla="*/ 190306 w 3310950"/>
                <a:gd name="connsiteY24" fmla="*/ 737341 h 1129613"/>
                <a:gd name="connsiteX25" fmla="*/ 319762 w 3310950"/>
                <a:gd name="connsiteY25" fmla="*/ 901583 h 1129613"/>
                <a:gd name="connsiteX26" fmla="*/ 409149 w 3310950"/>
                <a:gd name="connsiteY26" fmla="*/ 972476 h 1129613"/>
                <a:gd name="connsiteX27" fmla="*/ 494132 w 3310950"/>
                <a:gd name="connsiteY27" fmla="*/ 1041167 h 1129613"/>
                <a:gd name="connsiteX28" fmla="*/ 622708 w 3310950"/>
                <a:gd name="connsiteY28" fmla="*/ 1093126 h 1129613"/>
                <a:gd name="connsiteX29" fmla="*/ 757008 w 3310950"/>
                <a:gd name="connsiteY29" fmla="*/ 1100612 h 1129613"/>
                <a:gd name="connsiteX30" fmla="*/ 884263 w 3310950"/>
                <a:gd name="connsiteY30" fmla="*/ 1085200 h 1129613"/>
                <a:gd name="connsiteX31" fmla="*/ 1038818 w 3310950"/>
                <a:gd name="connsiteY31" fmla="*/ 1034122 h 1129613"/>
                <a:gd name="connsiteX32" fmla="*/ 1106188 w 3310950"/>
                <a:gd name="connsiteY32" fmla="*/ 1014748 h 1129613"/>
                <a:gd name="connsiteX33" fmla="*/ 1264266 w 3310950"/>
                <a:gd name="connsiteY33" fmla="*/ 1022674 h 1129613"/>
                <a:gd name="connsiteX34" fmla="*/ 1429389 w 3310950"/>
                <a:gd name="connsiteY34" fmla="*/ 1035443 h 1129613"/>
                <a:gd name="connsiteX35" fmla="*/ 1930042 w 3310950"/>
                <a:gd name="connsiteY35" fmla="*/ 1079916 h 1129613"/>
                <a:gd name="connsiteX36" fmla="*/ 2379177 w 3310950"/>
                <a:gd name="connsiteY36" fmla="*/ 1103694 h 1129613"/>
                <a:gd name="connsiteX37" fmla="*/ 2606386 w 3310950"/>
                <a:gd name="connsiteY37" fmla="*/ 1102373 h 1129613"/>
                <a:gd name="connsiteX38" fmla="*/ 2720431 w 3310950"/>
                <a:gd name="connsiteY38" fmla="*/ 1097089 h 1129613"/>
                <a:gd name="connsiteX39" fmla="*/ 2775032 w 3310950"/>
                <a:gd name="connsiteY39" fmla="*/ 1093566 h 1129613"/>
                <a:gd name="connsiteX40" fmla="*/ 3310950 w 3310950"/>
                <a:gd name="connsiteY40" fmla="*/ 620344 h 1129613"/>
                <a:gd name="connsiteX0" fmla="*/ 3310950 w 3310950"/>
                <a:gd name="connsiteY0" fmla="*/ 620344 h 1129613"/>
                <a:gd name="connsiteX1" fmla="*/ 2791764 w 3310950"/>
                <a:gd name="connsiteY1" fmla="*/ 14763 h 1129613"/>
                <a:gd name="connsiteX2" fmla="*/ 2791324 w 3310950"/>
                <a:gd name="connsiteY2" fmla="*/ 14322 h 1129613"/>
                <a:gd name="connsiteX3" fmla="*/ 2689168 w 3310950"/>
                <a:gd name="connsiteY3" fmla="*/ 4195 h 1129613"/>
                <a:gd name="connsiteX4" fmla="*/ 2535053 w 3310950"/>
                <a:gd name="connsiteY4" fmla="*/ 57474 h 1129613"/>
                <a:gd name="connsiteX5" fmla="*/ 2364205 w 3310950"/>
                <a:gd name="connsiteY5" fmla="*/ 129248 h 1129613"/>
                <a:gd name="connsiteX6" fmla="*/ 1875881 w 3310950"/>
                <a:gd name="connsiteY6" fmla="*/ 299214 h 1129613"/>
                <a:gd name="connsiteX7" fmla="*/ 1344846 w 3310950"/>
                <a:gd name="connsiteY7" fmla="*/ 358218 h 1129613"/>
                <a:gd name="connsiteX8" fmla="*/ 1132168 w 3310950"/>
                <a:gd name="connsiteY8" fmla="*/ 364823 h 1129613"/>
                <a:gd name="connsiteX9" fmla="*/ 928736 w 3310950"/>
                <a:gd name="connsiteY9" fmla="*/ 300976 h 1129613"/>
                <a:gd name="connsiteX10" fmla="*/ 578675 w 3310950"/>
                <a:gd name="connsiteY10" fmla="*/ 183849 h 1129613"/>
                <a:gd name="connsiteX11" fmla="*/ 481803 w 3310950"/>
                <a:gd name="connsiteY11" fmla="*/ 227001 h 1129613"/>
                <a:gd name="connsiteX12" fmla="*/ 381848 w 3310950"/>
                <a:gd name="connsiteY12" fmla="*/ 252540 h 1129613"/>
                <a:gd name="connsiteX13" fmla="*/ 252392 w 3310950"/>
                <a:gd name="connsiteY13" fmla="*/ 276317 h 1129613"/>
                <a:gd name="connsiteX14" fmla="*/ 127339 w 3310950"/>
                <a:gd name="connsiteY14" fmla="*/ 285124 h 1129613"/>
                <a:gd name="connsiteX15" fmla="*/ 100479 w 3310950"/>
                <a:gd name="connsiteY15" fmla="*/ 306260 h 1129613"/>
                <a:gd name="connsiteX16" fmla="*/ 342659 w 3310950"/>
                <a:gd name="connsiteY16" fmla="*/ 412379 h 1129613"/>
                <a:gd name="connsiteX17" fmla="*/ 296425 w 3310950"/>
                <a:gd name="connsiteY17" fmla="*/ 453329 h 1129613"/>
                <a:gd name="connsiteX18" fmla="*/ 89030 w 3310950"/>
                <a:gd name="connsiteY18" fmla="*/ 474465 h 1129613"/>
                <a:gd name="connsiteX19" fmla="*/ 84 w 3310950"/>
                <a:gd name="connsiteY19" fmla="*/ 557247 h 1129613"/>
                <a:gd name="connsiteX20" fmla="*/ 72298 w 3310950"/>
                <a:gd name="connsiteY20" fmla="*/ 686263 h 1129613"/>
                <a:gd name="connsiteX21" fmla="*/ 133944 w 3310950"/>
                <a:gd name="connsiteY21" fmla="*/ 706078 h 1129613"/>
                <a:gd name="connsiteX22" fmla="*/ 179298 w 3310950"/>
                <a:gd name="connsiteY22" fmla="*/ 721049 h 1129613"/>
                <a:gd name="connsiteX23" fmla="*/ 190306 w 3310950"/>
                <a:gd name="connsiteY23" fmla="*/ 737341 h 1129613"/>
                <a:gd name="connsiteX24" fmla="*/ 319762 w 3310950"/>
                <a:gd name="connsiteY24" fmla="*/ 901583 h 1129613"/>
                <a:gd name="connsiteX25" fmla="*/ 409149 w 3310950"/>
                <a:gd name="connsiteY25" fmla="*/ 972476 h 1129613"/>
                <a:gd name="connsiteX26" fmla="*/ 494132 w 3310950"/>
                <a:gd name="connsiteY26" fmla="*/ 1041167 h 1129613"/>
                <a:gd name="connsiteX27" fmla="*/ 622708 w 3310950"/>
                <a:gd name="connsiteY27" fmla="*/ 1093126 h 1129613"/>
                <a:gd name="connsiteX28" fmla="*/ 757008 w 3310950"/>
                <a:gd name="connsiteY28" fmla="*/ 1100612 h 1129613"/>
                <a:gd name="connsiteX29" fmla="*/ 884263 w 3310950"/>
                <a:gd name="connsiteY29" fmla="*/ 1085200 h 1129613"/>
                <a:gd name="connsiteX30" fmla="*/ 1038818 w 3310950"/>
                <a:gd name="connsiteY30" fmla="*/ 1034122 h 1129613"/>
                <a:gd name="connsiteX31" fmla="*/ 1106188 w 3310950"/>
                <a:gd name="connsiteY31" fmla="*/ 1014748 h 1129613"/>
                <a:gd name="connsiteX32" fmla="*/ 1264266 w 3310950"/>
                <a:gd name="connsiteY32" fmla="*/ 1022674 h 1129613"/>
                <a:gd name="connsiteX33" fmla="*/ 1429389 w 3310950"/>
                <a:gd name="connsiteY33" fmla="*/ 1035443 h 1129613"/>
                <a:gd name="connsiteX34" fmla="*/ 1930042 w 3310950"/>
                <a:gd name="connsiteY34" fmla="*/ 1079916 h 1129613"/>
                <a:gd name="connsiteX35" fmla="*/ 2379177 w 3310950"/>
                <a:gd name="connsiteY35" fmla="*/ 1103694 h 1129613"/>
                <a:gd name="connsiteX36" fmla="*/ 2606386 w 3310950"/>
                <a:gd name="connsiteY36" fmla="*/ 1102373 h 1129613"/>
                <a:gd name="connsiteX37" fmla="*/ 2720431 w 3310950"/>
                <a:gd name="connsiteY37" fmla="*/ 1097089 h 1129613"/>
                <a:gd name="connsiteX38" fmla="*/ 2775032 w 3310950"/>
                <a:gd name="connsiteY38" fmla="*/ 1093566 h 1129613"/>
                <a:gd name="connsiteX39" fmla="*/ 3310950 w 3310950"/>
                <a:gd name="connsiteY39" fmla="*/ 620344 h 1129613"/>
                <a:gd name="connsiteX0" fmla="*/ 3310950 w 3311765"/>
                <a:gd name="connsiteY0" fmla="*/ 620344 h 1129613"/>
                <a:gd name="connsiteX1" fmla="*/ 2791764 w 3311765"/>
                <a:gd name="connsiteY1" fmla="*/ 14763 h 1129613"/>
                <a:gd name="connsiteX2" fmla="*/ 2791324 w 3311765"/>
                <a:gd name="connsiteY2" fmla="*/ 14322 h 1129613"/>
                <a:gd name="connsiteX3" fmla="*/ 2689168 w 3311765"/>
                <a:gd name="connsiteY3" fmla="*/ 4195 h 1129613"/>
                <a:gd name="connsiteX4" fmla="*/ 2535053 w 3311765"/>
                <a:gd name="connsiteY4" fmla="*/ 57474 h 1129613"/>
                <a:gd name="connsiteX5" fmla="*/ 2364205 w 3311765"/>
                <a:gd name="connsiteY5" fmla="*/ 129248 h 1129613"/>
                <a:gd name="connsiteX6" fmla="*/ 1875881 w 3311765"/>
                <a:gd name="connsiteY6" fmla="*/ 299214 h 1129613"/>
                <a:gd name="connsiteX7" fmla="*/ 1344846 w 3311765"/>
                <a:gd name="connsiteY7" fmla="*/ 358218 h 1129613"/>
                <a:gd name="connsiteX8" fmla="*/ 1132168 w 3311765"/>
                <a:gd name="connsiteY8" fmla="*/ 364823 h 1129613"/>
                <a:gd name="connsiteX9" fmla="*/ 928736 w 3311765"/>
                <a:gd name="connsiteY9" fmla="*/ 300976 h 1129613"/>
                <a:gd name="connsiteX10" fmla="*/ 578675 w 3311765"/>
                <a:gd name="connsiteY10" fmla="*/ 183849 h 1129613"/>
                <a:gd name="connsiteX11" fmla="*/ 481803 w 3311765"/>
                <a:gd name="connsiteY11" fmla="*/ 227001 h 1129613"/>
                <a:gd name="connsiteX12" fmla="*/ 381848 w 3311765"/>
                <a:gd name="connsiteY12" fmla="*/ 252540 h 1129613"/>
                <a:gd name="connsiteX13" fmla="*/ 252392 w 3311765"/>
                <a:gd name="connsiteY13" fmla="*/ 276317 h 1129613"/>
                <a:gd name="connsiteX14" fmla="*/ 127339 w 3311765"/>
                <a:gd name="connsiteY14" fmla="*/ 285124 h 1129613"/>
                <a:gd name="connsiteX15" fmla="*/ 100479 w 3311765"/>
                <a:gd name="connsiteY15" fmla="*/ 306260 h 1129613"/>
                <a:gd name="connsiteX16" fmla="*/ 342659 w 3311765"/>
                <a:gd name="connsiteY16" fmla="*/ 412379 h 1129613"/>
                <a:gd name="connsiteX17" fmla="*/ 296425 w 3311765"/>
                <a:gd name="connsiteY17" fmla="*/ 453329 h 1129613"/>
                <a:gd name="connsiteX18" fmla="*/ 89030 w 3311765"/>
                <a:gd name="connsiteY18" fmla="*/ 474465 h 1129613"/>
                <a:gd name="connsiteX19" fmla="*/ 84 w 3311765"/>
                <a:gd name="connsiteY19" fmla="*/ 557247 h 1129613"/>
                <a:gd name="connsiteX20" fmla="*/ 72298 w 3311765"/>
                <a:gd name="connsiteY20" fmla="*/ 686263 h 1129613"/>
                <a:gd name="connsiteX21" fmla="*/ 133944 w 3311765"/>
                <a:gd name="connsiteY21" fmla="*/ 706078 h 1129613"/>
                <a:gd name="connsiteX22" fmla="*/ 179298 w 3311765"/>
                <a:gd name="connsiteY22" fmla="*/ 721049 h 1129613"/>
                <a:gd name="connsiteX23" fmla="*/ 190306 w 3311765"/>
                <a:gd name="connsiteY23" fmla="*/ 737341 h 1129613"/>
                <a:gd name="connsiteX24" fmla="*/ 319762 w 3311765"/>
                <a:gd name="connsiteY24" fmla="*/ 901583 h 1129613"/>
                <a:gd name="connsiteX25" fmla="*/ 409149 w 3311765"/>
                <a:gd name="connsiteY25" fmla="*/ 972476 h 1129613"/>
                <a:gd name="connsiteX26" fmla="*/ 494132 w 3311765"/>
                <a:gd name="connsiteY26" fmla="*/ 1041167 h 1129613"/>
                <a:gd name="connsiteX27" fmla="*/ 622708 w 3311765"/>
                <a:gd name="connsiteY27" fmla="*/ 1093126 h 1129613"/>
                <a:gd name="connsiteX28" fmla="*/ 757008 w 3311765"/>
                <a:gd name="connsiteY28" fmla="*/ 1100612 h 1129613"/>
                <a:gd name="connsiteX29" fmla="*/ 884263 w 3311765"/>
                <a:gd name="connsiteY29" fmla="*/ 1085200 h 1129613"/>
                <a:gd name="connsiteX30" fmla="*/ 1038818 w 3311765"/>
                <a:gd name="connsiteY30" fmla="*/ 1034122 h 1129613"/>
                <a:gd name="connsiteX31" fmla="*/ 1106188 w 3311765"/>
                <a:gd name="connsiteY31" fmla="*/ 1014748 h 1129613"/>
                <a:gd name="connsiteX32" fmla="*/ 1264266 w 3311765"/>
                <a:gd name="connsiteY32" fmla="*/ 1022674 h 1129613"/>
                <a:gd name="connsiteX33" fmla="*/ 1429389 w 3311765"/>
                <a:gd name="connsiteY33" fmla="*/ 1035443 h 1129613"/>
                <a:gd name="connsiteX34" fmla="*/ 1930042 w 3311765"/>
                <a:gd name="connsiteY34" fmla="*/ 1079916 h 1129613"/>
                <a:gd name="connsiteX35" fmla="*/ 2379177 w 3311765"/>
                <a:gd name="connsiteY35" fmla="*/ 1103694 h 1129613"/>
                <a:gd name="connsiteX36" fmla="*/ 2606386 w 3311765"/>
                <a:gd name="connsiteY36" fmla="*/ 1102373 h 1129613"/>
                <a:gd name="connsiteX37" fmla="*/ 2720431 w 3311765"/>
                <a:gd name="connsiteY37" fmla="*/ 1097089 h 1129613"/>
                <a:gd name="connsiteX38" fmla="*/ 2775032 w 3311765"/>
                <a:gd name="connsiteY38" fmla="*/ 1093566 h 1129613"/>
                <a:gd name="connsiteX39" fmla="*/ 3310950 w 3311765"/>
                <a:gd name="connsiteY39" fmla="*/ 620344 h 1129613"/>
                <a:gd name="connsiteX0" fmla="*/ 3310950 w 3311818"/>
                <a:gd name="connsiteY0" fmla="*/ 620344 h 1129613"/>
                <a:gd name="connsiteX1" fmla="*/ 2791764 w 3311818"/>
                <a:gd name="connsiteY1" fmla="*/ 14763 h 1129613"/>
                <a:gd name="connsiteX2" fmla="*/ 2791324 w 3311818"/>
                <a:gd name="connsiteY2" fmla="*/ 14322 h 1129613"/>
                <a:gd name="connsiteX3" fmla="*/ 2689168 w 3311818"/>
                <a:gd name="connsiteY3" fmla="*/ 4195 h 1129613"/>
                <a:gd name="connsiteX4" fmla="*/ 2535053 w 3311818"/>
                <a:gd name="connsiteY4" fmla="*/ 57474 h 1129613"/>
                <a:gd name="connsiteX5" fmla="*/ 2364205 w 3311818"/>
                <a:gd name="connsiteY5" fmla="*/ 129248 h 1129613"/>
                <a:gd name="connsiteX6" fmla="*/ 1875881 w 3311818"/>
                <a:gd name="connsiteY6" fmla="*/ 299214 h 1129613"/>
                <a:gd name="connsiteX7" fmla="*/ 1344846 w 3311818"/>
                <a:gd name="connsiteY7" fmla="*/ 358218 h 1129613"/>
                <a:gd name="connsiteX8" fmla="*/ 1132168 w 3311818"/>
                <a:gd name="connsiteY8" fmla="*/ 364823 h 1129613"/>
                <a:gd name="connsiteX9" fmla="*/ 928736 w 3311818"/>
                <a:gd name="connsiteY9" fmla="*/ 300976 h 1129613"/>
                <a:gd name="connsiteX10" fmla="*/ 578675 w 3311818"/>
                <a:gd name="connsiteY10" fmla="*/ 183849 h 1129613"/>
                <a:gd name="connsiteX11" fmla="*/ 481803 w 3311818"/>
                <a:gd name="connsiteY11" fmla="*/ 227001 h 1129613"/>
                <a:gd name="connsiteX12" fmla="*/ 381848 w 3311818"/>
                <a:gd name="connsiteY12" fmla="*/ 252540 h 1129613"/>
                <a:gd name="connsiteX13" fmla="*/ 252392 w 3311818"/>
                <a:gd name="connsiteY13" fmla="*/ 276317 h 1129613"/>
                <a:gd name="connsiteX14" fmla="*/ 127339 w 3311818"/>
                <a:gd name="connsiteY14" fmla="*/ 285124 h 1129613"/>
                <a:gd name="connsiteX15" fmla="*/ 100479 w 3311818"/>
                <a:gd name="connsiteY15" fmla="*/ 306260 h 1129613"/>
                <a:gd name="connsiteX16" fmla="*/ 342659 w 3311818"/>
                <a:gd name="connsiteY16" fmla="*/ 412379 h 1129613"/>
                <a:gd name="connsiteX17" fmla="*/ 296425 w 3311818"/>
                <a:gd name="connsiteY17" fmla="*/ 453329 h 1129613"/>
                <a:gd name="connsiteX18" fmla="*/ 89030 w 3311818"/>
                <a:gd name="connsiteY18" fmla="*/ 474465 h 1129613"/>
                <a:gd name="connsiteX19" fmla="*/ 84 w 3311818"/>
                <a:gd name="connsiteY19" fmla="*/ 557247 h 1129613"/>
                <a:gd name="connsiteX20" fmla="*/ 72298 w 3311818"/>
                <a:gd name="connsiteY20" fmla="*/ 686263 h 1129613"/>
                <a:gd name="connsiteX21" fmla="*/ 133944 w 3311818"/>
                <a:gd name="connsiteY21" fmla="*/ 706078 h 1129613"/>
                <a:gd name="connsiteX22" fmla="*/ 179298 w 3311818"/>
                <a:gd name="connsiteY22" fmla="*/ 721049 h 1129613"/>
                <a:gd name="connsiteX23" fmla="*/ 190306 w 3311818"/>
                <a:gd name="connsiteY23" fmla="*/ 737341 h 1129613"/>
                <a:gd name="connsiteX24" fmla="*/ 319762 w 3311818"/>
                <a:gd name="connsiteY24" fmla="*/ 901583 h 1129613"/>
                <a:gd name="connsiteX25" fmla="*/ 409149 w 3311818"/>
                <a:gd name="connsiteY25" fmla="*/ 972476 h 1129613"/>
                <a:gd name="connsiteX26" fmla="*/ 494132 w 3311818"/>
                <a:gd name="connsiteY26" fmla="*/ 1041167 h 1129613"/>
                <a:gd name="connsiteX27" fmla="*/ 622708 w 3311818"/>
                <a:gd name="connsiteY27" fmla="*/ 1093126 h 1129613"/>
                <a:gd name="connsiteX28" fmla="*/ 757008 w 3311818"/>
                <a:gd name="connsiteY28" fmla="*/ 1100612 h 1129613"/>
                <a:gd name="connsiteX29" fmla="*/ 884263 w 3311818"/>
                <a:gd name="connsiteY29" fmla="*/ 1085200 h 1129613"/>
                <a:gd name="connsiteX30" fmla="*/ 1038818 w 3311818"/>
                <a:gd name="connsiteY30" fmla="*/ 1034122 h 1129613"/>
                <a:gd name="connsiteX31" fmla="*/ 1106188 w 3311818"/>
                <a:gd name="connsiteY31" fmla="*/ 1014748 h 1129613"/>
                <a:gd name="connsiteX32" fmla="*/ 1264266 w 3311818"/>
                <a:gd name="connsiteY32" fmla="*/ 1022674 h 1129613"/>
                <a:gd name="connsiteX33" fmla="*/ 1429389 w 3311818"/>
                <a:gd name="connsiteY33" fmla="*/ 1035443 h 1129613"/>
                <a:gd name="connsiteX34" fmla="*/ 1930042 w 3311818"/>
                <a:gd name="connsiteY34" fmla="*/ 1079916 h 1129613"/>
                <a:gd name="connsiteX35" fmla="*/ 2379177 w 3311818"/>
                <a:gd name="connsiteY35" fmla="*/ 1103694 h 1129613"/>
                <a:gd name="connsiteX36" fmla="*/ 2606386 w 3311818"/>
                <a:gd name="connsiteY36" fmla="*/ 1102373 h 1129613"/>
                <a:gd name="connsiteX37" fmla="*/ 2720431 w 3311818"/>
                <a:gd name="connsiteY37" fmla="*/ 1097089 h 1129613"/>
                <a:gd name="connsiteX38" fmla="*/ 2775032 w 3311818"/>
                <a:gd name="connsiteY38" fmla="*/ 1093566 h 1129613"/>
                <a:gd name="connsiteX39" fmla="*/ 3310950 w 3311818"/>
                <a:gd name="connsiteY39" fmla="*/ 620344 h 1129613"/>
                <a:gd name="connsiteX0" fmla="*/ 3310950 w 3311818"/>
                <a:gd name="connsiteY0" fmla="*/ 620344 h 1129613"/>
                <a:gd name="connsiteX1" fmla="*/ 2791764 w 3311818"/>
                <a:gd name="connsiteY1" fmla="*/ 14763 h 1129613"/>
                <a:gd name="connsiteX2" fmla="*/ 2791324 w 3311818"/>
                <a:gd name="connsiteY2" fmla="*/ 14322 h 1129613"/>
                <a:gd name="connsiteX3" fmla="*/ 2689168 w 3311818"/>
                <a:gd name="connsiteY3" fmla="*/ 4195 h 1129613"/>
                <a:gd name="connsiteX4" fmla="*/ 2535053 w 3311818"/>
                <a:gd name="connsiteY4" fmla="*/ 57474 h 1129613"/>
                <a:gd name="connsiteX5" fmla="*/ 2364205 w 3311818"/>
                <a:gd name="connsiteY5" fmla="*/ 129248 h 1129613"/>
                <a:gd name="connsiteX6" fmla="*/ 1875881 w 3311818"/>
                <a:gd name="connsiteY6" fmla="*/ 299214 h 1129613"/>
                <a:gd name="connsiteX7" fmla="*/ 1344846 w 3311818"/>
                <a:gd name="connsiteY7" fmla="*/ 358218 h 1129613"/>
                <a:gd name="connsiteX8" fmla="*/ 1132168 w 3311818"/>
                <a:gd name="connsiteY8" fmla="*/ 364823 h 1129613"/>
                <a:gd name="connsiteX9" fmla="*/ 928736 w 3311818"/>
                <a:gd name="connsiteY9" fmla="*/ 300976 h 1129613"/>
                <a:gd name="connsiteX10" fmla="*/ 578675 w 3311818"/>
                <a:gd name="connsiteY10" fmla="*/ 183849 h 1129613"/>
                <a:gd name="connsiteX11" fmla="*/ 481803 w 3311818"/>
                <a:gd name="connsiteY11" fmla="*/ 227001 h 1129613"/>
                <a:gd name="connsiteX12" fmla="*/ 381848 w 3311818"/>
                <a:gd name="connsiteY12" fmla="*/ 252540 h 1129613"/>
                <a:gd name="connsiteX13" fmla="*/ 252392 w 3311818"/>
                <a:gd name="connsiteY13" fmla="*/ 276317 h 1129613"/>
                <a:gd name="connsiteX14" fmla="*/ 127339 w 3311818"/>
                <a:gd name="connsiteY14" fmla="*/ 285124 h 1129613"/>
                <a:gd name="connsiteX15" fmla="*/ 100479 w 3311818"/>
                <a:gd name="connsiteY15" fmla="*/ 306260 h 1129613"/>
                <a:gd name="connsiteX16" fmla="*/ 342659 w 3311818"/>
                <a:gd name="connsiteY16" fmla="*/ 412379 h 1129613"/>
                <a:gd name="connsiteX17" fmla="*/ 296425 w 3311818"/>
                <a:gd name="connsiteY17" fmla="*/ 453329 h 1129613"/>
                <a:gd name="connsiteX18" fmla="*/ 89030 w 3311818"/>
                <a:gd name="connsiteY18" fmla="*/ 474465 h 1129613"/>
                <a:gd name="connsiteX19" fmla="*/ 84 w 3311818"/>
                <a:gd name="connsiteY19" fmla="*/ 557247 h 1129613"/>
                <a:gd name="connsiteX20" fmla="*/ 72298 w 3311818"/>
                <a:gd name="connsiteY20" fmla="*/ 686263 h 1129613"/>
                <a:gd name="connsiteX21" fmla="*/ 133944 w 3311818"/>
                <a:gd name="connsiteY21" fmla="*/ 706078 h 1129613"/>
                <a:gd name="connsiteX22" fmla="*/ 179298 w 3311818"/>
                <a:gd name="connsiteY22" fmla="*/ 721049 h 1129613"/>
                <a:gd name="connsiteX23" fmla="*/ 190306 w 3311818"/>
                <a:gd name="connsiteY23" fmla="*/ 737341 h 1129613"/>
                <a:gd name="connsiteX24" fmla="*/ 319762 w 3311818"/>
                <a:gd name="connsiteY24" fmla="*/ 901583 h 1129613"/>
                <a:gd name="connsiteX25" fmla="*/ 409149 w 3311818"/>
                <a:gd name="connsiteY25" fmla="*/ 972476 h 1129613"/>
                <a:gd name="connsiteX26" fmla="*/ 494132 w 3311818"/>
                <a:gd name="connsiteY26" fmla="*/ 1041167 h 1129613"/>
                <a:gd name="connsiteX27" fmla="*/ 622708 w 3311818"/>
                <a:gd name="connsiteY27" fmla="*/ 1093126 h 1129613"/>
                <a:gd name="connsiteX28" fmla="*/ 757008 w 3311818"/>
                <a:gd name="connsiteY28" fmla="*/ 1100612 h 1129613"/>
                <a:gd name="connsiteX29" fmla="*/ 884263 w 3311818"/>
                <a:gd name="connsiteY29" fmla="*/ 1085200 h 1129613"/>
                <a:gd name="connsiteX30" fmla="*/ 1038818 w 3311818"/>
                <a:gd name="connsiteY30" fmla="*/ 1034122 h 1129613"/>
                <a:gd name="connsiteX31" fmla="*/ 1106188 w 3311818"/>
                <a:gd name="connsiteY31" fmla="*/ 1014748 h 1129613"/>
                <a:gd name="connsiteX32" fmla="*/ 1264266 w 3311818"/>
                <a:gd name="connsiteY32" fmla="*/ 1022674 h 1129613"/>
                <a:gd name="connsiteX33" fmla="*/ 1429389 w 3311818"/>
                <a:gd name="connsiteY33" fmla="*/ 1035443 h 1129613"/>
                <a:gd name="connsiteX34" fmla="*/ 1930042 w 3311818"/>
                <a:gd name="connsiteY34" fmla="*/ 1079916 h 1129613"/>
                <a:gd name="connsiteX35" fmla="*/ 2379177 w 3311818"/>
                <a:gd name="connsiteY35" fmla="*/ 1103694 h 1129613"/>
                <a:gd name="connsiteX36" fmla="*/ 2606386 w 3311818"/>
                <a:gd name="connsiteY36" fmla="*/ 1102373 h 1129613"/>
                <a:gd name="connsiteX37" fmla="*/ 2720431 w 3311818"/>
                <a:gd name="connsiteY37" fmla="*/ 1097089 h 1129613"/>
                <a:gd name="connsiteX38" fmla="*/ 2775032 w 3311818"/>
                <a:gd name="connsiteY38" fmla="*/ 1093566 h 1129613"/>
                <a:gd name="connsiteX39" fmla="*/ 3310950 w 3311818"/>
                <a:gd name="connsiteY39" fmla="*/ 620344 h 1129613"/>
                <a:gd name="connsiteX0" fmla="*/ 3310950 w 3311818"/>
                <a:gd name="connsiteY0" fmla="*/ 660865 h 1170134"/>
                <a:gd name="connsiteX1" fmla="*/ 2791764 w 3311818"/>
                <a:gd name="connsiteY1" fmla="*/ 55284 h 1170134"/>
                <a:gd name="connsiteX2" fmla="*/ 2817701 w 3311818"/>
                <a:gd name="connsiteY2" fmla="*/ 19673 h 1170134"/>
                <a:gd name="connsiteX3" fmla="*/ 2689168 w 3311818"/>
                <a:gd name="connsiteY3" fmla="*/ 44716 h 1170134"/>
                <a:gd name="connsiteX4" fmla="*/ 2535053 w 3311818"/>
                <a:gd name="connsiteY4" fmla="*/ 97995 h 1170134"/>
                <a:gd name="connsiteX5" fmla="*/ 2364205 w 3311818"/>
                <a:gd name="connsiteY5" fmla="*/ 169769 h 1170134"/>
                <a:gd name="connsiteX6" fmla="*/ 1875881 w 3311818"/>
                <a:gd name="connsiteY6" fmla="*/ 339735 h 1170134"/>
                <a:gd name="connsiteX7" fmla="*/ 1344846 w 3311818"/>
                <a:gd name="connsiteY7" fmla="*/ 398739 h 1170134"/>
                <a:gd name="connsiteX8" fmla="*/ 1132168 w 3311818"/>
                <a:gd name="connsiteY8" fmla="*/ 405344 h 1170134"/>
                <a:gd name="connsiteX9" fmla="*/ 928736 w 3311818"/>
                <a:gd name="connsiteY9" fmla="*/ 341497 h 1170134"/>
                <a:gd name="connsiteX10" fmla="*/ 578675 w 3311818"/>
                <a:gd name="connsiteY10" fmla="*/ 224370 h 1170134"/>
                <a:gd name="connsiteX11" fmla="*/ 481803 w 3311818"/>
                <a:gd name="connsiteY11" fmla="*/ 267522 h 1170134"/>
                <a:gd name="connsiteX12" fmla="*/ 381848 w 3311818"/>
                <a:gd name="connsiteY12" fmla="*/ 293061 h 1170134"/>
                <a:gd name="connsiteX13" fmla="*/ 252392 w 3311818"/>
                <a:gd name="connsiteY13" fmla="*/ 316838 h 1170134"/>
                <a:gd name="connsiteX14" fmla="*/ 127339 w 3311818"/>
                <a:gd name="connsiteY14" fmla="*/ 325645 h 1170134"/>
                <a:gd name="connsiteX15" fmla="*/ 100479 w 3311818"/>
                <a:gd name="connsiteY15" fmla="*/ 346781 h 1170134"/>
                <a:gd name="connsiteX16" fmla="*/ 342659 w 3311818"/>
                <a:gd name="connsiteY16" fmla="*/ 452900 h 1170134"/>
                <a:gd name="connsiteX17" fmla="*/ 296425 w 3311818"/>
                <a:gd name="connsiteY17" fmla="*/ 493850 h 1170134"/>
                <a:gd name="connsiteX18" fmla="*/ 89030 w 3311818"/>
                <a:gd name="connsiteY18" fmla="*/ 514986 h 1170134"/>
                <a:gd name="connsiteX19" fmla="*/ 84 w 3311818"/>
                <a:gd name="connsiteY19" fmla="*/ 597768 h 1170134"/>
                <a:gd name="connsiteX20" fmla="*/ 72298 w 3311818"/>
                <a:gd name="connsiteY20" fmla="*/ 726784 h 1170134"/>
                <a:gd name="connsiteX21" fmla="*/ 133944 w 3311818"/>
                <a:gd name="connsiteY21" fmla="*/ 746599 h 1170134"/>
                <a:gd name="connsiteX22" fmla="*/ 179298 w 3311818"/>
                <a:gd name="connsiteY22" fmla="*/ 761570 h 1170134"/>
                <a:gd name="connsiteX23" fmla="*/ 190306 w 3311818"/>
                <a:gd name="connsiteY23" fmla="*/ 777862 h 1170134"/>
                <a:gd name="connsiteX24" fmla="*/ 319762 w 3311818"/>
                <a:gd name="connsiteY24" fmla="*/ 942104 h 1170134"/>
                <a:gd name="connsiteX25" fmla="*/ 409149 w 3311818"/>
                <a:gd name="connsiteY25" fmla="*/ 1012997 h 1170134"/>
                <a:gd name="connsiteX26" fmla="*/ 494132 w 3311818"/>
                <a:gd name="connsiteY26" fmla="*/ 1081688 h 1170134"/>
                <a:gd name="connsiteX27" fmla="*/ 622708 w 3311818"/>
                <a:gd name="connsiteY27" fmla="*/ 1133647 h 1170134"/>
                <a:gd name="connsiteX28" fmla="*/ 757008 w 3311818"/>
                <a:gd name="connsiteY28" fmla="*/ 1141133 h 1170134"/>
                <a:gd name="connsiteX29" fmla="*/ 884263 w 3311818"/>
                <a:gd name="connsiteY29" fmla="*/ 1125721 h 1170134"/>
                <a:gd name="connsiteX30" fmla="*/ 1038818 w 3311818"/>
                <a:gd name="connsiteY30" fmla="*/ 1074643 h 1170134"/>
                <a:gd name="connsiteX31" fmla="*/ 1106188 w 3311818"/>
                <a:gd name="connsiteY31" fmla="*/ 1055269 h 1170134"/>
                <a:gd name="connsiteX32" fmla="*/ 1264266 w 3311818"/>
                <a:gd name="connsiteY32" fmla="*/ 1063195 h 1170134"/>
                <a:gd name="connsiteX33" fmla="*/ 1429389 w 3311818"/>
                <a:gd name="connsiteY33" fmla="*/ 1075964 h 1170134"/>
                <a:gd name="connsiteX34" fmla="*/ 1930042 w 3311818"/>
                <a:gd name="connsiteY34" fmla="*/ 1120437 h 1170134"/>
                <a:gd name="connsiteX35" fmla="*/ 2379177 w 3311818"/>
                <a:gd name="connsiteY35" fmla="*/ 1144215 h 1170134"/>
                <a:gd name="connsiteX36" fmla="*/ 2606386 w 3311818"/>
                <a:gd name="connsiteY36" fmla="*/ 1142894 h 1170134"/>
                <a:gd name="connsiteX37" fmla="*/ 2720431 w 3311818"/>
                <a:gd name="connsiteY37" fmla="*/ 1137610 h 1170134"/>
                <a:gd name="connsiteX38" fmla="*/ 2775032 w 3311818"/>
                <a:gd name="connsiteY38" fmla="*/ 1134087 h 1170134"/>
                <a:gd name="connsiteX39" fmla="*/ 3310950 w 3311818"/>
                <a:gd name="connsiteY39" fmla="*/ 660865 h 1170134"/>
                <a:gd name="connsiteX0" fmla="*/ 3310950 w 3311818"/>
                <a:gd name="connsiteY0" fmla="*/ 655935 h 1165204"/>
                <a:gd name="connsiteX1" fmla="*/ 2791764 w 3311818"/>
                <a:gd name="connsiteY1" fmla="*/ 50354 h 1165204"/>
                <a:gd name="connsiteX2" fmla="*/ 2689168 w 3311818"/>
                <a:gd name="connsiteY2" fmla="*/ 39786 h 1165204"/>
                <a:gd name="connsiteX3" fmla="*/ 2535053 w 3311818"/>
                <a:gd name="connsiteY3" fmla="*/ 93065 h 1165204"/>
                <a:gd name="connsiteX4" fmla="*/ 2364205 w 3311818"/>
                <a:gd name="connsiteY4" fmla="*/ 164839 h 1165204"/>
                <a:gd name="connsiteX5" fmla="*/ 1875881 w 3311818"/>
                <a:gd name="connsiteY5" fmla="*/ 334805 h 1165204"/>
                <a:gd name="connsiteX6" fmla="*/ 1344846 w 3311818"/>
                <a:gd name="connsiteY6" fmla="*/ 393809 h 1165204"/>
                <a:gd name="connsiteX7" fmla="*/ 1132168 w 3311818"/>
                <a:gd name="connsiteY7" fmla="*/ 400414 h 1165204"/>
                <a:gd name="connsiteX8" fmla="*/ 928736 w 3311818"/>
                <a:gd name="connsiteY8" fmla="*/ 336567 h 1165204"/>
                <a:gd name="connsiteX9" fmla="*/ 578675 w 3311818"/>
                <a:gd name="connsiteY9" fmla="*/ 219440 h 1165204"/>
                <a:gd name="connsiteX10" fmla="*/ 481803 w 3311818"/>
                <a:gd name="connsiteY10" fmla="*/ 262592 h 1165204"/>
                <a:gd name="connsiteX11" fmla="*/ 381848 w 3311818"/>
                <a:gd name="connsiteY11" fmla="*/ 288131 h 1165204"/>
                <a:gd name="connsiteX12" fmla="*/ 252392 w 3311818"/>
                <a:gd name="connsiteY12" fmla="*/ 311908 h 1165204"/>
                <a:gd name="connsiteX13" fmla="*/ 127339 w 3311818"/>
                <a:gd name="connsiteY13" fmla="*/ 320715 h 1165204"/>
                <a:gd name="connsiteX14" fmla="*/ 100479 w 3311818"/>
                <a:gd name="connsiteY14" fmla="*/ 341851 h 1165204"/>
                <a:gd name="connsiteX15" fmla="*/ 342659 w 3311818"/>
                <a:gd name="connsiteY15" fmla="*/ 447970 h 1165204"/>
                <a:gd name="connsiteX16" fmla="*/ 296425 w 3311818"/>
                <a:gd name="connsiteY16" fmla="*/ 488920 h 1165204"/>
                <a:gd name="connsiteX17" fmla="*/ 89030 w 3311818"/>
                <a:gd name="connsiteY17" fmla="*/ 510056 h 1165204"/>
                <a:gd name="connsiteX18" fmla="*/ 84 w 3311818"/>
                <a:gd name="connsiteY18" fmla="*/ 592838 h 1165204"/>
                <a:gd name="connsiteX19" fmla="*/ 72298 w 3311818"/>
                <a:gd name="connsiteY19" fmla="*/ 721854 h 1165204"/>
                <a:gd name="connsiteX20" fmla="*/ 133944 w 3311818"/>
                <a:gd name="connsiteY20" fmla="*/ 741669 h 1165204"/>
                <a:gd name="connsiteX21" fmla="*/ 179298 w 3311818"/>
                <a:gd name="connsiteY21" fmla="*/ 756640 h 1165204"/>
                <a:gd name="connsiteX22" fmla="*/ 190306 w 3311818"/>
                <a:gd name="connsiteY22" fmla="*/ 772932 h 1165204"/>
                <a:gd name="connsiteX23" fmla="*/ 319762 w 3311818"/>
                <a:gd name="connsiteY23" fmla="*/ 937174 h 1165204"/>
                <a:gd name="connsiteX24" fmla="*/ 409149 w 3311818"/>
                <a:gd name="connsiteY24" fmla="*/ 1008067 h 1165204"/>
                <a:gd name="connsiteX25" fmla="*/ 494132 w 3311818"/>
                <a:gd name="connsiteY25" fmla="*/ 1076758 h 1165204"/>
                <a:gd name="connsiteX26" fmla="*/ 622708 w 3311818"/>
                <a:gd name="connsiteY26" fmla="*/ 1128717 h 1165204"/>
                <a:gd name="connsiteX27" fmla="*/ 757008 w 3311818"/>
                <a:gd name="connsiteY27" fmla="*/ 1136203 h 1165204"/>
                <a:gd name="connsiteX28" fmla="*/ 884263 w 3311818"/>
                <a:gd name="connsiteY28" fmla="*/ 1120791 h 1165204"/>
                <a:gd name="connsiteX29" fmla="*/ 1038818 w 3311818"/>
                <a:gd name="connsiteY29" fmla="*/ 1069713 h 1165204"/>
                <a:gd name="connsiteX30" fmla="*/ 1106188 w 3311818"/>
                <a:gd name="connsiteY30" fmla="*/ 1050339 h 1165204"/>
                <a:gd name="connsiteX31" fmla="*/ 1264266 w 3311818"/>
                <a:gd name="connsiteY31" fmla="*/ 1058265 h 1165204"/>
                <a:gd name="connsiteX32" fmla="*/ 1429389 w 3311818"/>
                <a:gd name="connsiteY32" fmla="*/ 1071034 h 1165204"/>
                <a:gd name="connsiteX33" fmla="*/ 1930042 w 3311818"/>
                <a:gd name="connsiteY33" fmla="*/ 1115507 h 1165204"/>
                <a:gd name="connsiteX34" fmla="*/ 2379177 w 3311818"/>
                <a:gd name="connsiteY34" fmla="*/ 1139285 h 1165204"/>
                <a:gd name="connsiteX35" fmla="*/ 2606386 w 3311818"/>
                <a:gd name="connsiteY35" fmla="*/ 1137964 h 1165204"/>
                <a:gd name="connsiteX36" fmla="*/ 2720431 w 3311818"/>
                <a:gd name="connsiteY36" fmla="*/ 1132680 h 1165204"/>
                <a:gd name="connsiteX37" fmla="*/ 2775032 w 3311818"/>
                <a:gd name="connsiteY37" fmla="*/ 1129157 h 1165204"/>
                <a:gd name="connsiteX38" fmla="*/ 3310950 w 3311818"/>
                <a:gd name="connsiteY38" fmla="*/ 655935 h 1165204"/>
                <a:gd name="connsiteX0" fmla="*/ 3310950 w 3311818"/>
                <a:gd name="connsiteY0" fmla="*/ 676128 h 1185397"/>
                <a:gd name="connsiteX1" fmla="*/ 2844518 w 3311818"/>
                <a:gd name="connsiteY1" fmla="*/ 44170 h 1185397"/>
                <a:gd name="connsiteX2" fmla="*/ 2689168 w 3311818"/>
                <a:gd name="connsiteY2" fmla="*/ 59979 h 1185397"/>
                <a:gd name="connsiteX3" fmla="*/ 2535053 w 3311818"/>
                <a:gd name="connsiteY3" fmla="*/ 113258 h 1185397"/>
                <a:gd name="connsiteX4" fmla="*/ 2364205 w 3311818"/>
                <a:gd name="connsiteY4" fmla="*/ 185032 h 1185397"/>
                <a:gd name="connsiteX5" fmla="*/ 1875881 w 3311818"/>
                <a:gd name="connsiteY5" fmla="*/ 354998 h 1185397"/>
                <a:gd name="connsiteX6" fmla="*/ 1344846 w 3311818"/>
                <a:gd name="connsiteY6" fmla="*/ 414002 h 1185397"/>
                <a:gd name="connsiteX7" fmla="*/ 1132168 w 3311818"/>
                <a:gd name="connsiteY7" fmla="*/ 420607 h 1185397"/>
                <a:gd name="connsiteX8" fmla="*/ 928736 w 3311818"/>
                <a:gd name="connsiteY8" fmla="*/ 356760 h 1185397"/>
                <a:gd name="connsiteX9" fmla="*/ 578675 w 3311818"/>
                <a:gd name="connsiteY9" fmla="*/ 239633 h 1185397"/>
                <a:gd name="connsiteX10" fmla="*/ 481803 w 3311818"/>
                <a:gd name="connsiteY10" fmla="*/ 282785 h 1185397"/>
                <a:gd name="connsiteX11" fmla="*/ 381848 w 3311818"/>
                <a:gd name="connsiteY11" fmla="*/ 308324 h 1185397"/>
                <a:gd name="connsiteX12" fmla="*/ 252392 w 3311818"/>
                <a:gd name="connsiteY12" fmla="*/ 332101 h 1185397"/>
                <a:gd name="connsiteX13" fmla="*/ 127339 w 3311818"/>
                <a:gd name="connsiteY13" fmla="*/ 340908 h 1185397"/>
                <a:gd name="connsiteX14" fmla="*/ 100479 w 3311818"/>
                <a:gd name="connsiteY14" fmla="*/ 362044 h 1185397"/>
                <a:gd name="connsiteX15" fmla="*/ 342659 w 3311818"/>
                <a:gd name="connsiteY15" fmla="*/ 468163 h 1185397"/>
                <a:gd name="connsiteX16" fmla="*/ 296425 w 3311818"/>
                <a:gd name="connsiteY16" fmla="*/ 509113 h 1185397"/>
                <a:gd name="connsiteX17" fmla="*/ 89030 w 3311818"/>
                <a:gd name="connsiteY17" fmla="*/ 530249 h 1185397"/>
                <a:gd name="connsiteX18" fmla="*/ 84 w 3311818"/>
                <a:gd name="connsiteY18" fmla="*/ 613031 h 1185397"/>
                <a:gd name="connsiteX19" fmla="*/ 72298 w 3311818"/>
                <a:gd name="connsiteY19" fmla="*/ 742047 h 1185397"/>
                <a:gd name="connsiteX20" fmla="*/ 133944 w 3311818"/>
                <a:gd name="connsiteY20" fmla="*/ 761862 h 1185397"/>
                <a:gd name="connsiteX21" fmla="*/ 179298 w 3311818"/>
                <a:gd name="connsiteY21" fmla="*/ 776833 h 1185397"/>
                <a:gd name="connsiteX22" fmla="*/ 190306 w 3311818"/>
                <a:gd name="connsiteY22" fmla="*/ 793125 h 1185397"/>
                <a:gd name="connsiteX23" fmla="*/ 319762 w 3311818"/>
                <a:gd name="connsiteY23" fmla="*/ 957367 h 1185397"/>
                <a:gd name="connsiteX24" fmla="*/ 409149 w 3311818"/>
                <a:gd name="connsiteY24" fmla="*/ 1028260 h 1185397"/>
                <a:gd name="connsiteX25" fmla="*/ 494132 w 3311818"/>
                <a:gd name="connsiteY25" fmla="*/ 1096951 h 1185397"/>
                <a:gd name="connsiteX26" fmla="*/ 622708 w 3311818"/>
                <a:gd name="connsiteY26" fmla="*/ 1148910 h 1185397"/>
                <a:gd name="connsiteX27" fmla="*/ 757008 w 3311818"/>
                <a:gd name="connsiteY27" fmla="*/ 1156396 h 1185397"/>
                <a:gd name="connsiteX28" fmla="*/ 884263 w 3311818"/>
                <a:gd name="connsiteY28" fmla="*/ 1140984 h 1185397"/>
                <a:gd name="connsiteX29" fmla="*/ 1038818 w 3311818"/>
                <a:gd name="connsiteY29" fmla="*/ 1089906 h 1185397"/>
                <a:gd name="connsiteX30" fmla="*/ 1106188 w 3311818"/>
                <a:gd name="connsiteY30" fmla="*/ 1070532 h 1185397"/>
                <a:gd name="connsiteX31" fmla="*/ 1264266 w 3311818"/>
                <a:gd name="connsiteY31" fmla="*/ 1078458 h 1185397"/>
                <a:gd name="connsiteX32" fmla="*/ 1429389 w 3311818"/>
                <a:gd name="connsiteY32" fmla="*/ 1091227 h 1185397"/>
                <a:gd name="connsiteX33" fmla="*/ 1930042 w 3311818"/>
                <a:gd name="connsiteY33" fmla="*/ 1135700 h 1185397"/>
                <a:gd name="connsiteX34" fmla="*/ 2379177 w 3311818"/>
                <a:gd name="connsiteY34" fmla="*/ 1159478 h 1185397"/>
                <a:gd name="connsiteX35" fmla="*/ 2606386 w 3311818"/>
                <a:gd name="connsiteY35" fmla="*/ 1158157 h 1185397"/>
                <a:gd name="connsiteX36" fmla="*/ 2720431 w 3311818"/>
                <a:gd name="connsiteY36" fmla="*/ 1152873 h 1185397"/>
                <a:gd name="connsiteX37" fmla="*/ 2775032 w 3311818"/>
                <a:gd name="connsiteY37" fmla="*/ 1149350 h 1185397"/>
                <a:gd name="connsiteX38" fmla="*/ 3310950 w 3311818"/>
                <a:gd name="connsiteY38" fmla="*/ 676128 h 1185397"/>
                <a:gd name="connsiteX0" fmla="*/ 3310950 w 3311968"/>
                <a:gd name="connsiteY0" fmla="*/ 676128 h 1185262"/>
                <a:gd name="connsiteX1" fmla="*/ 2844518 w 3311968"/>
                <a:gd name="connsiteY1" fmla="*/ 44170 h 1185262"/>
                <a:gd name="connsiteX2" fmla="*/ 2689168 w 3311968"/>
                <a:gd name="connsiteY2" fmla="*/ 59979 h 1185262"/>
                <a:gd name="connsiteX3" fmla="*/ 2535053 w 3311968"/>
                <a:gd name="connsiteY3" fmla="*/ 113258 h 1185262"/>
                <a:gd name="connsiteX4" fmla="*/ 2364205 w 3311968"/>
                <a:gd name="connsiteY4" fmla="*/ 185032 h 1185262"/>
                <a:gd name="connsiteX5" fmla="*/ 1875881 w 3311968"/>
                <a:gd name="connsiteY5" fmla="*/ 354998 h 1185262"/>
                <a:gd name="connsiteX6" fmla="*/ 1344846 w 3311968"/>
                <a:gd name="connsiteY6" fmla="*/ 414002 h 1185262"/>
                <a:gd name="connsiteX7" fmla="*/ 1132168 w 3311968"/>
                <a:gd name="connsiteY7" fmla="*/ 420607 h 1185262"/>
                <a:gd name="connsiteX8" fmla="*/ 928736 w 3311968"/>
                <a:gd name="connsiteY8" fmla="*/ 356760 h 1185262"/>
                <a:gd name="connsiteX9" fmla="*/ 578675 w 3311968"/>
                <a:gd name="connsiteY9" fmla="*/ 239633 h 1185262"/>
                <a:gd name="connsiteX10" fmla="*/ 481803 w 3311968"/>
                <a:gd name="connsiteY10" fmla="*/ 282785 h 1185262"/>
                <a:gd name="connsiteX11" fmla="*/ 381848 w 3311968"/>
                <a:gd name="connsiteY11" fmla="*/ 308324 h 1185262"/>
                <a:gd name="connsiteX12" fmla="*/ 252392 w 3311968"/>
                <a:gd name="connsiteY12" fmla="*/ 332101 h 1185262"/>
                <a:gd name="connsiteX13" fmla="*/ 127339 w 3311968"/>
                <a:gd name="connsiteY13" fmla="*/ 340908 h 1185262"/>
                <a:gd name="connsiteX14" fmla="*/ 100479 w 3311968"/>
                <a:gd name="connsiteY14" fmla="*/ 362044 h 1185262"/>
                <a:gd name="connsiteX15" fmla="*/ 342659 w 3311968"/>
                <a:gd name="connsiteY15" fmla="*/ 468163 h 1185262"/>
                <a:gd name="connsiteX16" fmla="*/ 296425 w 3311968"/>
                <a:gd name="connsiteY16" fmla="*/ 509113 h 1185262"/>
                <a:gd name="connsiteX17" fmla="*/ 89030 w 3311968"/>
                <a:gd name="connsiteY17" fmla="*/ 530249 h 1185262"/>
                <a:gd name="connsiteX18" fmla="*/ 84 w 3311968"/>
                <a:gd name="connsiteY18" fmla="*/ 613031 h 1185262"/>
                <a:gd name="connsiteX19" fmla="*/ 72298 w 3311968"/>
                <a:gd name="connsiteY19" fmla="*/ 742047 h 1185262"/>
                <a:gd name="connsiteX20" fmla="*/ 133944 w 3311968"/>
                <a:gd name="connsiteY20" fmla="*/ 761862 h 1185262"/>
                <a:gd name="connsiteX21" fmla="*/ 179298 w 3311968"/>
                <a:gd name="connsiteY21" fmla="*/ 776833 h 1185262"/>
                <a:gd name="connsiteX22" fmla="*/ 190306 w 3311968"/>
                <a:gd name="connsiteY22" fmla="*/ 793125 h 1185262"/>
                <a:gd name="connsiteX23" fmla="*/ 319762 w 3311968"/>
                <a:gd name="connsiteY23" fmla="*/ 957367 h 1185262"/>
                <a:gd name="connsiteX24" fmla="*/ 409149 w 3311968"/>
                <a:gd name="connsiteY24" fmla="*/ 1028260 h 1185262"/>
                <a:gd name="connsiteX25" fmla="*/ 494132 w 3311968"/>
                <a:gd name="connsiteY25" fmla="*/ 1096951 h 1185262"/>
                <a:gd name="connsiteX26" fmla="*/ 622708 w 3311968"/>
                <a:gd name="connsiteY26" fmla="*/ 1148910 h 1185262"/>
                <a:gd name="connsiteX27" fmla="*/ 757008 w 3311968"/>
                <a:gd name="connsiteY27" fmla="*/ 1156396 h 1185262"/>
                <a:gd name="connsiteX28" fmla="*/ 884263 w 3311968"/>
                <a:gd name="connsiteY28" fmla="*/ 1140984 h 1185262"/>
                <a:gd name="connsiteX29" fmla="*/ 1038818 w 3311968"/>
                <a:gd name="connsiteY29" fmla="*/ 1089906 h 1185262"/>
                <a:gd name="connsiteX30" fmla="*/ 1106188 w 3311968"/>
                <a:gd name="connsiteY30" fmla="*/ 1070532 h 1185262"/>
                <a:gd name="connsiteX31" fmla="*/ 1264266 w 3311968"/>
                <a:gd name="connsiteY31" fmla="*/ 1078458 h 1185262"/>
                <a:gd name="connsiteX32" fmla="*/ 1429389 w 3311968"/>
                <a:gd name="connsiteY32" fmla="*/ 1091227 h 1185262"/>
                <a:gd name="connsiteX33" fmla="*/ 1930042 w 3311968"/>
                <a:gd name="connsiteY33" fmla="*/ 1135700 h 1185262"/>
                <a:gd name="connsiteX34" fmla="*/ 2379177 w 3311968"/>
                <a:gd name="connsiteY34" fmla="*/ 1159478 h 1185262"/>
                <a:gd name="connsiteX35" fmla="*/ 2606386 w 3311968"/>
                <a:gd name="connsiteY35" fmla="*/ 1158157 h 1185262"/>
                <a:gd name="connsiteX36" fmla="*/ 2720431 w 3311968"/>
                <a:gd name="connsiteY36" fmla="*/ 1152873 h 1185262"/>
                <a:gd name="connsiteX37" fmla="*/ 2845371 w 3311968"/>
                <a:gd name="connsiteY37" fmla="*/ 1149350 h 1185262"/>
                <a:gd name="connsiteX38" fmla="*/ 3310950 w 3311968"/>
                <a:gd name="connsiteY38" fmla="*/ 676128 h 1185262"/>
                <a:gd name="connsiteX0" fmla="*/ 3310950 w 3311755"/>
                <a:gd name="connsiteY0" fmla="*/ 676128 h 1189690"/>
                <a:gd name="connsiteX1" fmla="*/ 2844518 w 3311755"/>
                <a:gd name="connsiteY1" fmla="*/ 44170 h 1189690"/>
                <a:gd name="connsiteX2" fmla="*/ 2689168 w 3311755"/>
                <a:gd name="connsiteY2" fmla="*/ 59979 h 1189690"/>
                <a:gd name="connsiteX3" fmla="*/ 2535053 w 3311755"/>
                <a:gd name="connsiteY3" fmla="*/ 113258 h 1189690"/>
                <a:gd name="connsiteX4" fmla="*/ 2364205 w 3311755"/>
                <a:gd name="connsiteY4" fmla="*/ 185032 h 1189690"/>
                <a:gd name="connsiteX5" fmla="*/ 1875881 w 3311755"/>
                <a:gd name="connsiteY5" fmla="*/ 354998 h 1189690"/>
                <a:gd name="connsiteX6" fmla="*/ 1344846 w 3311755"/>
                <a:gd name="connsiteY6" fmla="*/ 414002 h 1189690"/>
                <a:gd name="connsiteX7" fmla="*/ 1132168 w 3311755"/>
                <a:gd name="connsiteY7" fmla="*/ 420607 h 1189690"/>
                <a:gd name="connsiteX8" fmla="*/ 928736 w 3311755"/>
                <a:gd name="connsiteY8" fmla="*/ 356760 h 1189690"/>
                <a:gd name="connsiteX9" fmla="*/ 578675 w 3311755"/>
                <a:gd name="connsiteY9" fmla="*/ 239633 h 1189690"/>
                <a:gd name="connsiteX10" fmla="*/ 481803 w 3311755"/>
                <a:gd name="connsiteY10" fmla="*/ 282785 h 1189690"/>
                <a:gd name="connsiteX11" fmla="*/ 381848 w 3311755"/>
                <a:gd name="connsiteY11" fmla="*/ 308324 h 1189690"/>
                <a:gd name="connsiteX12" fmla="*/ 252392 w 3311755"/>
                <a:gd name="connsiteY12" fmla="*/ 332101 h 1189690"/>
                <a:gd name="connsiteX13" fmla="*/ 127339 w 3311755"/>
                <a:gd name="connsiteY13" fmla="*/ 340908 h 1189690"/>
                <a:gd name="connsiteX14" fmla="*/ 100479 w 3311755"/>
                <a:gd name="connsiteY14" fmla="*/ 362044 h 1189690"/>
                <a:gd name="connsiteX15" fmla="*/ 342659 w 3311755"/>
                <a:gd name="connsiteY15" fmla="*/ 468163 h 1189690"/>
                <a:gd name="connsiteX16" fmla="*/ 296425 w 3311755"/>
                <a:gd name="connsiteY16" fmla="*/ 509113 h 1189690"/>
                <a:gd name="connsiteX17" fmla="*/ 89030 w 3311755"/>
                <a:gd name="connsiteY17" fmla="*/ 530249 h 1189690"/>
                <a:gd name="connsiteX18" fmla="*/ 84 w 3311755"/>
                <a:gd name="connsiteY18" fmla="*/ 613031 h 1189690"/>
                <a:gd name="connsiteX19" fmla="*/ 72298 w 3311755"/>
                <a:gd name="connsiteY19" fmla="*/ 742047 h 1189690"/>
                <a:gd name="connsiteX20" fmla="*/ 133944 w 3311755"/>
                <a:gd name="connsiteY20" fmla="*/ 761862 h 1189690"/>
                <a:gd name="connsiteX21" fmla="*/ 179298 w 3311755"/>
                <a:gd name="connsiteY21" fmla="*/ 776833 h 1189690"/>
                <a:gd name="connsiteX22" fmla="*/ 190306 w 3311755"/>
                <a:gd name="connsiteY22" fmla="*/ 793125 h 1189690"/>
                <a:gd name="connsiteX23" fmla="*/ 319762 w 3311755"/>
                <a:gd name="connsiteY23" fmla="*/ 957367 h 1189690"/>
                <a:gd name="connsiteX24" fmla="*/ 409149 w 3311755"/>
                <a:gd name="connsiteY24" fmla="*/ 1028260 h 1189690"/>
                <a:gd name="connsiteX25" fmla="*/ 494132 w 3311755"/>
                <a:gd name="connsiteY25" fmla="*/ 1096951 h 1189690"/>
                <a:gd name="connsiteX26" fmla="*/ 622708 w 3311755"/>
                <a:gd name="connsiteY26" fmla="*/ 1148910 h 1189690"/>
                <a:gd name="connsiteX27" fmla="*/ 757008 w 3311755"/>
                <a:gd name="connsiteY27" fmla="*/ 1156396 h 1189690"/>
                <a:gd name="connsiteX28" fmla="*/ 884263 w 3311755"/>
                <a:gd name="connsiteY28" fmla="*/ 1140984 h 1189690"/>
                <a:gd name="connsiteX29" fmla="*/ 1038818 w 3311755"/>
                <a:gd name="connsiteY29" fmla="*/ 1089906 h 1189690"/>
                <a:gd name="connsiteX30" fmla="*/ 1106188 w 3311755"/>
                <a:gd name="connsiteY30" fmla="*/ 1070532 h 1189690"/>
                <a:gd name="connsiteX31" fmla="*/ 1264266 w 3311755"/>
                <a:gd name="connsiteY31" fmla="*/ 1078458 h 1189690"/>
                <a:gd name="connsiteX32" fmla="*/ 1429389 w 3311755"/>
                <a:gd name="connsiteY32" fmla="*/ 1091227 h 1189690"/>
                <a:gd name="connsiteX33" fmla="*/ 1930042 w 3311755"/>
                <a:gd name="connsiteY33" fmla="*/ 1135700 h 1189690"/>
                <a:gd name="connsiteX34" fmla="*/ 2379177 w 3311755"/>
                <a:gd name="connsiteY34" fmla="*/ 1159478 h 1189690"/>
                <a:gd name="connsiteX35" fmla="*/ 2606386 w 3311755"/>
                <a:gd name="connsiteY35" fmla="*/ 1158157 h 1189690"/>
                <a:gd name="connsiteX36" fmla="*/ 2720431 w 3311755"/>
                <a:gd name="connsiteY36" fmla="*/ 1152873 h 1189690"/>
                <a:gd name="connsiteX37" fmla="*/ 3310950 w 3311755"/>
                <a:gd name="connsiteY37" fmla="*/ 676128 h 1189690"/>
                <a:gd name="connsiteX0" fmla="*/ 3310950 w 3311755"/>
                <a:gd name="connsiteY0" fmla="*/ 676128 h 1160221"/>
                <a:gd name="connsiteX1" fmla="*/ 2844518 w 3311755"/>
                <a:gd name="connsiteY1" fmla="*/ 44170 h 1160221"/>
                <a:gd name="connsiteX2" fmla="*/ 2689168 w 3311755"/>
                <a:gd name="connsiteY2" fmla="*/ 59979 h 1160221"/>
                <a:gd name="connsiteX3" fmla="*/ 2535053 w 3311755"/>
                <a:gd name="connsiteY3" fmla="*/ 113258 h 1160221"/>
                <a:gd name="connsiteX4" fmla="*/ 2364205 w 3311755"/>
                <a:gd name="connsiteY4" fmla="*/ 185032 h 1160221"/>
                <a:gd name="connsiteX5" fmla="*/ 1875881 w 3311755"/>
                <a:gd name="connsiteY5" fmla="*/ 354998 h 1160221"/>
                <a:gd name="connsiteX6" fmla="*/ 1344846 w 3311755"/>
                <a:gd name="connsiteY6" fmla="*/ 414002 h 1160221"/>
                <a:gd name="connsiteX7" fmla="*/ 1132168 w 3311755"/>
                <a:gd name="connsiteY7" fmla="*/ 420607 h 1160221"/>
                <a:gd name="connsiteX8" fmla="*/ 928736 w 3311755"/>
                <a:gd name="connsiteY8" fmla="*/ 356760 h 1160221"/>
                <a:gd name="connsiteX9" fmla="*/ 578675 w 3311755"/>
                <a:gd name="connsiteY9" fmla="*/ 239633 h 1160221"/>
                <a:gd name="connsiteX10" fmla="*/ 481803 w 3311755"/>
                <a:gd name="connsiteY10" fmla="*/ 282785 h 1160221"/>
                <a:gd name="connsiteX11" fmla="*/ 381848 w 3311755"/>
                <a:gd name="connsiteY11" fmla="*/ 308324 h 1160221"/>
                <a:gd name="connsiteX12" fmla="*/ 252392 w 3311755"/>
                <a:gd name="connsiteY12" fmla="*/ 332101 h 1160221"/>
                <a:gd name="connsiteX13" fmla="*/ 127339 w 3311755"/>
                <a:gd name="connsiteY13" fmla="*/ 340908 h 1160221"/>
                <a:gd name="connsiteX14" fmla="*/ 100479 w 3311755"/>
                <a:gd name="connsiteY14" fmla="*/ 362044 h 1160221"/>
                <a:gd name="connsiteX15" fmla="*/ 342659 w 3311755"/>
                <a:gd name="connsiteY15" fmla="*/ 468163 h 1160221"/>
                <a:gd name="connsiteX16" fmla="*/ 296425 w 3311755"/>
                <a:gd name="connsiteY16" fmla="*/ 509113 h 1160221"/>
                <a:gd name="connsiteX17" fmla="*/ 89030 w 3311755"/>
                <a:gd name="connsiteY17" fmla="*/ 530249 h 1160221"/>
                <a:gd name="connsiteX18" fmla="*/ 84 w 3311755"/>
                <a:gd name="connsiteY18" fmla="*/ 613031 h 1160221"/>
                <a:gd name="connsiteX19" fmla="*/ 72298 w 3311755"/>
                <a:gd name="connsiteY19" fmla="*/ 742047 h 1160221"/>
                <a:gd name="connsiteX20" fmla="*/ 133944 w 3311755"/>
                <a:gd name="connsiteY20" fmla="*/ 761862 h 1160221"/>
                <a:gd name="connsiteX21" fmla="*/ 179298 w 3311755"/>
                <a:gd name="connsiteY21" fmla="*/ 776833 h 1160221"/>
                <a:gd name="connsiteX22" fmla="*/ 190306 w 3311755"/>
                <a:gd name="connsiteY22" fmla="*/ 793125 h 1160221"/>
                <a:gd name="connsiteX23" fmla="*/ 319762 w 3311755"/>
                <a:gd name="connsiteY23" fmla="*/ 957367 h 1160221"/>
                <a:gd name="connsiteX24" fmla="*/ 409149 w 3311755"/>
                <a:gd name="connsiteY24" fmla="*/ 1028260 h 1160221"/>
                <a:gd name="connsiteX25" fmla="*/ 494132 w 3311755"/>
                <a:gd name="connsiteY25" fmla="*/ 1096951 h 1160221"/>
                <a:gd name="connsiteX26" fmla="*/ 622708 w 3311755"/>
                <a:gd name="connsiteY26" fmla="*/ 1148910 h 1160221"/>
                <a:gd name="connsiteX27" fmla="*/ 757008 w 3311755"/>
                <a:gd name="connsiteY27" fmla="*/ 1156396 h 1160221"/>
                <a:gd name="connsiteX28" fmla="*/ 884263 w 3311755"/>
                <a:gd name="connsiteY28" fmla="*/ 1140984 h 1160221"/>
                <a:gd name="connsiteX29" fmla="*/ 1038818 w 3311755"/>
                <a:gd name="connsiteY29" fmla="*/ 1089906 h 1160221"/>
                <a:gd name="connsiteX30" fmla="*/ 1106188 w 3311755"/>
                <a:gd name="connsiteY30" fmla="*/ 1070532 h 1160221"/>
                <a:gd name="connsiteX31" fmla="*/ 1264266 w 3311755"/>
                <a:gd name="connsiteY31" fmla="*/ 1078458 h 1160221"/>
                <a:gd name="connsiteX32" fmla="*/ 1429389 w 3311755"/>
                <a:gd name="connsiteY32" fmla="*/ 1091227 h 1160221"/>
                <a:gd name="connsiteX33" fmla="*/ 1930042 w 3311755"/>
                <a:gd name="connsiteY33" fmla="*/ 1135700 h 1160221"/>
                <a:gd name="connsiteX34" fmla="*/ 2379177 w 3311755"/>
                <a:gd name="connsiteY34" fmla="*/ 1159478 h 1160221"/>
                <a:gd name="connsiteX35" fmla="*/ 2606386 w 3311755"/>
                <a:gd name="connsiteY35" fmla="*/ 1158157 h 1160221"/>
                <a:gd name="connsiteX36" fmla="*/ 2720431 w 3311755"/>
                <a:gd name="connsiteY36" fmla="*/ 1152873 h 1160221"/>
                <a:gd name="connsiteX37" fmla="*/ 3310950 w 3311755"/>
                <a:gd name="connsiteY37" fmla="*/ 676128 h 116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11755" h="1160221">
                  <a:moveTo>
                    <a:pt x="3310950" y="676128"/>
                  </a:moveTo>
                  <a:cubicBezTo>
                    <a:pt x="3331631" y="491344"/>
                    <a:pt x="2948148" y="146861"/>
                    <a:pt x="2844518" y="44170"/>
                  </a:cubicBezTo>
                  <a:cubicBezTo>
                    <a:pt x="2740888" y="-58521"/>
                    <a:pt x="2740745" y="48464"/>
                    <a:pt x="2689168" y="59979"/>
                  </a:cubicBezTo>
                  <a:cubicBezTo>
                    <a:pt x="2637591" y="71494"/>
                    <a:pt x="2584369" y="93003"/>
                    <a:pt x="2535053" y="113258"/>
                  </a:cubicBezTo>
                  <a:lnTo>
                    <a:pt x="2364205" y="185032"/>
                  </a:lnTo>
                  <a:cubicBezTo>
                    <a:pt x="2203486" y="252842"/>
                    <a:pt x="2047609" y="318892"/>
                    <a:pt x="1875881" y="354998"/>
                  </a:cubicBezTo>
                  <a:cubicBezTo>
                    <a:pt x="1701952" y="391546"/>
                    <a:pt x="1521417" y="399031"/>
                    <a:pt x="1344846" y="414002"/>
                  </a:cubicBezTo>
                  <a:cubicBezTo>
                    <a:pt x="1275714" y="419727"/>
                    <a:pt x="1200859" y="434698"/>
                    <a:pt x="1132168" y="420607"/>
                  </a:cubicBezTo>
                  <a:cubicBezTo>
                    <a:pt x="1062155" y="406077"/>
                    <a:pt x="993904" y="384941"/>
                    <a:pt x="928736" y="356760"/>
                  </a:cubicBezTo>
                  <a:cubicBezTo>
                    <a:pt x="819094" y="309645"/>
                    <a:pt x="705930" y="200884"/>
                    <a:pt x="578675" y="239633"/>
                  </a:cubicBezTo>
                  <a:cubicBezTo>
                    <a:pt x="544770" y="250200"/>
                    <a:pt x="514387" y="268694"/>
                    <a:pt x="481803" y="282785"/>
                  </a:cubicBezTo>
                  <a:cubicBezTo>
                    <a:pt x="450099" y="296435"/>
                    <a:pt x="415314" y="299957"/>
                    <a:pt x="381848" y="308324"/>
                  </a:cubicBezTo>
                  <a:cubicBezTo>
                    <a:pt x="339137" y="318451"/>
                    <a:pt x="295984" y="327258"/>
                    <a:pt x="252392" y="332101"/>
                  </a:cubicBezTo>
                  <a:cubicBezTo>
                    <a:pt x="212322" y="336945"/>
                    <a:pt x="166088" y="330340"/>
                    <a:pt x="127339" y="340908"/>
                  </a:cubicBezTo>
                  <a:cubicBezTo>
                    <a:pt x="115890" y="343990"/>
                    <a:pt x="104882" y="351036"/>
                    <a:pt x="100479" y="362044"/>
                  </a:cubicBezTo>
                  <a:cubicBezTo>
                    <a:pt x="74059" y="426772"/>
                    <a:pt x="306552" y="458476"/>
                    <a:pt x="342659" y="468163"/>
                  </a:cubicBezTo>
                  <a:cubicBezTo>
                    <a:pt x="410030" y="485776"/>
                    <a:pt x="319762" y="506471"/>
                    <a:pt x="296425" y="509113"/>
                  </a:cubicBezTo>
                  <a:lnTo>
                    <a:pt x="89030" y="530249"/>
                  </a:lnTo>
                  <a:cubicBezTo>
                    <a:pt x="39273" y="534652"/>
                    <a:pt x="-2118" y="554907"/>
                    <a:pt x="84" y="613031"/>
                  </a:cubicBezTo>
                  <a:cubicBezTo>
                    <a:pt x="6249" y="772870"/>
                    <a:pt x="13734" y="729277"/>
                    <a:pt x="72298" y="742047"/>
                  </a:cubicBezTo>
                  <a:cubicBezTo>
                    <a:pt x="91672" y="746450"/>
                    <a:pt x="114129" y="759660"/>
                    <a:pt x="133944" y="761862"/>
                  </a:cubicBezTo>
                  <a:cubicBezTo>
                    <a:pt x="145392" y="763183"/>
                    <a:pt x="170051" y="769347"/>
                    <a:pt x="179298" y="776833"/>
                  </a:cubicBezTo>
                  <a:cubicBezTo>
                    <a:pt x="184582" y="780796"/>
                    <a:pt x="187664" y="786960"/>
                    <a:pt x="190306" y="793125"/>
                  </a:cubicBezTo>
                  <a:cubicBezTo>
                    <a:pt x="240503" y="895281"/>
                    <a:pt x="260758" y="911573"/>
                    <a:pt x="319762" y="957367"/>
                  </a:cubicBezTo>
                  <a:cubicBezTo>
                    <a:pt x="355429" y="985108"/>
                    <a:pt x="381848" y="1004042"/>
                    <a:pt x="409149" y="1028260"/>
                  </a:cubicBezTo>
                  <a:cubicBezTo>
                    <a:pt x="440853" y="1056881"/>
                    <a:pt x="457585" y="1074054"/>
                    <a:pt x="494132" y="1096951"/>
                  </a:cubicBezTo>
                  <a:cubicBezTo>
                    <a:pt x="494132" y="1117206"/>
                    <a:pt x="605535" y="1145387"/>
                    <a:pt x="622708" y="1148910"/>
                  </a:cubicBezTo>
                  <a:cubicBezTo>
                    <a:pt x="666741" y="1158157"/>
                    <a:pt x="712094" y="1159478"/>
                    <a:pt x="757008" y="1156396"/>
                  </a:cubicBezTo>
                  <a:cubicBezTo>
                    <a:pt x="798399" y="1153754"/>
                    <a:pt x="844633" y="1151112"/>
                    <a:pt x="884263" y="1140984"/>
                  </a:cubicBezTo>
                  <a:cubicBezTo>
                    <a:pt x="936222" y="1128215"/>
                    <a:pt x="987740" y="1106639"/>
                    <a:pt x="1038818" y="1089906"/>
                  </a:cubicBezTo>
                  <a:cubicBezTo>
                    <a:pt x="1061275" y="1082420"/>
                    <a:pt x="1083291" y="1075375"/>
                    <a:pt x="1106188" y="1070532"/>
                  </a:cubicBezTo>
                  <a:cubicBezTo>
                    <a:pt x="1162550" y="1059083"/>
                    <a:pt x="1209225" y="1072293"/>
                    <a:pt x="1264266" y="1078458"/>
                  </a:cubicBezTo>
                  <a:cubicBezTo>
                    <a:pt x="1318426" y="1084622"/>
                    <a:pt x="1374348" y="1085943"/>
                    <a:pt x="1429389" y="1091227"/>
                  </a:cubicBezTo>
                  <a:cubicBezTo>
                    <a:pt x="1595833" y="1107959"/>
                    <a:pt x="1763158" y="1121610"/>
                    <a:pt x="1930042" y="1135700"/>
                  </a:cubicBezTo>
                  <a:cubicBezTo>
                    <a:pt x="2079313" y="1148029"/>
                    <a:pt x="2229465" y="1157276"/>
                    <a:pt x="2379177" y="1159478"/>
                  </a:cubicBezTo>
                  <a:cubicBezTo>
                    <a:pt x="2454913" y="1160799"/>
                    <a:pt x="2530650" y="1160359"/>
                    <a:pt x="2606386" y="1158157"/>
                  </a:cubicBezTo>
                  <a:cubicBezTo>
                    <a:pt x="2644254" y="1156836"/>
                    <a:pt x="2578179" y="1150106"/>
                    <a:pt x="2720431" y="1152873"/>
                  </a:cubicBezTo>
                  <a:cubicBezTo>
                    <a:pt x="3110419" y="1160458"/>
                    <a:pt x="3290269" y="860912"/>
                    <a:pt x="3310950" y="676128"/>
                  </a:cubicBezTo>
                  <a:close/>
                </a:path>
              </a:pathLst>
            </a:custGeom>
            <a:solidFill>
              <a:srgbClr val="FEC68E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1EE98883-67C3-4EA5-B80A-B04DA7667DB9}"/>
                </a:ext>
              </a:extLst>
            </p:cNvPr>
            <p:cNvSpPr/>
            <p:nvPr/>
          </p:nvSpPr>
          <p:spPr>
            <a:xfrm>
              <a:off x="6314852" y="2634612"/>
              <a:ext cx="192863" cy="1626131"/>
            </a:xfrm>
            <a:custGeom>
              <a:avLst/>
              <a:gdLst>
                <a:gd name="connsiteX0" fmla="*/ 92029 w 192863"/>
                <a:gd name="connsiteY0" fmla="*/ 786866 h 1626131"/>
                <a:gd name="connsiteX1" fmla="*/ 9247 w 192863"/>
                <a:gd name="connsiteY1" fmla="*/ 67370 h 1626131"/>
                <a:gd name="connsiteX2" fmla="*/ 0 w 192863"/>
                <a:gd name="connsiteY2" fmla="*/ 0 h 1626131"/>
                <a:gd name="connsiteX3" fmla="*/ 6165 w 192863"/>
                <a:gd name="connsiteY3" fmla="*/ 0 h 1626131"/>
                <a:gd name="connsiteX4" fmla="*/ 19815 w 192863"/>
                <a:gd name="connsiteY4" fmla="*/ 79259 h 1626131"/>
                <a:gd name="connsiteX5" fmla="*/ 59885 w 192863"/>
                <a:gd name="connsiteY5" fmla="*/ 299423 h 1626131"/>
                <a:gd name="connsiteX6" fmla="*/ 89387 w 192863"/>
                <a:gd name="connsiteY6" fmla="*/ 479077 h 1626131"/>
                <a:gd name="connsiteX7" fmla="*/ 164242 w 192863"/>
                <a:gd name="connsiteY7" fmla="*/ 1189766 h 1626131"/>
                <a:gd name="connsiteX8" fmla="*/ 167325 w 192863"/>
                <a:gd name="connsiteY8" fmla="*/ 1243927 h 1626131"/>
                <a:gd name="connsiteX9" fmla="*/ 180094 w 192863"/>
                <a:gd name="connsiteY9" fmla="*/ 1411692 h 1626131"/>
                <a:gd name="connsiteX10" fmla="*/ 182736 w 192863"/>
                <a:gd name="connsiteY10" fmla="*/ 1461009 h 1626131"/>
                <a:gd name="connsiteX11" fmla="*/ 192864 w 192863"/>
                <a:gd name="connsiteY11" fmla="*/ 1616885 h 1626131"/>
                <a:gd name="connsiteX12" fmla="*/ 191983 w 192863"/>
                <a:gd name="connsiteY12" fmla="*/ 1626132 h 1626131"/>
                <a:gd name="connsiteX13" fmla="*/ 180535 w 192863"/>
                <a:gd name="connsiteY13" fmla="*/ 1540268 h 1626131"/>
                <a:gd name="connsiteX14" fmla="*/ 92029 w 192863"/>
                <a:gd name="connsiteY14" fmla="*/ 786866 h 162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863" h="1626131">
                  <a:moveTo>
                    <a:pt x="92029" y="786866"/>
                  </a:moveTo>
                  <a:cubicBezTo>
                    <a:pt x="65169" y="546887"/>
                    <a:pt x="36547" y="306909"/>
                    <a:pt x="9247" y="67370"/>
                  </a:cubicBezTo>
                  <a:cubicBezTo>
                    <a:pt x="6605" y="44913"/>
                    <a:pt x="3082" y="22457"/>
                    <a:pt x="0" y="0"/>
                  </a:cubicBezTo>
                  <a:cubicBezTo>
                    <a:pt x="2202" y="0"/>
                    <a:pt x="3963" y="0"/>
                    <a:pt x="6165" y="0"/>
                  </a:cubicBezTo>
                  <a:cubicBezTo>
                    <a:pt x="7926" y="26860"/>
                    <a:pt x="14531" y="52839"/>
                    <a:pt x="19815" y="79259"/>
                  </a:cubicBezTo>
                  <a:cubicBezTo>
                    <a:pt x="33905" y="152354"/>
                    <a:pt x="47555" y="225888"/>
                    <a:pt x="59885" y="299423"/>
                  </a:cubicBezTo>
                  <a:cubicBezTo>
                    <a:pt x="70012" y="359308"/>
                    <a:pt x="79699" y="419192"/>
                    <a:pt x="89387" y="479077"/>
                  </a:cubicBezTo>
                  <a:cubicBezTo>
                    <a:pt x="127695" y="714652"/>
                    <a:pt x="137382" y="952870"/>
                    <a:pt x="164242" y="1189766"/>
                  </a:cubicBezTo>
                  <a:cubicBezTo>
                    <a:pt x="166444" y="1207820"/>
                    <a:pt x="166004" y="1225873"/>
                    <a:pt x="167325" y="1243927"/>
                  </a:cubicBezTo>
                  <a:cubicBezTo>
                    <a:pt x="172168" y="1299848"/>
                    <a:pt x="173489" y="1356211"/>
                    <a:pt x="180094" y="1411692"/>
                  </a:cubicBezTo>
                  <a:cubicBezTo>
                    <a:pt x="181855" y="1427984"/>
                    <a:pt x="181415" y="1444716"/>
                    <a:pt x="182736" y="1461009"/>
                  </a:cubicBezTo>
                  <a:cubicBezTo>
                    <a:pt x="187580" y="1512967"/>
                    <a:pt x="189781" y="1564926"/>
                    <a:pt x="192864" y="1616885"/>
                  </a:cubicBezTo>
                  <a:cubicBezTo>
                    <a:pt x="192864" y="1619967"/>
                    <a:pt x="192864" y="1623049"/>
                    <a:pt x="191983" y="1626132"/>
                  </a:cubicBezTo>
                  <a:cubicBezTo>
                    <a:pt x="184497" y="1597951"/>
                    <a:pt x="184497" y="1568889"/>
                    <a:pt x="180535" y="1540268"/>
                  </a:cubicBezTo>
                  <a:cubicBezTo>
                    <a:pt x="147070" y="1289281"/>
                    <a:pt x="120210" y="1037853"/>
                    <a:pt x="92029" y="786866"/>
                  </a:cubicBezTo>
                  <a:close/>
                </a:path>
              </a:pathLst>
            </a:custGeom>
            <a:solidFill>
              <a:srgbClr val="D3D5E7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7E51344D-9044-4AE5-8ADD-14C86458C878}"/>
                </a:ext>
              </a:extLst>
            </p:cNvPr>
            <p:cNvSpPr/>
            <p:nvPr/>
          </p:nvSpPr>
          <p:spPr>
            <a:xfrm>
              <a:off x="5898302" y="3285419"/>
              <a:ext cx="258923" cy="290210"/>
            </a:xfrm>
            <a:custGeom>
              <a:avLst/>
              <a:gdLst>
                <a:gd name="connsiteX0" fmla="*/ 0 w 258923"/>
                <a:gd name="connsiteY0" fmla="*/ 228968 h 290210"/>
                <a:gd name="connsiteX1" fmla="*/ 0 w 258923"/>
                <a:gd name="connsiteY1" fmla="*/ 61203 h 290210"/>
                <a:gd name="connsiteX2" fmla="*/ 41831 w 258923"/>
                <a:gd name="connsiteY2" fmla="*/ 19372 h 290210"/>
                <a:gd name="connsiteX3" fmla="*/ 258913 w 258923"/>
                <a:gd name="connsiteY3" fmla="*/ 144866 h 290210"/>
                <a:gd name="connsiteX4" fmla="*/ 179214 w 258923"/>
                <a:gd name="connsiteY4" fmla="*/ 273882 h 290210"/>
                <a:gd name="connsiteX5" fmla="*/ 30383 w 258923"/>
                <a:gd name="connsiteY5" fmla="*/ 262874 h 290210"/>
                <a:gd name="connsiteX6" fmla="*/ 0 w 258923"/>
                <a:gd name="connsiteY6" fmla="*/ 228968 h 29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23" h="290210">
                  <a:moveTo>
                    <a:pt x="0" y="228968"/>
                  </a:moveTo>
                  <a:cubicBezTo>
                    <a:pt x="0" y="173047"/>
                    <a:pt x="0" y="117125"/>
                    <a:pt x="0" y="61203"/>
                  </a:cubicBezTo>
                  <a:cubicBezTo>
                    <a:pt x="6605" y="40068"/>
                    <a:pt x="24218" y="29500"/>
                    <a:pt x="41831" y="19372"/>
                  </a:cubicBezTo>
                  <a:cubicBezTo>
                    <a:pt x="136942" y="-36109"/>
                    <a:pt x="260234" y="34343"/>
                    <a:pt x="258913" y="144866"/>
                  </a:cubicBezTo>
                  <a:cubicBezTo>
                    <a:pt x="258032" y="202549"/>
                    <a:pt x="231172" y="247902"/>
                    <a:pt x="179214" y="273882"/>
                  </a:cubicBezTo>
                  <a:cubicBezTo>
                    <a:pt x="128576" y="298980"/>
                    <a:pt x="77938" y="295018"/>
                    <a:pt x="30383" y="262874"/>
                  </a:cubicBezTo>
                  <a:cubicBezTo>
                    <a:pt x="17613" y="254507"/>
                    <a:pt x="5284" y="244820"/>
                    <a:pt x="0" y="228968"/>
                  </a:cubicBezTo>
                  <a:close/>
                </a:path>
              </a:pathLst>
            </a:custGeom>
            <a:solidFill>
              <a:srgbClr val="686074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60DECAE6-C554-4ABE-853C-B4CEC5278185}"/>
                </a:ext>
              </a:extLst>
            </p:cNvPr>
            <p:cNvSpPr/>
            <p:nvPr/>
          </p:nvSpPr>
          <p:spPr>
            <a:xfrm>
              <a:off x="5898742" y="3150662"/>
              <a:ext cx="297264" cy="456963"/>
            </a:xfrm>
            <a:custGeom>
              <a:avLst/>
              <a:gdLst>
                <a:gd name="connsiteX0" fmla="*/ 66490 w 297264"/>
                <a:gd name="connsiteY0" fmla="*/ 26434 h 456963"/>
                <a:gd name="connsiteX1" fmla="*/ 83222 w 297264"/>
                <a:gd name="connsiteY1" fmla="*/ 85878 h 456963"/>
                <a:gd name="connsiteX2" fmla="*/ 102156 w 297264"/>
                <a:gd name="connsiteY2" fmla="*/ 99088 h 456963"/>
                <a:gd name="connsiteX3" fmla="*/ 268600 w 297264"/>
                <a:gd name="connsiteY3" fmla="*/ 183631 h 456963"/>
                <a:gd name="connsiteX4" fmla="*/ 263757 w 297264"/>
                <a:gd name="connsiteY4" fmla="*/ 379137 h 456963"/>
                <a:gd name="connsiteX5" fmla="*/ 85864 w 297264"/>
                <a:gd name="connsiteY5" fmla="*/ 454873 h 456963"/>
                <a:gd name="connsiteX6" fmla="*/ 0 w 297264"/>
                <a:gd name="connsiteY6" fmla="*/ 416565 h 456963"/>
                <a:gd name="connsiteX7" fmla="*/ 0 w 297264"/>
                <a:gd name="connsiteY7" fmla="*/ 394989 h 456963"/>
                <a:gd name="connsiteX8" fmla="*/ 17173 w 297264"/>
                <a:gd name="connsiteY8" fmla="*/ 403795 h 456963"/>
                <a:gd name="connsiteX9" fmla="*/ 265958 w 297264"/>
                <a:gd name="connsiteY9" fmla="*/ 316170 h 456963"/>
                <a:gd name="connsiteX10" fmla="*/ 157637 w 297264"/>
                <a:gd name="connsiteY10" fmla="*/ 129911 h 456963"/>
                <a:gd name="connsiteX11" fmla="*/ 13210 w 297264"/>
                <a:gd name="connsiteY11" fmla="*/ 159413 h 456963"/>
                <a:gd name="connsiteX12" fmla="*/ 0 w 297264"/>
                <a:gd name="connsiteY12" fmla="*/ 165578 h 456963"/>
                <a:gd name="connsiteX13" fmla="*/ 0 w 297264"/>
                <a:gd name="connsiteY13" fmla="*/ 140919 h 456963"/>
                <a:gd name="connsiteX14" fmla="*/ 31263 w 297264"/>
                <a:gd name="connsiteY14" fmla="*/ 116261 h 456963"/>
                <a:gd name="connsiteX15" fmla="*/ 39630 w 297264"/>
                <a:gd name="connsiteY15" fmla="*/ 96006 h 456963"/>
                <a:gd name="connsiteX16" fmla="*/ 19815 w 297264"/>
                <a:gd name="connsiteY16" fmla="*/ 33920 h 456963"/>
                <a:gd name="connsiteX17" fmla="*/ 20255 w 297264"/>
                <a:gd name="connsiteY17" fmla="*/ 25994 h 456963"/>
                <a:gd name="connsiteX18" fmla="*/ 43152 w 297264"/>
                <a:gd name="connsiteY18" fmla="*/ 14 h 456963"/>
                <a:gd name="connsiteX19" fmla="*/ 66490 w 297264"/>
                <a:gd name="connsiteY19" fmla="*/ 26434 h 45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264" h="456963">
                  <a:moveTo>
                    <a:pt x="66490" y="26434"/>
                  </a:moveTo>
                  <a:cubicBezTo>
                    <a:pt x="72214" y="46249"/>
                    <a:pt x="78378" y="66064"/>
                    <a:pt x="83222" y="85878"/>
                  </a:cubicBezTo>
                  <a:cubicBezTo>
                    <a:pt x="85864" y="97327"/>
                    <a:pt x="91148" y="99969"/>
                    <a:pt x="102156" y="99088"/>
                  </a:cubicBezTo>
                  <a:cubicBezTo>
                    <a:pt x="173930" y="95125"/>
                    <a:pt x="231172" y="122426"/>
                    <a:pt x="268600" y="183631"/>
                  </a:cubicBezTo>
                  <a:cubicBezTo>
                    <a:pt x="308230" y="248800"/>
                    <a:pt x="306909" y="316170"/>
                    <a:pt x="263757" y="379137"/>
                  </a:cubicBezTo>
                  <a:cubicBezTo>
                    <a:pt x="221485" y="440783"/>
                    <a:pt x="160279" y="464560"/>
                    <a:pt x="85864" y="454873"/>
                  </a:cubicBezTo>
                  <a:cubicBezTo>
                    <a:pt x="53280" y="450470"/>
                    <a:pt x="26420" y="434178"/>
                    <a:pt x="0" y="416565"/>
                  </a:cubicBezTo>
                  <a:cubicBezTo>
                    <a:pt x="0" y="409519"/>
                    <a:pt x="0" y="402034"/>
                    <a:pt x="0" y="394989"/>
                  </a:cubicBezTo>
                  <a:cubicBezTo>
                    <a:pt x="7926" y="393227"/>
                    <a:pt x="12329" y="399832"/>
                    <a:pt x="17173" y="403795"/>
                  </a:cubicBezTo>
                  <a:cubicBezTo>
                    <a:pt x="108761" y="473367"/>
                    <a:pt x="239979" y="428013"/>
                    <a:pt x="265958" y="316170"/>
                  </a:cubicBezTo>
                  <a:cubicBezTo>
                    <a:pt x="286213" y="228545"/>
                    <a:pt x="234255" y="152808"/>
                    <a:pt x="157637" y="129911"/>
                  </a:cubicBezTo>
                  <a:cubicBezTo>
                    <a:pt x="104358" y="113619"/>
                    <a:pt x="56362" y="125508"/>
                    <a:pt x="13210" y="159413"/>
                  </a:cubicBezTo>
                  <a:cubicBezTo>
                    <a:pt x="9247" y="162495"/>
                    <a:pt x="6165" y="167339"/>
                    <a:pt x="0" y="165578"/>
                  </a:cubicBezTo>
                  <a:cubicBezTo>
                    <a:pt x="0" y="157212"/>
                    <a:pt x="0" y="148845"/>
                    <a:pt x="0" y="140919"/>
                  </a:cubicBezTo>
                  <a:cubicBezTo>
                    <a:pt x="7045" y="128150"/>
                    <a:pt x="19815" y="122866"/>
                    <a:pt x="31263" y="116261"/>
                  </a:cubicBezTo>
                  <a:cubicBezTo>
                    <a:pt x="40070" y="111417"/>
                    <a:pt x="42712" y="105693"/>
                    <a:pt x="39630" y="96006"/>
                  </a:cubicBezTo>
                  <a:cubicBezTo>
                    <a:pt x="33025" y="75310"/>
                    <a:pt x="28181" y="54175"/>
                    <a:pt x="19815" y="33920"/>
                  </a:cubicBezTo>
                  <a:cubicBezTo>
                    <a:pt x="19374" y="31278"/>
                    <a:pt x="19815" y="28636"/>
                    <a:pt x="20255" y="25994"/>
                  </a:cubicBezTo>
                  <a:cubicBezTo>
                    <a:pt x="22016" y="9261"/>
                    <a:pt x="30383" y="14"/>
                    <a:pt x="43152" y="14"/>
                  </a:cubicBezTo>
                  <a:cubicBezTo>
                    <a:pt x="56362" y="-426"/>
                    <a:pt x="65169" y="9261"/>
                    <a:pt x="66490" y="26434"/>
                  </a:cubicBezTo>
                  <a:close/>
                </a:path>
              </a:pathLst>
            </a:custGeom>
            <a:solidFill>
              <a:srgbClr val="685F74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ABBA695F-A417-4F11-AC02-352A2AAC5365}"/>
                </a:ext>
              </a:extLst>
            </p:cNvPr>
            <p:cNvSpPr/>
            <p:nvPr/>
          </p:nvSpPr>
          <p:spPr>
            <a:xfrm>
              <a:off x="5898302" y="3269116"/>
              <a:ext cx="274386" cy="322150"/>
            </a:xfrm>
            <a:custGeom>
              <a:avLst/>
              <a:gdLst>
                <a:gd name="connsiteX0" fmla="*/ 0 w 274386"/>
                <a:gd name="connsiteY0" fmla="*/ 46243 h 322150"/>
                <a:gd name="connsiteX1" fmla="*/ 116247 w 274386"/>
                <a:gd name="connsiteY1" fmla="*/ 9 h 322150"/>
                <a:gd name="connsiteX2" fmla="*/ 274324 w 274386"/>
                <a:gd name="connsiteY2" fmla="*/ 157206 h 322150"/>
                <a:gd name="connsiteX3" fmla="*/ 150152 w 274386"/>
                <a:gd name="connsiteY3" fmla="*/ 317926 h 322150"/>
                <a:gd name="connsiteX4" fmla="*/ 8366 w 274386"/>
                <a:gd name="connsiteY4" fmla="*/ 283140 h 322150"/>
                <a:gd name="connsiteX5" fmla="*/ 0 w 274386"/>
                <a:gd name="connsiteY5" fmla="*/ 276535 h 322150"/>
                <a:gd name="connsiteX6" fmla="*/ 0 w 274386"/>
                <a:gd name="connsiteY6" fmla="*/ 245271 h 322150"/>
                <a:gd name="connsiteX7" fmla="*/ 120210 w 274386"/>
                <a:gd name="connsiteY7" fmla="*/ 301633 h 322150"/>
                <a:gd name="connsiteX8" fmla="*/ 251868 w 274386"/>
                <a:gd name="connsiteY8" fmla="*/ 188029 h 322150"/>
                <a:gd name="connsiteX9" fmla="*/ 141345 w 274386"/>
                <a:gd name="connsiteY9" fmla="*/ 23786 h 322150"/>
                <a:gd name="connsiteX10" fmla="*/ 0 w 274386"/>
                <a:gd name="connsiteY10" fmla="*/ 77506 h 322150"/>
                <a:gd name="connsiteX11" fmla="*/ 0 w 274386"/>
                <a:gd name="connsiteY11" fmla="*/ 46243 h 32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386" h="322150">
                  <a:moveTo>
                    <a:pt x="0" y="46243"/>
                  </a:moveTo>
                  <a:cubicBezTo>
                    <a:pt x="33025" y="15860"/>
                    <a:pt x="71333" y="-432"/>
                    <a:pt x="116247" y="9"/>
                  </a:cubicBezTo>
                  <a:cubicBezTo>
                    <a:pt x="201670" y="889"/>
                    <a:pt x="271682" y="71782"/>
                    <a:pt x="274324" y="157206"/>
                  </a:cubicBezTo>
                  <a:cubicBezTo>
                    <a:pt x="276526" y="235144"/>
                    <a:pt x="219724" y="302514"/>
                    <a:pt x="150152" y="317926"/>
                  </a:cubicBezTo>
                  <a:cubicBezTo>
                    <a:pt x="97313" y="329374"/>
                    <a:pt x="50197" y="317485"/>
                    <a:pt x="8366" y="283140"/>
                  </a:cubicBezTo>
                  <a:cubicBezTo>
                    <a:pt x="5724" y="280938"/>
                    <a:pt x="2642" y="278736"/>
                    <a:pt x="0" y="276535"/>
                  </a:cubicBezTo>
                  <a:cubicBezTo>
                    <a:pt x="0" y="265967"/>
                    <a:pt x="0" y="255839"/>
                    <a:pt x="0" y="245271"/>
                  </a:cubicBezTo>
                  <a:cubicBezTo>
                    <a:pt x="31263" y="282699"/>
                    <a:pt x="70452" y="302954"/>
                    <a:pt x="120210" y="301633"/>
                  </a:cubicBezTo>
                  <a:cubicBezTo>
                    <a:pt x="182736" y="299872"/>
                    <a:pt x="241300" y="250115"/>
                    <a:pt x="251868" y="188029"/>
                  </a:cubicBezTo>
                  <a:cubicBezTo>
                    <a:pt x="265077" y="109650"/>
                    <a:pt x="219283" y="39638"/>
                    <a:pt x="141345" y="23786"/>
                  </a:cubicBezTo>
                  <a:cubicBezTo>
                    <a:pt x="84103" y="12338"/>
                    <a:pt x="36547" y="32153"/>
                    <a:pt x="0" y="77506"/>
                  </a:cubicBezTo>
                  <a:cubicBezTo>
                    <a:pt x="0" y="66939"/>
                    <a:pt x="0" y="56811"/>
                    <a:pt x="0" y="46243"/>
                  </a:cubicBezTo>
                  <a:close/>
                </a:path>
              </a:pathLst>
            </a:custGeom>
            <a:solidFill>
              <a:srgbClr val="020205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8ED4B17-8071-4160-BB68-B1ED74A5180E}"/>
                </a:ext>
              </a:extLst>
            </p:cNvPr>
            <p:cNvSpPr/>
            <p:nvPr/>
          </p:nvSpPr>
          <p:spPr>
            <a:xfrm>
              <a:off x="5898742" y="2923467"/>
              <a:ext cx="71002" cy="260485"/>
            </a:xfrm>
            <a:custGeom>
              <a:avLst/>
              <a:gdLst>
                <a:gd name="connsiteX0" fmla="*/ 66490 w 71002"/>
                <a:gd name="connsiteY0" fmla="*/ 253629 h 260485"/>
                <a:gd name="connsiteX1" fmla="*/ 58564 w 71002"/>
                <a:gd name="connsiteY1" fmla="*/ 237337 h 260485"/>
                <a:gd name="connsiteX2" fmla="*/ 38309 w 71002"/>
                <a:gd name="connsiteY2" fmla="*/ 230732 h 260485"/>
                <a:gd name="connsiteX3" fmla="*/ 24658 w 71002"/>
                <a:gd name="connsiteY3" fmla="*/ 248345 h 260485"/>
                <a:gd name="connsiteX4" fmla="*/ 21576 w 71002"/>
                <a:gd name="connsiteY4" fmla="*/ 259794 h 260485"/>
                <a:gd name="connsiteX5" fmla="*/ 9687 w 71002"/>
                <a:gd name="connsiteY5" fmla="*/ 250106 h 260485"/>
                <a:gd name="connsiteX6" fmla="*/ 0 w 71002"/>
                <a:gd name="connsiteY6" fmla="*/ 214440 h 260485"/>
                <a:gd name="connsiteX7" fmla="*/ 0 w 71002"/>
                <a:gd name="connsiteY7" fmla="*/ 0 h 260485"/>
                <a:gd name="connsiteX8" fmla="*/ 26860 w 71002"/>
                <a:gd name="connsiteY8" fmla="*/ 83222 h 260485"/>
                <a:gd name="connsiteX9" fmla="*/ 68251 w 71002"/>
                <a:gd name="connsiteY9" fmla="*/ 220604 h 260485"/>
                <a:gd name="connsiteX10" fmla="*/ 66490 w 71002"/>
                <a:gd name="connsiteY10" fmla="*/ 253629 h 26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002" h="260485">
                  <a:moveTo>
                    <a:pt x="66490" y="253629"/>
                  </a:moveTo>
                  <a:cubicBezTo>
                    <a:pt x="65169" y="247464"/>
                    <a:pt x="62086" y="242621"/>
                    <a:pt x="58564" y="237337"/>
                  </a:cubicBezTo>
                  <a:cubicBezTo>
                    <a:pt x="53280" y="230292"/>
                    <a:pt x="45794" y="228530"/>
                    <a:pt x="38309" y="230732"/>
                  </a:cubicBezTo>
                  <a:cubicBezTo>
                    <a:pt x="29942" y="232934"/>
                    <a:pt x="24658" y="239098"/>
                    <a:pt x="24658" y="248345"/>
                  </a:cubicBezTo>
                  <a:cubicBezTo>
                    <a:pt x="24658" y="252308"/>
                    <a:pt x="25539" y="256711"/>
                    <a:pt x="21576" y="259794"/>
                  </a:cubicBezTo>
                  <a:cubicBezTo>
                    <a:pt x="12770" y="262876"/>
                    <a:pt x="11889" y="254950"/>
                    <a:pt x="9687" y="250106"/>
                  </a:cubicBezTo>
                  <a:cubicBezTo>
                    <a:pt x="3963" y="239098"/>
                    <a:pt x="3963" y="226329"/>
                    <a:pt x="0" y="214440"/>
                  </a:cubicBezTo>
                  <a:cubicBezTo>
                    <a:pt x="0" y="143107"/>
                    <a:pt x="0" y="71333"/>
                    <a:pt x="0" y="0"/>
                  </a:cubicBezTo>
                  <a:cubicBezTo>
                    <a:pt x="12329" y="26420"/>
                    <a:pt x="18053" y="55481"/>
                    <a:pt x="26860" y="83222"/>
                  </a:cubicBezTo>
                  <a:cubicBezTo>
                    <a:pt x="41391" y="128576"/>
                    <a:pt x="54160" y="174810"/>
                    <a:pt x="68251" y="220604"/>
                  </a:cubicBezTo>
                  <a:cubicBezTo>
                    <a:pt x="71333" y="232053"/>
                    <a:pt x="73094" y="243061"/>
                    <a:pt x="66490" y="253629"/>
                  </a:cubicBezTo>
                  <a:close/>
                </a:path>
              </a:pathLst>
            </a:custGeom>
            <a:solidFill>
              <a:schemeClr val="accent1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E095574A-8024-42F1-B1C3-21CE6C5E5132}"/>
                </a:ext>
              </a:extLst>
            </p:cNvPr>
            <p:cNvSpPr/>
            <p:nvPr/>
          </p:nvSpPr>
          <p:spPr>
            <a:xfrm>
              <a:off x="7454716" y="3987299"/>
              <a:ext cx="1394174" cy="967400"/>
            </a:xfrm>
            <a:custGeom>
              <a:avLst/>
              <a:gdLst>
                <a:gd name="connsiteX0" fmla="*/ 1357236 w 1394174"/>
                <a:gd name="connsiteY0" fmla="*/ 270361 h 967400"/>
                <a:gd name="connsiteX1" fmla="*/ 1366923 w 1394174"/>
                <a:gd name="connsiteY1" fmla="*/ 433723 h 967400"/>
                <a:gd name="connsiteX2" fmla="*/ 1371326 w 1394174"/>
                <a:gd name="connsiteY2" fmla="*/ 450015 h 967400"/>
                <a:gd name="connsiteX3" fmla="*/ 1386297 w 1394174"/>
                <a:gd name="connsiteY3" fmla="*/ 477316 h 967400"/>
                <a:gd name="connsiteX4" fmla="*/ 1361199 w 1394174"/>
                <a:gd name="connsiteY4" fmla="*/ 578591 h 967400"/>
                <a:gd name="connsiteX5" fmla="*/ 1359878 w 1394174"/>
                <a:gd name="connsiteY5" fmla="*/ 593122 h 967400"/>
                <a:gd name="connsiteX6" fmla="*/ 1341384 w 1394174"/>
                <a:gd name="connsiteY6" fmla="*/ 695278 h 967400"/>
                <a:gd name="connsiteX7" fmla="*/ 1277096 w 1394174"/>
                <a:gd name="connsiteY7" fmla="*/ 760006 h 967400"/>
                <a:gd name="connsiteX8" fmla="*/ 1272693 w 1394174"/>
                <a:gd name="connsiteY8" fmla="*/ 780702 h 967400"/>
                <a:gd name="connsiteX9" fmla="*/ 1278858 w 1394174"/>
                <a:gd name="connsiteY9" fmla="*/ 830459 h 967400"/>
                <a:gd name="connsiteX10" fmla="*/ 1247154 w 1394174"/>
                <a:gd name="connsiteY10" fmla="*/ 873171 h 967400"/>
                <a:gd name="connsiteX11" fmla="*/ 1108451 w 1394174"/>
                <a:gd name="connsiteY11" fmla="*/ 936137 h 967400"/>
                <a:gd name="connsiteX12" fmla="*/ 1003652 w 1394174"/>
                <a:gd name="connsiteY12" fmla="*/ 964319 h 967400"/>
                <a:gd name="connsiteX13" fmla="*/ 636859 w 1394174"/>
                <a:gd name="connsiteY13" fmla="*/ 927331 h 967400"/>
                <a:gd name="connsiteX14" fmla="*/ 495073 w 1394174"/>
                <a:gd name="connsiteY14" fmla="*/ 919405 h 967400"/>
                <a:gd name="connsiteX15" fmla="*/ 217226 w 1394174"/>
                <a:gd name="connsiteY15" fmla="*/ 967401 h 967400"/>
                <a:gd name="connsiteX16" fmla="*/ 299127 w 1394174"/>
                <a:gd name="connsiteY16" fmla="*/ 698801 h 967400"/>
                <a:gd name="connsiteX17" fmla="*/ 320263 w 1394174"/>
                <a:gd name="connsiteY17" fmla="*/ 498892 h 967400"/>
                <a:gd name="connsiteX18" fmla="*/ 322905 w 1394174"/>
                <a:gd name="connsiteY18" fmla="*/ 455740 h 967400"/>
                <a:gd name="connsiteX19" fmla="*/ 313658 w 1394174"/>
                <a:gd name="connsiteY19" fmla="*/ 444731 h 967400"/>
                <a:gd name="connsiteX20" fmla="*/ 225593 w 1394174"/>
                <a:gd name="connsiteY20" fmla="*/ 439447 h 967400"/>
                <a:gd name="connsiteX21" fmla="*/ 45939 w 1394174"/>
                <a:gd name="connsiteY21" fmla="*/ 431962 h 967400"/>
                <a:gd name="connsiteX22" fmla="*/ 8951 w 1394174"/>
                <a:gd name="connsiteY22" fmla="*/ 429320 h 967400"/>
                <a:gd name="connsiteX23" fmla="*/ 3227 w 1394174"/>
                <a:gd name="connsiteY23" fmla="*/ 418312 h 967400"/>
                <a:gd name="connsiteX24" fmla="*/ 43737 w 1394174"/>
                <a:gd name="connsiteY24" fmla="*/ 365472 h 967400"/>
                <a:gd name="connsiteX25" fmla="*/ 135326 w 1394174"/>
                <a:gd name="connsiteY25" fmla="*/ 248345 h 967400"/>
                <a:gd name="connsiteX26" fmla="*/ 287239 w 1394174"/>
                <a:gd name="connsiteY26" fmla="*/ 53280 h 967400"/>
                <a:gd name="connsiteX27" fmla="*/ 329510 w 1394174"/>
                <a:gd name="connsiteY27" fmla="*/ 0 h 967400"/>
                <a:gd name="connsiteX28" fmla="*/ 431226 w 1394174"/>
                <a:gd name="connsiteY28" fmla="*/ 36547 h 967400"/>
                <a:gd name="connsiteX29" fmla="*/ 592386 w 1394174"/>
                <a:gd name="connsiteY29" fmla="*/ 13210 h 967400"/>
                <a:gd name="connsiteX30" fmla="*/ 849097 w 1394174"/>
                <a:gd name="connsiteY30" fmla="*/ 3082 h 967400"/>
                <a:gd name="connsiteX31" fmla="*/ 1087315 w 1394174"/>
                <a:gd name="connsiteY31" fmla="*/ 84543 h 967400"/>
                <a:gd name="connsiteX32" fmla="*/ 1158208 w 1394174"/>
                <a:gd name="connsiteY32" fmla="*/ 124613 h 967400"/>
                <a:gd name="connsiteX33" fmla="*/ 1244512 w 1394174"/>
                <a:gd name="connsiteY33" fmla="*/ 122411 h 967400"/>
                <a:gd name="connsiteX34" fmla="*/ 1305717 w 1394174"/>
                <a:gd name="connsiteY34" fmla="*/ 129897 h 967400"/>
                <a:gd name="connsiteX35" fmla="*/ 1297351 w 1394174"/>
                <a:gd name="connsiteY35" fmla="*/ 147070 h 967400"/>
                <a:gd name="connsiteX36" fmla="*/ 1288104 w 1394174"/>
                <a:gd name="connsiteY36" fmla="*/ 220164 h 967400"/>
                <a:gd name="connsiteX37" fmla="*/ 1299553 w 1394174"/>
                <a:gd name="connsiteY37" fmla="*/ 237777 h 967400"/>
                <a:gd name="connsiteX38" fmla="*/ 1357236 w 1394174"/>
                <a:gd name="connsiteY38" fmla="*/ 270361 h 96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394174" h="967400">
                  <a:moveTo>
                    <a:pt x="1357236" y="270361"/>
                  </a:moveTo>
                  <a:cubicBezTo>
                    <a:pt x="1381894" y="336411"/>
                    <a:pt x="1381894" y="390571"/>
                    <a:pt x="1366923" y="433723"/>
                  </a:cubicBezTo>
                  <a:cubicBezTo>
                    <a:pt x="1364722" y="439447"/>
                    <a:pt x="1368244" y="444731"/>
                    <a:pt x="1371326" y="450015"/>
                  </a:cubicBezTo>
                  <a:cubicBezTo>
                    <a:pt x="1376610" y="458822"/>
                    <a:pt x="1381454" y="468069"/>
                    <a:pt x="1386297" y="477316"/>
                  </a:cubicBezTo>
                  <a:cubicBezTo>
                    <a:pt x="1406993" y="510781"/>
                    <a:pt x="1382775" y="567143"/>
                    <a:pt x="1361199" y="578591"/>
                  </a:cubicBezTo>
                  <a:cubicBezTo>
                    <a:pt x="1357236" y="582994"/>
                    <a:pt x="1356355" y="586957"/>
                    <a:pt x="1359878" y="593122"/>
                  </a:cubicBezTo>
                  <a:cubicBezTo>
                    <a:pt x="1386738" y="638035"/>
                    <a:pt x="1371326" y="659612"/>
                    <a:pt x="1341384" y="695278"/>
                  </a:cubicBezTo>
                  <a:cubicBezTo>
                    <a:pt x="1322010" y="718615"/>
                    <a:pt x="1299113" y="739311"/>
                    <a:pt x="1277096" y="760006"/>
                  </a:cubicBezTo>
                  <a:cubicBezTo>
                    <a:pt x="1269610" y="767052"/>
                    <a:pt x="1268730" y="772776"/>
                    <a:pt x="1272693" y="780702"/>
                  </a:cubicBezTo>
                  <a:cubicBezTo>
                    <a:pt x="1280178" y="796553"/>
                    <a:pt x="1282820" y="813286"/>
                    <a:pt x="1278858" y="830459"/>
                  </a:cubicBezTo>
                  <a:cubicBezTo>
                    <a:pt x="1274454" y="849393"/>
                    <a:pt x="1262125" y="862162"/>
                    <a:pt x="1247154" y="873171"/>
                  </a:cubicBezTo>
                  <a:cubicBezTo>
                    <a:pt x="1205323" y="903553"/>
                    <a:pt x="1157767" y="922047"/>
                    <a:pt x="1108451" y="936137"/>
                  </a:cubicBezTo>
                  <a:cubicBezTo>
                    <a:pt x="1086874" y="942302"/>
                    <a:pt x="1016862" y="962557"/>
                    <a:pt x="1003652" y="964319"/>
                  </a:cubicBezTo>
                  <a:cubicBezTo>
                    <a:pt x="794497" y="980170"/>
                    <a:pt x="663279" y="929092"/>
                    <a:pt x="636859" y="927331"/>
                  </a:cubicBezTo>
                  <a:cubicBezTo>
                    <a:pt x="594588" y="924249"/>
                    <a:pt x="536464" y="907076"/>
                    <a:pt x="495073" y="919405"/>
                  </a:cubicBezTo>
                  <a:cubicBezTo>
                    <a:pt x="442234" y="935257"/>
                    <a:pt x="283716" y="953310"/>
                    <a:pt x="217226" y="967401"/>
                  </a:cubicBezTo>
                  <a:cubicBezTo>
                    <a:pt x="252893" y="880216"/>
                    <a:pt x="281514" y="791710"/>
                    <a:pt x="299127" y="698801"/>
                  </a:cubicBezTo>
                  <a:cubicBezTo>
                    <a:pt x="311457" y="632751"/>
                    <a:pt x="316300" y="565822"/>
                    <a:pt x="320263" y="498892"/>
                  </a:cubicBezTo>
                  <a:cubicBezTo>
                    <a:pt x="321144" y="484361"/>
                    <a:pt x="322905" y="470270"/>
                    <a:pt x="322905" y="455740"/>
                  </a:cubicBezTo>
                  <a:cubicBezTo>
                    <a:pt x="322905" y="449135"/>
                    <a:pt x="321144" y="445172"/>
                    <a:pt x="313658" y="444731"/>
                  </a:cubicBezTo>
                  <a:cubicBezTo>
                    <a:pt x="284156" y="442970"/>
                    <a:pt x="255095" y="439447"/>
                    <a:pt x="225593" y="439447"/>
                  </a:cubicBezTo>
                  <a:cubicBezTo>
                    <a:pt x="165708" y="439447"/>
                    <a:pt x="105823" y="431962"/>
                    <a:pt x="45939" y="431962"/>
                  </a:cubicBezTo>
                  <a:cubicBezTo>
                    <a:pt x="33610" y="431962"/>
                    <a:pt x="21280" y="429320"/>
                    <a:pt x="8951" y="429320"/>
                  </a:cubicBezTo>
                  <a:cubicBezTo>
                    <a:pt x="145" y="429320"/>
                    <a:pt x="-2938" y="425797"/>
                    <a:pt x="3227" y="418312"/>
                  </a:cubicBezTo>
                  <a:cubicBezTo>
                    <a:pt x="16877" y="400699"/>
                    <a:pt x="30087" y="383085"/>
                    <a:pt x="43737" y="365472"/>
                  </a:cubicBezTo>
                  <a:cubicBezTo>
                    <a:pt x="74120" y="326283"/>
                    <a:pt x="104943" y="287534"/>
                    <a:pt x="135326" y="248345"/>
                  </a:cubicBezTo>
                  <a:cubicBezTo>
                    <a:pt x="185963" y="183177"/>
                    <a:pt x="236601" y="118008"/>
                    <a:pt x="287239" y="53280"/>
                  </a:cubicBezTo>
                  <a:cubicBezTo>
                    <a:pt x="301329" y="35226"/>
                    <a:pt x="315420" y="17613"/>
                    <a:pt x="329510" y="0"/>
                  </a:cubicBezTo>
                  <a:cubicBezTo>
                    <a:pt x="369580" y="22897"/>
                    <a:pt x="399522" y="40510"/>
                    <a:pt x="431226" y="36547"/>
                  </a:cubicBezTo>
                  <a:cubicBezTo>
                    <a:pt x="462489" y="33025"/>
                    <a:pt x="561123" y="15411"/>
                    <a:pt x="592386" y="13210"/>
                  </a:cubicBezTo>
                  <a:cubicBezTo>
                    <a:pt x="677810" y="7486"/>
                    <a:pt x="763233" y="881"/>
                    <a:pt x="849097" y="3082"/>
                  </a:cubicBezTo>
                  <a:cubicBezTo>
                    <a:pt x="937163" y="5284"/>
                    <a:pt x="1017743" y="27741"/>
                    <a:pt x="1087315" y="84543"/>
                  </a:cubicBezTo>
                  <a:cubicBezTo>
                    <a:pt x="1108451" y="101716"/>
                    <a:pt x="1130026" y="118448"/>
                    <a:pt x="1158208" y="124613"/>
                  </a:cubicBezTo>
                  <a:cubicBezTo>
                    <a:pt x="1187269" y="131218"/>
                    <a:pt x="1215450" y="125053"/>
                    <a:pt x="1244512" y="122411"/>
                  </a:cubicBezTo>
                  <a:cubicBezTo>
                    <a:pt x="1265207" y="120650"/>
                    <a:pt x="1286783" y="115806"/>
                    <a:pt x="1305717" y="129897"/>
                  </a:cubicBezTo>
                  <a:cubicBezTo>
                    <a:pt x="1307479" y="137823"/>
                    <a:pt x="1301314" y="142226"/>
                    <a:pt x="1297351" y="147070"/>
                  </a:cubicBezTo>
                  <a:cubicBezTo>
                    <a:pt x="1279298" y="169967"/>
                    <a:pt x="1284582" y="195065"/>
                    <a:pt x="1288104" y="220164"/>
                  </a:cubicBezTo>
                  <a:cubicBezTo>
                    <a:pt x="1288985" y="224567"/>
                    <a:pt x="1297792" y="236016"/>
                    <a:pt x="1299553" y="237777"/>
                  </a:cubicBezTo>
                  <a:cubicBezTo>
                    <a:pt x="1314084" y="255390"/>
                    <a:pt x="1336540" y="261115"/>
                    <a:pt x="1357236" y="270361"/>
                  </a:cubicBezTo>
                  <a:close/>
                </a:path>
              </a:pathLst>
            </a:custGeom>
            <a:solidFill>
              <a:srgbClr val="FEC790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5D2A068F-D221-42EC-B6A4-3571400E162A}"/>
                </a:ext>
              </a:extLst>
            </p:cNvPr>
            <p:cNvSpPr/>
            <p:nvPr/>
          </p:nvSpPr>
          <p:spPr>
            <a:xfrm>
              <a:off x="5979939" y="3616543"/>
              <a:ext cx="1407111" cy="808401"/>
            </a:xfrm>
            <a:custGeom>
              <a:avLst/>
              <a:gdLst>
                <a:gd name="connsiteX0" fmla="*/ 33728 w 1407111"/>
                <a:gd name="connsiteY0" fmla="*/ 109201 h 808401"/>
                <a:gd name="connsiteX1" fmla="*/ 5107 w 1407111"/>
                <a:gd name="connsiteY1" fmla="*/ 24218 h 808401"/>
                <a:gd name="connsiteX2" fmla="*/ 264 w 1407111"/>
                <a:gd name="connsiteY2" fmla="*/ 0 h 808401"/>
                <a:gd name="connsiteX3" fmla="*/ 27124 w 1407111"/>
                <a:gd name="connsiteY3" fmla="*/ 71333 h 808401"/>
                <a:gd name="connsiteX4" fmla="*/ 59708 w 1407111"/>
                <a:gd name="connsiteY4" fmla="*/ 158078 h 808401"/>
                <a:gd name="connsiteX5" fmla="*/ 122675 w 1407111"/>
                <a:gd name="connsiteY5" fmla="*/ 326283 h 808401"/>
                <a:gd name="connsiteX6" fmla="*/ 185201 w 1407111"/>
                <a:gd name="connsiteY6" fmla="*/ 494929 h 808401"/>
                <a:gd name="connsiteX7" fmla="*/ 268864 w 1407111"/>
                <a:gd name="connsiteY7" fmla="*/ 643760 h 808401"/>
                <a:gd name="connsiteX8" fmla="*/ 1324330 w 1407111"/>
                <a:gd name="connsiteY8" fmla="*/ 790829 h 808401"/>
                <a:gd name="connsiteX9" fmla="*/ 1407112 w 1407111"/>
                <a:gd name="connsiteY9" fmla="*/ 806241 h 808401"/>
                <a:gd name="connsiteX10" fmla="*/ 1291305 w 1407111"/>
                <a:gd name="connsiteY10" fmla="*/ 801837 h 808401"/>
                <a:gd name="connsiteX11" fmla="*/ 836006 w 1407111"/>
                <a:gd name="connsiteY11" fmla="*/ 751640 h 808401"/>
                <a:gd name="connsiteX12" fmla="*/ 289559 w 1407111"/>
                <a:gd name="connsiteY12" fmla="*/ 691315 h 808401"/>
                <a:gd name="connsiteX13" fmla="*/ 225711 w 1407111"/>
                <a:gd name="connsiteY13" fmla="*/ 675023 h 808401"/>
                <a:gd name="connsiteX14" fmla="*/ 33728 w 1407111"/>
                <a:gd name="connsiteY14" fmla="*/ 109201 h 80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7111" h="808401">
                  <a:moveTo>
                    <a:pt x="33728" y="109201"/>
                  </a:moveTo>
                  <a:cubicBezTo>
                    <a:pt x="24041" y="81020"/>
                    <a:pt x="14794" y="52839"/>
                    <a:pt x="5107" y="24218"/>
                  </a:cubicBezTo>
                  <a:cubicBezTo>
                    <a:pt x="2905" y="17613"/>
                    <a:pt x="-1057" y="11449"/>
                    <a:pt x="264" y="0"/>
                  </a:cubicBezTo>
                  <a:cubicBezTo>
                    <a:pt x="-1938" y="16292"/>
                    <a:pt x="20959" y="54601"/>
                    <a:pt x="27124" y="71333"/>
                  </a:cubicBezTo>
                  <a:cubicBezTo>
                    <a:pt x="38132" y="100395"/>
                    <a:pt x="48700" y="129016"/>
                    <a:pt x="59708" y="158078"/>
                  </a:cubicBezTo>
                  <a:cubicBezTo>
                    <a:pt x="80844" y="213999"/>
                    <a:pt x="101979" y="270361"/>
                    <a:pt x="122675" y="326283"/>
                  </a:cubicBezTo>
                  <a:cubicBezTo>
                    <a:pt x="143370" y="382645"/>
                    <a:pt x="164506" y="438567"/>
                    <a:pt x="185201" y="494929"/>
                  </a:cubicBezTo>
                  <a:cubicBezTo>
                    <a:pt x="195329" y="522229"/>
                    <a:pt x="233637" y="638916"/>
                    <a:pt x="268864" y="643760"/>
                  </a:cubicBezTo>
                  <a:cubicBezTo>
                    <a:pt x="627291" y="691315"/>
                    <a:pt x="966784" y="737990"/>
                    <a:pt x="1324330" y="790829"/>
                  </a:cubicBezTo>
                  <a:cubicBezTo>
                    <a:pt x="1345025" y="793912"/>
                    <a:pt x="1345025" y="793912"/>
                    <a:pt x="1407112" y="806241"/>
                  </a:cubicBezTo>
                  <a:cubicBezTo>
                    <a:pt x="1371885" y="812405"/>
                    <a:pt x="1327853" y="803599"/>
                    <a:pt x="1291305" y="801837"/>
                  </a:cubicBezTo>
                  <a:cubicBezTo>
                    <a:pt x="1138512" y="793912"/>
                    <a:pt x="987919" y="768373"/>
                    <a:pt x="836006" y="751640"/>
                  </a:cubicBezTo>
                  <a:cubicBezTo>
                    <a:pt x="653710" y="731385"/>
                    <a:pt x="471855" y="711570"/>
                    <a:pt x="289559" y="691315"/>
                  </a:cubicBezTo>
                  <a:cubicBezTo>
                    <a:pt x="274588" y="689554"/>
                    <a:pt x="231436" y="692636"/>
                    <a:pt x="225711" y="675023"/>
                  </a:cubicBezTo>
                  <a:cubicBezTo>
                    <a:pt x="162745" y="485682"/>
                    <a:pt x="97136" y="297662"/>
                    <a:pt x="33728" y="109201"/>
                  </a:cubicBezTo>
                  <a:close/>
                </a:path>
              </a:pathLst>
            </a:custGeom>
            <a:solidFill>
              <a:srgbClr val="DADAEB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790C619E-878B-48F0-8B09-13042621E4EB}"/>
                </a:ext>
              </a:extLst>
            </p:cNvPr>
            <p:cNvSpPr/>
            <p:nvPr/>
          </p:nvSpPr>
          <p:spPr>
            <a:xfrm>
              <a:off x="5903145" y="5180543"/>
              <a:ext cx="396295" cy="140069"/>
            </a:xfrm>
            <a:custGeom>
              <a:avLst/>
              <a:gdLst>
                <a:gd name="connsiteX0" fmla="*/ 66490 w 396295"/>
                <a:gd name="connsiteY0" fmla="*/ 31749 h 140069"/>
                <a:gd name="connsiteX1" fmla="*/ 0 w 396295"/>
                <a:gd name="connsiteY1" fmla="*/ 46 h 140069"/>
                <a:gd name="connsiteX2" fmla="*/ 104358 w 396295"/>
                <a:gd name="connsiteY2" fmla="*/ 33951 h 140069"/>
                <a:gd name="connsiteX3" fmla="*/ 270361 w 396295"/>
                <a:gd name="connsiteY3" fmla="*/ 92955 h 140069"/>
                <a:gd name="connsiteX4" fmla="*/ 385727 w 396295"/>
                <a:gd name="connsiteY4" fmla="*/ 133465 h 140069"/>
                <a:gd name="connsiteX5" fmla="*/ 396295 w 396295"/>
                <a:gd name="connsiteY5" fmla="*/ 140070 h 140069"/>
                <a:gd name="connsiteX6" fmla="*/ 328925 w 396295"/>
                <a:gd name="connsiteY6" fmla="*/ 120695 h 140069"/>
                <a:gd name="connsiteX7" fmla="*/ 66490 w 396295"/>
                <a:gd name="connsiteY7" fmla="*/ 31749 h 14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295" h="140069">
                  <a:moveTo>
                    <a:pt x="66490" y="31749"/>
                  </a:moveTo>
                  <a:cubicBezTo>
                    <a:pt x="44473" y="21181"/>
                    <a:pt x="22016" y="10613"/>
                    <a:pt x="0" y="46"/>
                  </a:cubicBezTo>
                  <a:cubicBezTo>
                    <a:pt x="16292" y="-1276"/>
                    <a:pt x="84543" y="26465"/>
                    <a:pt x="104358" y="33951"/>
                  </a:cubicBezTo>
                  <a:cubicBezTo>
                    <a:pt x="159399" y="54646"/>
                    <a:pt x="214880" y="73580"/>
                    <a:pt x="270361" y="92955"/>
                  </a:cubicBezTo>
                  <a:cubicBezTo>
                    <a:pt x="308670" y="106605"/>
                    <a:pt x="346979" y="119815"/>
                    <a:pt x="385727" y="133465"/>
                  </a:cubicBezTo>
                  <a:cubicBezTo>
                    <a:pt x="389690" y="134786"/>
                    <a:pt x="393213" y="136547"/>
                    <a:pt x="396295" y="140070"/>
                  </a:cubicBezTo>
                  <a:cubicBezTo>
                    <a:pt x="373839" y="133465"/>
                    <a:pt x="351382" y="127741"/>
                    <a:pt x="328925" y="120695"/>
                  </a:cubicBezTo>
                  <a:cubicBezTo>
                    <a:pt x="272123" y="103082"/>
                    <a:pt x="83222" y="47161"/>
                    <a:pt x="66490" y="31749"/>
                  </a:cubicBezTo>
                  <a:close/>
                </a:path>
              </a:pathLst>
            </a:custGeom>
            <a:solidFill>
              <a:srgbClr val="D5D6E3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E2ED14C3-7D23-4A9F-B0A0-E1A2A6B11FFA}"/>
                </a:ext>
              </a:extLst>
            </p:cNvPr>
            <p:cNvSpPr/>
            <p:nvPr/>
          </p:nvSpPr>
          <p:spPr>
            <a:xfrm>
              <a:off x="5898302" y="2624925"/>
              <a:ext cx="4403" cy="4403"/>
            </a:xfrm>
            <a:custGeom>
              <a:avLst/>
              <a:gdLst/>
              <a:ahLst/>
              <a:cxnLst/>
              <a:rect l="l" t="t" r="r" b="b"/>
              <a:pathLst>
                <a:path w="4403" h="4403"/>
              </a:pathLst>
            </a:custGeom>
            <a:solidFill>
              <a:srgbClr val="F9F8FD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763CE6B9-19C1-4C16-A4E5-FB1B77662BBE}"/>
                </a:ext>
              </a:extLst>
            </p:cNvPr>
            <p:cNvSpPr/>
            <p:nvPr/>
          </p:nvSpPr>
          <p:spPr>
            <a:xfrm>
              <a:off x="6429777" y="3620066"/>
              <a:ext cx="3313" cy="12329"/>
            </a:xfrm>
            <a:custGeom>
              <a:avLst/>
              <a:gdLst>
                <a:gd name="connsiteX0" fmla="*/ 0 w 3313"/>
                <a:gd name="connsiteY0" fmla="*/ 0 h 12329"/>
                <a:gd name="connsiteX1" fmla="*/ 3082 w 3313"/>
                <a:gd name="connsiteY1" fmla="*/ 12329 h 1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13" h="12329">
                  <a:moveTo>
                    <a:pt x="0" y="0"/>
                  </a:moveTo>
                  <a:cubicBezTo>
                    <a:pt x="2202" y="3963"/>
                    <a:pt x="3963" y="7926"/>
                    <a:pt x="3082" y="12329"/>
                  </a:cubicBezTo>
                </a:path>
              </a:pathLst>
            </a:custGeom>
            <a:solidFill>
              <a:srgbClr val="F9F8FD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E28BC92F-7754-4796-BCC9-44B54F37B4DB}"/>
                </a:ext>
              </a:extLst>
            </p:cNvPr>
            <p:cNvSpPr/>
            <p:nvPr/>
          </p:nvSpPr>
          <p:spPr>
            <a:xfrm>
              <a:off x="8732569" y="4095758"/>
              <a:ext cx="2888357" cy="161903"/>
            </a:xfrm>
            <a:custGeom>
              <a:avLst/>
              <a:gdLst>
                <a:gd name="connsiteX0" fmla="*/ 66614 w 2888357"/>
                <a:gd name="connsiteY0" fmla="*/ 5587 h 161903"/>
                <a:gd name="connsiteX1" fmla="*/ 2862256 w 2888357"/>
                <a:gd name="connsiteY1" fmla="*/ 303 h 161903"/>
                <a:gd name="connsiteX2" fmla="*/ 2887355 w 2888357"/>
                <a:gd name="connsiteY2" fmla="*/ 24521 h 161903"/>
                <a:gd name="connsiteX3" fmla="*/ 2873264 w 2888357"/>
                <a:gd name="connsiteY3" fmla="*/ 160582 h 161903"/>
                <a:gd name="connsiteX4" fmla="*/ 78943 w 2888357"/>
                <a:gd name="connsiteY4" fmla="*/ 161903 h 161903"/>
                <a:gd name="connsiteX5" fmla="*/ 78943 w 2888357"/>
                <a:gd name="connsiteY5" fmla="*/ 161903 h 161903"/>
                <a:gd name="connsiteX6" fmla="*/ 23462 w 2888357"/>
                <a:gd name="connsiteY6" fmla="*/ 137685 h 161903"/>
                <a:gd name="connsiteX7" fmla="*/ 13774 w 2888357"/>
                <a:gd name="connsiteY7" fmla="*/ 131080 h 161903"/>
                <a:gd name="connsiteX8" fmla="*/ 10692 w 2888357"/>
                <a:gd name="connsiteY8" fmla="*/ 124916 h 161903"/>
                <a:gd name="connsiteX9" fmla="*/ 26103 w 2888357"/>
                <a:gd name="connsiteY9" fmla="*/ 21438 h 161903"/>
                <a:gd name="connsiteX10" fmla="*/ 66614 w 2888357"/>
                <a:gd name="connsiteY10" fmla="*/ 5587 h 16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8357" h="161903">
                  <a:moveTo>
                    <a:pt x="66614" y="5587"/>
                  </a:moveTo>
                  <a:cubicBezTo>
                    <a:pt x="107124" y="5587"/>
                    <a:pt x="2749092" y="-138"/>
                    <a:pt x="2862256" y="303"/>
                  </a:cubicBezTo>
                  <a:cubicBezTo>
                    <a:pt x="2889997" y="303"/>
                    <a:pt x="2886915" y="-4541"/>
                    <a:pt x="2887355" y="24521"/>
                  </a:cubicBezTo>
                  <a:cubicBezTo>
                    <a:pt x="2887355" y="39052"/>
                    <a:pt x="2893960" y="160582"/>
                    <a:pt x="2873264" y="160582"/>
                  </a:cubicBezTo>
                  <a:cubicBezTo>
                    <a:pt x="2767146" y="161022"/>
                    <a:pt x="95675" y="157940"/>
                    <a:pt x="78943" y="161903"/>
                  </a:cubicBezTo>
                  <a:cubicBezTo>
                    <a:pt x="78943" y="161903"/>
                    <a:pt x="78943" y="161903"/>
                    <a:pt x="78943" y="161903"/>
                  </a:cubicBezTo>
                  <a:cubicBezTo>
                    <a:pt x="57367" y="160582"/>
                    <a:pt x="38873" y="153096"/>
                    <a:pt x="23462" y="137685"/>
                  </a:cubicBezTo>
                  <a:cubicBezTo>
                    <a:pt x="20820" y="135043"/>
                    <a:pt x="18618" y="130640"/>
                    <a:pt x="13774" y="131080"/>
                  </a:cubicBezTo>
                  <a:cubicBezTo>
                    <a:pt x="11573" y="129759"/>
                    <a:pt x="12453" y="126677"/>
                    <a:pt x="10692" y="124916"/>
                  </a:cubicBezTo>
                  <a:cubicBezTo>
                    <a:pt x="-7802" y="89689"/>
                    <a:pt x="-2077" y="50500"/>
                    <a:pt x="26103" y="21438"/>
                  </a:cubicBezTo>
                  <a:cubicBezTo>
                    <a:pt x="38873" y="13953"/>
                    <a:pt x="51643" y="6908"/>
                    <a:pt x="66614" y="5587"/>
                  </a:cubicBezTo>
                  <a:close/>
                </a:path>
              </a:pathLst>
            </a:custGeom>
            <a:solidFill>
              <a:srgbClr val="FEED00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C50C7F0F-EC22-484B-96E5-74E188BE3536}"/>
                </a:ext>
              </a:extLst>
            </p:cNvPr>
            <p:cNvSpPr/>
            <p:nvPr/>
          </p:nvSpPr>
          <p:spPr>
            <a:xfrm>
              <a:off x="5908426" y="3324162"/>
              <a:ext cx="220170" cy="218849"/>
            </a:xfrm>
            <a:custGeom>
              <a:avLst/>
              <a:gdLst>
                <a:gd name="connsiteX0" fmla="*/ 110085 w 220170"/>
                <a:gd name="connsiteY0" fmla="*/ 3 h 218849"/>
                <a:gd name="connsiteX1" fmla="*/ 220167 w 220170"/>
                <a:gd name="connsiteY1" fmla="*/ 108324 h 218849"/>
                <a:gd name="connsiteX2" fmla="*/ 110966 w 220170"/>
                <a:gd name="connsiteY2" fmla="*/ 218846 h 218849"/>
                <a:gd name="connsiteX3" fmla="*/ 3 w 220170"/>
                <a:gd name="connsiteY3" fmla="*/ 110525 h 218849"/>
                <a:gd name="connsiteX4" fmla="*/ 110085 w 220170"/>
                <a:gd name="connsiteY4" fmla="*/ 3 h 21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170" h="218849">
                  <a:moveTo>
                    <a:pt x="110085" y="3"/>
                  </a:moveTo>
                  <a:cubicBezTo>
                    <a:pt x="171731" y="-437"/>
                    <a:pt x="219727" y="47118"/>
                    <a:pt x="220167" y="108324"/>
                  </a:cubicBezTo>
                  <a:cubicBezTo>
                    <a:pt x="220607" y="170850"/>
                    <a:pt x="173492" y="218406"/>
                    <a:pt x="110966" y="218846"/>
                  </a:cubicBezTo>
                  <a:cubicBezTo>
                    <a:pt x="50200" y="219286"/>
                    <a:pt x="443" y="170850"/>
                    <a:pt x="3" y="110525"/>
                  </a:cubicBezTo>
                  <a:cubicBezTo>
                    <a:pt x="-437" y="49320"/>
                    <a:pt x="48439" y="443"/>
                    <a:pt x="110085" y="3"/>
                  </a:cubicBezTo>
                  <a:close/>
                </a:path>
              </a:pathLst>
            </a:custGeom>
            <a:solidFill>
              <a:srgbClr val="020203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90D38EB0-5350-4ECE-8B1E-D303FFFEB41C}"/>
                </a:ext>
              </a:extLst>
            </p:cNvPr>
            <p:cNvSpPr/>
            <p:nvPr/>
          </p:nvSpPr>
          <p:spPr>
            <a:xfrm>
              <a:off x="8043048" y="4930042"/>
              <a:ext cx="503448" cy="1665314"/>
            </a:xfrm>
            <a:custGeom>
              <a:avLst/>
              <a:gdLst>
                <a:gd name="connsiteX0" fmla="*/ 454510 w 503448"/>
                <a:gd name="connsiteY0" fmla="*/ 11889 h 1665314"/>
                <a:gd name="connsiteX1" fmla="*/ 502946 w 503448"/>
                <a:gd name="connsiteY1" fmla="*/ 1126359 h 1665314"/>
                <a:gd name="connsiteX2" fmla="*/ 488855 w 503448"/>
                <a:gd name="connsiteY2" fmla="*/ 1349165 h 1665314"/>
                <a:gd name="connsiteX3" fmla="*/ 403432 w 503448"/>
                <a:gd name="connsiteY3" fmla="*/ 1584300 h 1665314"/>
                <a:gd name="connsiteX4" fmla="*/ 193836 w 503448"/>
                <a:gd name="connsiteY4" fmla="*/ 1660037 h 1665314"/>
                <a:gd name="connsiteX5" fmla="*/ 33556 w 503448"/>
                <a:gd name="connsiteY5" fmla="*/ 1478622 h 1665314"/>
                <a:gd name="connsiteX6" fmla="*/ 1412 w 503448"/>
                <a:gd name="connsiteY6" fmla="*/ 1228075 h 1665314"/>
                <a:gd name="connsiteX7" fmla="*/ 14182 w 503448"/>
                <a:gd name="connsiteY7" fmla="*/ 896948 h 1665314"/>
                <a:gd name="connsiteX8" fmla="*/ 81112 w 503448"/>
                <a:gd name="connsiteY8" fmla="*/ 352262 h 1665314"/>
                <a:gd name="connsiteX9" fmla="*/ 126465 w 503448"/>
                <a:gd name="connsiteY9" fmla="*/ 440 h 1665314"/>
                <a:gd name="connsiteX10" fmla="*/ 126465 w 503448"/>
                <a:gd name="connsiteY10" fmla="*/ 0 h 1665314"/>
                <a:gd name="connsiteX11" fmla="*/ 233465 w 503448"/>
                <a:gd name="connsiteY11" fmla="*/ 19375 h 1665314"/>
                <a:gd name="connsiteX12" fmla="*/ 115457 w 503448"/>
                <a:gd name="connsiteY12" fmla="*/ 1037413 h 1665314"/>
                <a:gd name="connsiteX13" fmla="*/ 117219 w 503448"/>
                <a:gd name="connsiteY13" fmla="*/ 1363696 h 1665314"/>
                <a:gd name="connsiteX14" fmla="*/ 140556 w 503448"/>
                <a:gd name="connsiteY14" fmla="*/ 1466733 h 1665314"/>
                <a:gd name="connsiteX15" fmla="*/ 220696 w 503448"/>
                <a:gd name="connsiteY15" fmla="*/ 1557440 h 1665314"/>
                <a:gd name="connsiteX16" fmla="*/ 328136 w 503448"/>
                <a:gd name="connsiteY16" fmla="*/ 1509445 h 1665314"/>
                <a:gd name="connsiteX17" fmla="*/ 384498 w 503448"/>
                <a:gd name="connsiteY17" fmla="*/ 1314820 h 1665314"/>
                <a:gd name="connsiteX18" fmla="*/ 395066 w 503448"/>
                <a:gd name="connsiteY18" fmla="*/ 1087170 h 1665314"/>
                <a:gd name="connsiteX19" fmla="*/ 376132 w 503448"/>
                <a:gd name="connsiteY19" fmla="*/ 535439 h 1665314"/>
                <a:gd name="connsiteX20" fmla="*/ 350152 w 503448"/>
                <a:gd name="connsiteY20" fmla="*/ 24658 h 1665314"/>
                <a:gd name="connsiteX21" fmla="*/ 454510 w 503448"/>
                <a:gd name="connsiteY21" fmla="*/ 11889 h 16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3448" h="1665314">
                  <a:moveTo>
                    <a:pt x="454510" y="11889"/>
                  </a:moveTo>
                  <a:cubicBezTo>
                    <a:pt x="448786" y="13650"/>
                    <a:pt x="509551" y="995582"/>
                    <a:pt x="502946" y="1126359"/>
                  </a:cubicBezTo>
                  <a:cubicBezTo>
                    <a:pt x="498983" y="1200775"/>
                    <a:pt x="500304" y="1275630"/>
                    <a:pt x="488855" y="1349165"/>
                  </a:cubicBezTo>
                  <a:cubicBezTo>
                    <a:pt x="476086" y="1431066"/>
                    <a:pt x="454950" y="1517811"/>
                    <a:pt x="403432" y="1584300"/>
                  </a:cubicBezTo>
                  <a:cubicBezTo>
                    <a:pt x="354555" y="1647267"/>
                    <a:pt x="271774" y="1678531"/>
                    <a:pt x="193836" y="1660037"/>
                  </a:cubicBezTo>
                  <a:cubicBezTo>
                    <a:pt x="101807" y="1638020"/>
                    <a:pt x="59976" y="1562284"/>
                    <a:pt x="33556" y="1478622"/>
                  </a:cubicBezTo>
                  <a:cubicBezTo>
                    <a:pt x="7577" y="1398042"/>
                    <a:pt x="4054" y="1312178"/>
                    <a:pt x="1412" y="1228075"/>
                  </a:cubicBezTo>
                  <a:cubicBezTo>
                    <a:pt x="-2110" y="1118433"/>
                    <a:pt x="532" y="1005709"/>
                    <a:pt x="14182" y="896948"/>
                  </a:cubicBezTo>
                  <a:cubicBezTo>
                    <a:pt x="21667" y="836623"/>
                    <a:pt x="66141" y="473353"/>
                    <a:pt x="81112" y="352262"/>
                  </a:cubicBezTo>
                  <a:cubicBezTo>
                    <a:pt x="88597" y="291937"/>
                    <a:pt x="127786" y="25539"/>
                    <a:pt x="126465" y="440"/>
                  </a:cubicBezTo>
                  <a:cubicBezTo>
                    <a:pt x="126465" y="440"/>
                    <a:pt x="126465" y="0"/>
                    <a:pt x="126465" y="0"/>
                  </a:cubicBezTo>
                  <a:cubicBezTo>
                    <a:pt x="168737" y="7045"/>
                    <a:pt x="192955" y="14531"/>
                    <a:pt x="233465" y="19375"/>
                  </a:cubicBezTo>
                  <a:cubicBezTo>
                    <a:pt x="228622" y="18934"/>
                    <a:pt x="123824" y="891664"/>
                    <a:pt x="115457" y="1037413"/>
                  </a:cubicBezTo>
                  <a:cubicBezTo>
                    <a:pt x="108852" y="1147055"/>
                    <a:pt x="103128" y="1254495"/>
                    <a:pt x="117219" y="1363696"/>
                  </a:cubicBezTo>
                  <a:cubicBezTo>
                    <a:pt x="121622" y="1398482"/>
                    <a:pt x="127786" y="1433708"/>
                    <a:pt x="140556" y="1466733"/>
                  </a:cubicBezTo>
                  <a:cubicBezTo>
                    <a:pt x="155087" y="1503720"/>
                    <a:pt x="179745" y="1546872"/>
                    <a:pt x="220696" y="1557440"/>
                  </a:cubicBezTo>
                  <a:cubicBezTo>
                    <a:pt x="261206" y="1568008"/>
                    <a:pt x="303918" y="1543350"/>
                    <a:pt x="328136" y="1509445"/>
                  </a:cubicBezTo>
                  <a:cubicBezTo>
                    <a:pt x="366004" y="1455724"/>
                    <a:pt x="376132" y="1378227"/>
                    <a:pt x="384498" y="1314820"/>
                  </a:cubicBezTo>
                  <a:cubicBezTo>
                    <a:pt x="394185" y="1239524"/>
                    <a:pt x="395946" y="1163347"/>
                    <a:pt x="395066" y="1087170"/>
                  </a:cubicBezTo>
                  <a:cubicBezTo>
                    <a:pt x="393304" y="903113"/>
                    <a:pt x="384498" y="719056"/>
                    <a:pt x="376132" y="535439"/>
                  </a:cubicBezTo>
                  <a:cubicBezTo>
                    <a:pt x="374370" y="492287"/>
                    <a:pt x="358078" y="24658"/>
                    <a:pt x="350152" y="24658"/>
                  </a:cubicBezTo>
                  <a:cubicBezTo>
                    <a:pt x="384498" y="24218"/>
                    <a:pt x="424127" y="21576"/>
                    <a:pt x="454510" y="11889"/>
                  </a:cubicBezTo>
                  <a:close/>
                </a:path>
              </a:pathLst>
            </a:custGeom>
            <a:solidFill>
              <a:srgbClr val="FEEC00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60C0D83B-6EE5-48C8-8507-6E324328709C}"/>
                </a:ext>
              </a:extLst>
            </p:cNvPr>
            <p:cNvSpPr/>
            <p:nvPr/>
          </p:nvSpPr>
          <p:spPr>
            <a:xfrm>
              <a:off x="8811512" y="4253655"/>
              <a:ext cx="49757" cy="4005"/>
            </a:xfrm>
            <a:custGeom>
              <a:avLst/>
              <a:gdLst>
                <a:gd name="connsiteX0" fmla="*/ 0 w 49757"/>
                <a:gd name="connsiteY0" fmla="*/ 4006 h 4005"/>
                <a:gd name="connsiteX1" fmla="*/ 3963 w 49757"/>
                <a:gd name="connsiteY1" fmla="*/ 43 h 4005"/>
                <a:gd name="connsiteX2" fmla="*/ 49757 w 49757"/>
                <a:gd name="connsiteY2" fmla="*/ 3565 h 4005"/>
                <a:gd name="connsiteX3" fmla="*/ 0 w 49757"/>
                <a:gd name="connsiteY3" fmla="*/ 4006 h 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57" h="4005">
                  <a:moveTo>
                    <a:pt x="0" y="4006"/>
                  </a:moveTo>
                  <a:cubicBezTo>
                    <a:pt x="1321" y="2685"/>
                    <a:pt x="2642" y="-398"/>
                    <a:pt x="3963" y="43"/>
                  </a:cubicBezTo>
                  <a:cubicBezTo>
                    <a:pt x="19375" y="2244"/>
                    <a:pt x="34786" y="-1278"/>
                    <a:pt x="49757" y="3565"/>
                  </a:cubicBezTo>
                  <a:cubicBezTo>
                    <a:pt x="33465" y="3565"/>
                    <a:pt x="16733" y="3565"/>
                    <a:pt x="0" y="4006"/>
                  </a:cubicBezTo>
                  <a:close/>
                </a:path>
              </a:pathLst>
            </a:custGeom>
            <a:solidFill>
              <a:srgbClr val="FEC790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685FC531-9A6A-4621-9B70-A199A40EBA7E}"/>
                </a:ext>
              </a:extLst>
            </p:cNvPr>
            <p:cNvSpPr/>
            <p:nvPr/>
          </p:nvSpPr>
          <p:spPr>
            <a:xfrm>
              <a:off x="8064715" y="4119398"/>
              <a:ext cx="526632" cy="158873"/>
            </a:xfrm>
            <a:custGeom>
              <a:avLst/>
              <a:gdLst>
                <a:gd name="connsiteX0" fmla="*/ 0 w 526632"/>
                <a:gd name="connsiteY0" fmla="*/ 157638 h 158873"/>
                <a:gd name="connsiteX1" fmla="*/ 88066 w 526632"/>
                <a:gd name="connsiteY1" fmla="*/ 98193 h 158873"/>
                <a:gd name="connsiteX2" fmla="*/ 309551 w 526632"/>
                <a:gd name="connsiteY2" fmla="*/ 30823 h 158873"/>
                <a:gd name="connsiteX3" fmla="*/ 460143 w 526632"/>
                <a:gd name="connsiteY3" fmla="*/ 7045 h 158873"/>
                <a:gd name="connsiteX4" fmla="*/ 525752 w 526632"/>
                <a:gd name="connsiteY4" fmla="*/ 0 h 158873"/>
                <a:gd name="connsiteX5" fmla="*/ 526632 w 526632"/>
                <a:gd name="connsiteY5" fmla="*/ 4844 h 158873"/>
                <a:gd name="connsiteX6" fmla="*/ 483921 w 526632"/>
                <a:gd name="connsiteY6" fmla="*/ 13650 h 158873"/>
                <a:gd name="connsiteX7" fmla="*/ 326283 w 526632"/>
                <a:gd name="connsiteY7" fmla="*/ 43592 h 158873"/>
                <a:gd name="connsiteX8" fmla="*/ 92909 w 526632"/>
                <a:gd name="connsiteY8" fmla="*/ 114045 h 158873"/>
                <a:gd name="connsiteX9" fmla="*/ 4403 w 526632"/>
                <a:gd name="connsiteY9" fmla="*/ 158078 h 158873"/>
                <a:gd name="connsiteX10" fmla="*/ 0 w 526632"/>
                <a:gd name="connsiteY10" fmla="*/ 157638 h 15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6632" h="158873">
                  <a:moveTo>
                    <a:pt x="0" y="157638"/>
                  </a:moveTo>
                  <a:cubicBezTo>
                    <a:pt x="22016" y="126815"/>
                    <a:pt x="54601" y="111843"/>
                    <a:pt x="88066" y="98193"/>
                  </a:cubicBezTo>
                  <a:cubicBezTo>
                    <a:pt x="159399" y="68251"/>
                    <a:pt x="233374" y="45794"/>
                    <a:pt x="309551" y="30823"/>
                  </a:cubicBezTo>
                  <a:cubicBezTo>
                    <a:pt x="359308" y="20695"/>
                    <a:pt x="409505" y="13650"/>
                    <a:pt x="460143" y="7045"/>
                  </a:cubicBezTo>
                  <a:cubicBezTo>
                    <a:pt x="482159" y="4403"/>
                    <a:pt x="504176" y="6605"/>
                    <a:pt x="525752" y="0"/>
                  </a:cubicBezTo>
                  <a:cubicBezTo>
                    <a:pt x="526192" y="1761"/>
                    <a:pt x="526192" y="3082"/>
                    <a:pt x="526632" y="4844"/>
                  </a:cubicBezTo>
                  <a:cubicBezTo>
                    <a:pt x="512542" y="7926"/>
                    <a:pt x="498011" y="11449"/>
                    <a:pt x="483921" y="13650"/>
                  </a:cubicBezTo>
                  <a:cubicBezTo>
                    <a:pt x="431521" y="23337"/>
                    <a:pt x="378682" y="33025"/>
                    <a:pt x="326283" y="43592"/>
                  </a:cubicBezTo>
                  <a:cubicBezTo>
                    <a:pt x="246143" y="59885"/>
                    <a:pt x="168646" y="84103"/>
                    <a:pt x="92909" y="114045"/>
                  </a:cubicBezTo>
                  <a:cubicBezTo>
                    <a:pt x="62527" y="125934"/>
                    <a:pt x="33905" y="143107"/>
                    <a:pt x="4403" y="158078"/>
                  </a:cubicBezTo>
                  <a:cubicBezTo>
                    <a:pt x="2642" y="158518"/>
                    <a:pt x="1761" y="159839"/>
                    <a:pt x="0" y="157638"/>
                  </a:cubicBezTo>
                  <a:close/>
                </a:path>
              </a:pathLst>
            </a:custGeom>
            <a:solidFill>
              <a:srgbClr val="DBA67D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73990A18-6EFC-44E2-A351-A6559245E141}"/>
                </a:ext>
              </a:extLst>
            </p:cNvPr>
            <p:cNvSpPr/>
            <p:nvPr/>
          </p:nvSpPr>
          <p:spPr>
            <a:xfrm>
              <a:off x="8413455" y="4220673"/>
              <a:ext cx="332887" cy="112097"/>
            </a:xfrm>
            <a:custGeom>
              <a:avLst/>
              <a:gdLst>
                <a:gd name="connsiteX0" fmla="*/ 329806 w 332887"/>
                <a:gd name="connsiteY0" fmla="*/ 0 h 112097"/>
                <a:gd name="connsiteX1" fmla="*/ 332888 w 332887"/>
                <a:gd name="connsiteY1" fmla="*/ 6165 h 112097"/>
                <a:gd name="connsiteX2" fmla="*/ 202551 w 332887"/>
                <a:gd name="connsiteY2" fmla="*/ 101716 h 112097"/>
                <a:gd name="connsiteX3" fmla="*/ 84543 w 332887"/>
                <a:gd name="connsiteY3" fmla="*/ 109642 h 112097"/>
                <a:gd name="connsiteX4" fmla="*/ 0 w 332887"/>
                <a:gd name="connsiteY4" fmla="*/ 94230 h 112097"/>
                <a:gd name="connsiteX5" fmla="*/ 40510 w 332887"/>
                <a:gd name="connsiteY5" fmla="*/ 96872 h 112097"/>
                <a:gd name="connsiteX6" fmla="*/ 262435 w 332887"/>
                <a:gd name="connsiteY6" fmla="*/ 56802 h 112097"/>
                <a:gd name="connsiteX7" fmla="*/ 329806 w 332887"/>
                <a:gd name="connsiteY7" fmla="*/ 0 h 11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887" h="112097">
                  <a:moveTo>
                    <a:pt x="329806" y="0"/>
                  </a:moveTo>
                  <a:cubicBezTo>
                    <a:pt x="332888" y="881"/>
                    <a:pt x="332448" y="3523"/>
                    <a:pt x="332888" y="6165"/>
                  </a:cubicBezTo>
                  <a:cubicBezTo>
                    <a:pt x="296781" y="47996"/>
                    <a:pt x="257151" y="85424"/>
                    <a:pt x="202551" y="101716"/>
                  </a:cubicBezTo>
                  <a:cubicBezTo>
                    <a:pt x="164242" y="113164"/>
                    <a:pt x="124613" y="114045"/>
                    <a:pt x="84543" y="109642"/>
                  </a:cubicBezTo>
                  <a:cubicBezTo>
                    <a:pt x="55922" y="106559"/>
                    <a:pt x="27741" y="102597"/>
                    <a:pt x="0" y="94230"/>
                  </a:cubicBezTo>
                  <a:cubicBezTo>
                    <a:pt x="13650" y="92469"/>
                    <a:pt x="27300" y="95111"/>
                    <a:pt x="40510" y="96872"/>
                  </a:cubicBezTo>
                  <a:cubicBezTo>
                    <a:pt x="118889" y="107880"/>
                    <a:pt x="192864" y="89387"/>
                    <a:pt x="262435" y="56802"/>
                  </a:cubicBezTo>
                  <a:cubicBezTo>
                    <a:pt x="288855" y="44473"/>
                    <a:pt x="310431" y="22457"/>
                    <a:pt x="329806" y="0"/>
                  </a:cubicBezTo>
                  <a:close/>
                </a:path>
              </a:pathLst>
            </a:custGeom>
            <a:solidFill>
              <a:srgbClr val="DBA67F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74EFA72B-F92A-4FB9-A676-60A6F1EFD718}"/>
                </a:ext>
              </a:extLst>
            </p:cNvPr>
            <p:cNvSpPr/>
            <p:nvPr/>
          </p:nvSpPr>
          <p:spPr>
            <a:xfrm>
              <a:off x="7822535" y="4285402"/>
              <a:ext cx="232933" cy="118888"/>
            </a:xfrm>
            <a:custGeom>
              <a:avLst/>
              <a:gdLst>
                <a:gd name="connsiteX0" fmla="*/ 0 w 232933"/>
                <a:gd name="connsiteY0" fmla="*/ 118889 h 118888"/>
                <a:gd name="connsiteX1" fmla="*/ 230732 w 232933"/>
                <a:gd name="connsiteY1" fmla="*/ 0 h 118888"/>
                <a:gd name="connsiteX2" fmla="*/ 232934 w 232933"/>
                <a:gd name="connsiteY2" fmla="*/ 4403 h 118888"/>
                <a:gd name="connsiteX3" fmla="*/ 0 w 232933"/>
                <a:gd name="connsiteY3" fmla="*/ 118889 h 11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33" h="118888">
                  <a:moveTo>
                    <a:pt x="0" y="118889"/>
                  </a:moveTo>
                  <a:cubicBezTo>
                    <a:pt x="77057" y="79259"/>
                    <a:pt x="153674" y="39630"/>
                    <a:pt x="230732" y="0"/>
                  </a:cubicBezTo>
                  <a:cubicBezTo>
                    <a:pt x="231613" y="1321"/>
                    <a:pt x="232053" y="3082"/>
                    <a:pt x="232934" y="4403"/>
                  </a:cubicBezTo>
                  <a:cubicBezTo>
                    <a:pt x="163802" y="59885"/>
                    <a:pt x="80140" y="85864"/>
                    <a:pt x="0" y="118889"/>
                  </a:cubicBezTo>
                  <a:close/>
                </a:path>
              </a:pathLst>
            </a:custGeom>
            <a:solidFill>
              <a:srgbClr val="DCA57C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FA686C7E-2775-4C97-B5BC-859A7A82B36C}"/>
                </a:ext>
              </a:extLst>
            </p:cNvPr>
            <p:cNvSpPr/>
            <p:nvPr/>
          </p:nvSpPr>
          <p:spPr>
            <a:xfrm>
              <a:off x="5941454" y="3356733"/>
              <a:ext cx="153238" cy="154147"/>
            </a:xfrm>
            <a:custGeom>
              <a:avLst/>
              <a:gdLst>
                <a:gd name="connsiteX0" fmla="*/ 153234 w 153238"/>
                <a:gd name="connsiteY0" fmla="*/ 75753 h 154147"/>
                <a:gd name="connsiteX1" fmla="*/ 77938 w 153238"/>
                <a:gd name="connsiteY1" fmla="*/ 154131 h 154147"/>
                <a:gd name="connsiteX2" fmla="*/ 0 w 153238"/>
                <a:gd name="connsiteY2" fmla="*/ 77514 h 154147"/>
                <a:gd name="connsiteX3" fmla="*/ 76617 w 153238"/>
                <a:gd name="connsiteY3" fmla="*/ 16 h 154147"/>
                <a:gd name="connsiteX4" fmla="*/ 153234 w 153238"/>
                <a:gd name="connsiteY4" fmla="*/ 75753 h 15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238" h="154147">
                  <a:moveTo>
                    <a:pt x="153234" y="75753"/>
                  </a:moveTo>
                  <a:cubicBezTo>
                    <a:pt x="153674" y="119345"/>
                    <a:pt x="120650" y="153251"/>
                    <a:pt x="77938" y="154131"/>
                  </a:cubicBezTo>
                  <a:cubicBezTo>
                    <a:pt x="36547" y="155012"/>
                    <a:pt x="440" y="119345"/>
                    <a:pt x="0" y="77514"/>
                  </a:cubicBezTo>
                  <a:cubicBezTo>
                    <a:pt x="0" y="35683"/>
                    <a:pt x="34786" y="457"/>
                    <a:pt x="76617" y="16"/>
                  </a:cubicBezTo>
                  <a:cubicBezTo>
                    <a:pt x="118008" y="-864"/>
                    <a:pt x="153234" y="33922"/>
                    <a:pt x="153234" y="75753"/>
                  </a:cubicBezTo>
                  <a:close/>
                </a:path>
              </a:pathLst>
            </a:custGeom>
            <a:solidFill>
              <a:srgbClr val="696075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10C8E99A-19BC-4682-8F0E-3764D5891BA3}"/>
                </a:ext>
              </a:extLst>
            </p:cNvPr>
            <p:cNvSpPr/>
            <p:nvPr/>
          </p:nvSpPr>
          <p:spPr>
            <a:xfrm>
              <a:off x="11254696" y="4089388"/>
              <a:ext cx="195" cy="508"/>
            </a:xfrm>
            <a:custGeom>
              <a:avLst/>
              <a:gdLst>
                <a:gd name="connsiteX0" fmla="*/ 196 w 195"/>
                <a:gd name="connsiteY0" fmla="*/ 508 h 508"/>
                <a:gd name="connsiteX1" fmla="*/ 196 w 195"/>
                <a:gd name="connsiteY1" fmla="*/ 508 h 508"/>
                <a:gd name="connsiteX2" fmla="*/ 196 w 195"/>
                <a:gd name="connsiteY2" fmla="*/ 508 h 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" h="508">
                  <a:moveTo>
                    <a:pt x="196" y="508"/>
                  </a:moveTo>
                  <a:cubicBezTo>
                    <a:pt x="196" y="68"/>
                    <a:pt x="-245" y="-372"/>
                    <a:pt x="196" y="508"/>
                  </a:cubicBezTo>
                  <a:lnTo>
                    <a:pt x="196" y="508"/>
                  </a:lnTo>
                  <a:close/>
                </a:path>
              </a:pathLst>
            </a:custGeom>
            <a:noFill/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C129E3A0-E513-4EC8-9DC6-C922972BE126}"/>
                </a:ext>
              </a:extLst>
            </p:cNvPr>
            <p:cNvSpPr/>
            <p:nvPr/>
          </p:nvSpPr>
          <p:spPr>
            <a:xfrm>
              <a:off x="11248287" y="4090336"/>
              <a:ext cx="6604" cy="1321"/>
            </a:xfrm>
            <a:custGeom>
              <a:avLst/>
              <a:gdLst>
                <a:gd name="connsiteX0" fmla="*/ 3523 w 6604"/>
                <a:gd name="connsiteY0" fmla="*/ 1321 h 1321"/>
                <a:gd name="connsiteX1" fmla="*/ 6605 w 6604"/>
                <a:gd name="connsiteY1" fmla="*/ 0 h 1321"/>
                <a:gd name="connsiteX2" fmla="*/ 5724 w 6604"/>
                <a:gd name="connsiteY2" fmla="*/ 440 h 1321"/>
                <a:gd name="connsiteX3" fmla="*/ 0 w 6604"/>
                <a:gd name="connsiteY3" fmla="*/ 1321 h 1321"/>
                <a:gd name="connsiteX4" fmla="*/ 3523 w 6604"/>
                <a:gd name="connsiteY4" fmla="*/ 1321 h 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4" h="1321">
                  <a:moveTo>
                    <a:pt x="3523" y="1321"/>
                  </a:moveTo>
                  <a:cubicBezTo>
                    <a:pt x="5724" y="1321"/>
                    <a:pt x="6165" y="440"/>
                    <a:pt x="6605" y="0"/>
                  </a:cubicBezTo>
                  <a:cubicBezTo>
                    <a:pt x="6605" y="0"/>
                    <a:pt x="6165" y="440"/>
                    <a:pt x="5724" y="440"/>
                  </a:cubicBezTo>
                  <a:cubicBezTo>
                    <a:pt x="3963" y="881"/>
                    <a:pt x="2202" y="881"/>
                    <a:pt x="0" y="1321"/>
                  </a:cubicBezTo>
                  <a:cubicBezTo>
                    <a:pt x="1321" y="1321"/>
                    <a:pt x="2642" y="1321"/>
                    <a:pt x="3523" y="1321"/>
                  </a:cubicBezTo>
                  <a:close/>
                </a:path>
              </a:pathLst>
            </a:custGeom>
            <a:noFill/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9B3ABBFC-A1AA-40C9-BE7B-1D197C994621}"/>
                </a:ext>
              </a:extLst>
            </p:cNvPr>
            <p:cNvSpPr/>
            <p:nvPr/>
          </p:nvSpPr>
          <p:spPr>
            <a:xfrm>
              <a:off x="11239040" y="4091413"/>
              <a:ext cx="9687" cy="1565"/>
            </a:xfrm>
            <a:custGeom>
              <a:avLst/>
              <a:gdLst>
                <a:gd name="connsiteX0" fmla="*/ 0 w 9687"/>
                <a:gd name="connsiteY0" fmla="*/ 1566 h 1565"/>
                <a:gd name="connsiteX1" fmla="*/ 9687 w 9687"/>
                <a:gd name="connsiteY1" fmla="*/ 245 h 1565"/>
                <a:gd name="connsiteX2" fmla="*/ 0 w 9687"/>
                <a:gd name="connsiteY2" fmla="*/ 1566 h 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7" h="1565">
                  <a:moveTo>
                    <a:pt x="0" y="1566"/>
                  </a:moveTo>
                  <a:cubicBezTo>
                    <a:pt x="3082" y="1125"/>
                    <a:pt x="6605" y="685"/>
                    <a:pt x="9687" y="245"/>
                  </a:cubicBezTo>
                  <a:cubicBezTo>
                    <a:pt x="6605" y="-196"/>
                    <a:pt x="3522" y="-196"/>
                    <a:pt x="0" y="1566"/>
                  </a:cubicBezTo>
                  <a:close/>
                </a:path>
              </a:pathLst>
            </a:custGeom>
            <a:solidFill>
              <a:srgbClr val="FEC68E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31C407D0-D498-4F14-B907-F99901C3F693}"/>
                </a:ext>
              </a:extLst>
            </p:cNvPr>
            <p:cNvSpPr/>
            <p:nvPr/>
          </p:nvSpPr>
          <p:spPr>
            <a:xfrm>
              <a:off x="11254892" y="4089896"/>
              <a:ext cx="4403" cy="330"/>
            </a:xfrm>
            <a:custGeom>
              <a:avLst/>
              <a:gdLst>
                <a:gd name="connsiteX0" fmla="*/ 0 w 4403"/>
                <a:gd name="connsiteY0" fmla="*/ 0 h 330"/>
                <a:gd name="connsiteX1" fmla="*/ 0 w 4403"/>
                <a:gd name="connsiteY1" fmla="*/ 0 h 330"/>
                <a:gd name="connsiteX2" fmla="*/ 0 w 4403"/>
                <a:gd name="connsiteY2" fmla="*/ 0 h 330"/>
                <a:gd name="connsiteX3" fmla="*/ 0 w 4403"/>
                <a:gd name="connsiteY3" fmla="*/ 0 h 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" h="330">
                  <a:moveTo>
                    <a:pt x="0" y="0"/>
                  </a:moveTo>
                  <a:cubicBezTo>
                    <a:pt x="0" y="440"/>
                    <a:pt x="0" y="440"/>
                    <a:pt x="0" y="0"/>
                  </a:cubicBezTo>
                  <a:cubicBezTo>
                    <a:pt x="0" y="440"/>
                    <a:pt x="0" y="44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C68E"/>
            </a:solidFill>
            <a:ln w="4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Text Placeholder 17">
            <a:extLst>
              <a:ext uri="{FF2B5EF4-FFF2-40B4-BE49-F238E27FC236}">
                <a16:creationId xmlns="" xmlns:a16="http://schemas.microsoft.com/office/drawing/2014/main" id="{4584F37F-4089-4548-8AF5-A99596190933}"/>
              </a:ext>
            </a:extLst>
          </p:cNvPr>
          <p:cNvSpPr txBox="1">
            <a:spLocks/>
          </p:cNvSpPr>
          <p:nvPr/>
        </p:nvSpPr>
        <p:spPr>
          <a:xfrm>
            <a:off x="5638800" y="1885950"/>
            <a:ext cx="3193423" cy="479866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Char char="ü"/>
            </a:pPr>
            <a:r>
              <a:rPr lang="en-US" sz="1800" dirty="0" smtClean="0"/>
              <a:t>More effective for weight loss</a:t>
            </a:r>
            <a:endParaRPr lang="en-US" sz="1800" b="1" spc="225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A8A1C6B-4ACC-454F-83AB-0069097083BF}"/>
              </a:ext>
            </a:extLst>
          </p:cNvPr>
          <p:cNvSpPr txBox="1"/>
          <p:nvPr/>
        </p:nvSpPr>
        <p:spPr>
          <a:xfrm>
            <a:off x="5943600" y="1428750"/>
            <a:ext cx="2860612" cy="589905"/>
          </a:xfrm>
          <a:prstGeom prst="rect">
            <a:avLst/>
          </a:prstGeom>
          <a:noFill/>
        </p:spPr>
        <p:txBody>
          <a:bodyPr wrap="square" lIns="27000" tIns="0" rIns="27000" bIns="0" rtlCol="0">
            <a:spAutoFit/>
          </a:bodyPr>
          <a:lstStyle/>
          <a:p>
            <a:pPr algn="r">
              <a:lnSpc>
                <a:spcPts val="2250"/>
              </a:lnSpc>
              <a:buFont typeface="Wingdings" pitchFamily="2" charset="2"/>
              <a:buChar char="ü"/>
            </a:pPr>
            <a:r>
              <a:rPr lang="en-US" sz="1800" dirty="0" smtClean="0"/>
              <a:t>Lower body mass indexes (BMI)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BD653602-A198-40AA-9BC2-A13121B909BE}"/>
              </a:ext>
            </a:extLst>
          </p:cNvPr>
          <p:cNvGrpSpPr/>
          <p:nvPr/>
        </p:nvGrpSpPr>
        <p:grpSpPr>
          <a:xfrm>
            <a:off x="5257800" y="3638550"/>
            <a:ext cx="3657600" cy="1328341"/>
            <a:chOff x="4369635" y="1666070"/>
            <a:chExt cx="6748871" cy="2702261"/>
          </a:xfrm>
        </p:grpSpPr>
        <p:sp>
          <p:nvSpPr>
            <p:cNvPr id="74" name="Freeform: Shape 3">
              <a:extLst>
                <a:ext uri="{FF2B5EF4-FFF2-40B4-BE49-F238E27FC236}">
                  <a16:creationId xmlns="" xmlns:a16="http://schemas.microsoft.com/office/drawing/2014/main" id="{54F3EACF-F837-4EC3-8A3A-C06DBD593589}"/>
                </a:ext>
              </a:extLst>
            </p:cNvPr>
            <p:cNvSpPr/>
            <p:nvPr/>
          </p:nvSpPr>
          <p:spPr>
            <a:xfrm>
              <a:off x="4369635" y="1671709"/>
              <a:ext cx="1123040" cy="2696622"/>
            </a:xfrm>
            <a:custGeom>
              <a:avLst/>
              <a:gdLst>
                <a:gd name="connsiteX0" fmla="*/ 1479568 w 2811199"/>
                <a:gd name="connsiteY0" fmla="*/ 6757084 h 6750195"/>
                <a:gd name="connsiteX1" fmla="*/ 1098107 w 2811199"/>
                <a:gd name="connsiteY1" fmla="*/ 6757084 h 6750195"/>
                <a:gd name="connsiteX2" fmla="*/ 978694 w 2811199"/>
                <a:gd name="connsiteY2" fmla="*/ 6616110 h 6750195"/>
                <a:gd name="connsiteX3" fmla="*/ 1007718 w 2811199"/>
                <a:gd name="connsiteY3" fmla="*/ 6448599 h 6750195"/>
                <a:gd name="connsiteX4" fmla="*/ 950499 w 2811199"/>
                <a:gd name="connsiteY4" fmla="*/ 6033138 h 6750195"/>
                <a:gd name="connsiteX5" fmla="*/ 787963 w 2811199"/>
                <a:gd name="connsiteY5" fmla="*/ 5630946 h 6750195"/>
                <a:gd name="connsiteX6" fmla="*/ 763085 w 2811199"/>
                <a:gd name="connsiteY6" fmla="*/ 5192266 h 6750195"/>
                <a:gd name="connsiteX7" fmla="*/ 827768 w 2811199"/>
                <a:gd name="connsiteY7" fmla="*/ 4960902 h 6750195"/>
                <a:gd name="connsiteX8" fmla="*/ 673525 w 2811199"/>
                <a:gd name="connsiteY8" fmla="*/ 4367150 h 6750195"/>
                <a:gd name="connsiteX9" fmla="*/ 399039 w 2811199"/>
                <a:gd name="connsiteY9" fmla="*/ 4031299 h 6750195"/>
                <a:gd name="connsiteX10" fmla="*/ 291235 w 2811199"/>
                <a:gd name="connsiteY10" fmla="*/ 3932617 h 6750195"/>
                <a:gd name="connsiteX11" fmla="*/ 31676 w 2811199"/>
                <a:gd name="connsiteY11" fmla="*/ 3553644 h 6750195"/>
                <a:gd name="connsiteX12" fmla="*/ 10115 w 2811199"/>
                <a:gd name="connsiteY12" fmla="*/ 3105013 h 6750195"/>
                <a:gd name="connsiteX13" fmla="*/ 10115 w 2811199"/>
                <a:gd name="connsiteY13" fmla="*/ 2926721 h 6750195"/>
                <a:gd name="connsiteX14" fmla="*/ 103822 w 2811199"/>
                <a:gd name="connsiteY14" fmla="*/ 2677943 h 6750195"/>
                <a:gd name="connsiteX15" fmla="*/ 111285 w 2811199"/>
                <a:gd name="connsiteY15" fmla="*/ 2559358 h 6750195"/>
                <a:gd name="connsiteX16" fmla="*/ 60700 w 2811199"/>
                <a:gd name="connsiteY16" fmla="*/ 2416725 h 6750195"/>
                <a:gd name="connsiteX17" fmla="*/ 136163 w 2811199"/>
                <a:gd name="connsiteY17" fmla="*/ 2025313 h 6750195"/>
                <a:gd name="connsiteX18" fmla="*/ 140309 w 2811199"/>
                <a:gd name="connsiteY18" fmla="*/ 1774876 h 6750195"/>
                <a:gd name="connsiteX19" fmla="*/ 198358 w 2811199"/>
                <a:gd name="connsiteY19" fmla="*/ 1290587 h 6750195"/>
                <a:gd name="connsiteX20" fmla="*/ 399868 w 2811199"/>
                <a:gd name="connsiteY20" fmla="*/ 1022735 h 6750195"/>
                <a:gd name="connsiteX21" fmla="*/ 486112 w 2811199"/>
                <a:gd name="connsiteY21" fmla="*/ 866833 h 6750195"/>
                <a:gd name="connsiteX22" fmla="*/ 452112 w 2811199"/>
                <a:gd name="connsiteY22" fmla="*/ 693518 h 6750195"/>
                <a:gd name="connsiteX23" fmla="*/ 422258 w 2811199"/>
                <a:gd name="connsiteY23" fmla="*/ 516055 h 6750195"/>
                <a:gd name="connsiteX24" fmla="*/ 480307 w 2811199"/>
                <a:gd name="connsiteY24" fmla="*/ 296301 h 6750195"/>
                <a:gd name="connsiteX25" fmla="*/ 669379 w 2811199"/>
                <a:gd name="connsiteY25" fmla="*/ 79034 h 6750195"/>
                <a:gd name="connsiteX26" fmla="*/ 1180204 w 2811199"/>
                <a:gd name="connsiteY26" fmla="*/ 69083 h 6750195"/>
                <a:gd name="connsiteX27" fmla="*/ 1245716 w 2811199"/>
                <a:gd name="connsiteY27" fmla="*/ 150351 h 6750195"/>
                <a:gd name="connsiteX28" fmla="*/ 1283033 w 2811199"/>
                <a:gd name="connsiteY28" fmla="*/ 219180 h 6750195"/>
                <a:gd name="connsiteX29" fmla="*/ 1327813 w 2811199"/>
                <a:gd name="connsiteY29" fmla="*/ 293813 h 6750195"/>
                <a:gd name="connsiteX30" fmla="*/ 1467958 w 2811199"/>
                <a:gd name="connsiteY30" fmla="*/ 451373 h 6750195"/>
                <a:gd name="connsiteX31" fmla="*/ 1476251 w 2811199"/>
                <a:gd name="connsiteY31" fmla="*/ 506104 h 6750195"/>
                <a:gd name="connsiteX32" fmla="*/ 1466300 w 2811199"/>
                <a:gd name="connsiteY32" fmla="*/ 657859 h 6750195"/>
                <a:gd name="connsiteX33" fmla="*/ 1477909 w 2811199"/>
                <a:gd name="connsiteY33" fmla="*/ 679420 h 6750195"/>
                <a:gd name="connsiteX34" fmla="*/ 1449715 w 2811199"/>
                <a:gd name="connsiteY34" fmla="*/ 885077 h 6750195"/>
                <a:gd name="connsiteX35" fmla="*/ 1472934 w 2811199"/>
                <a:gd name="connsiteY35" fmla="*/ 1006150 h 6750195"/>
                <a:gd name="connsiteX36" fmla="*/ 1918248 w 2811199"/>
                <a:gd name="connsiteY36" fmla="*/ 1253270 h 6750195"/>
                <a:gd name="connsiteX37" fmla="*/ 2094881 w 2811199"/>
                <a:gd name="connsiteY37" fmla="*/ 1374342 h 6750195"/>
                <a:gd name="connsiteX38" fmla="*/ 2163710 w 2811199"/>
                <a:gd name="connsiteY38" fmla="*/ 1622292 h 6750195"/>
                <a:gd name="connsiteX39" fmla="*/ 2130539 w 2811199"/>
                <a:gd name="connsiteY39" fmla="*/ 1687803 h 6750195"/>
                <a:gd name="connsiteX40" fmla="*/ 2136344 w 2811199"/>
                <a:gd name="connsiteY40" fmla="*/ 1748339 h 6750195"/>
                <a:gd name="connsiteX41" fmla="*/ 2514488 w 2811199"/>
                <a:gd name="connsiteY41" fmla="*/ 2307262 h 6750195"/>
                <a:gd name="connsiteX42" fmla="*/ 2812193 w 2811199"/>
                <a:gd name="connsiteY42" fmla="*/ 3054428 h 6750195"/>
                <a:gd name="connsiteX43" fmla="*/ 2738389 w 2811199"/>
                <a:gd name="connsiteY43" fmla="*/ 3615009 h 6750195"/>
                <a:gd name="connsiteX44" fmla="*/ 2500390 w 2811199"/>
                <a:gd name="connsiteY44" fmla="*/ 3910227 h 6750195"/>
                <a:gd name="connsiteX45" fmla="*/ 2451464 w 2811199"/>
                <a:gd name="connsiteY45" fmla="*/ 3978226 h 6750195"/>
                <a:gd name="connsiteX46" fmla="*/ 2405854 w 2811199"/>
                <a:gd name="connsiteY46" fmla="*/ 4084372 h 6750195"/>
                <a:gd name="connsiteX47" fmla="*/ 2290587 w 2811199"/>
                <a:gd name="connsiteY47" fmla="*/ 4313248 h 6750195"/>
                <a:gd name="connsiteX48" fmla="*/ 2012784 w 2811199"/>
                <a:gd name="connsiteY48" fmla="*/ 4679782 h 6750195"/>
                <a:gd name="connsiteX49" fmla="*/ 1947272 w 2811199"/>
                <a:gd name="connsiteY49" fmla="*/ 4859732 h 6750195"/>
                <a:gd name="connsiteX50" fmla="*/ 1939809 w 2811199"/>
                <a:gd name="connsiteY50" fmla="*/ 5033048 h 6750195"/>
                <a:gd name="connsiteX51" fmla="*/ 1784737 w 2811199"/>
                <a:gd name="connsiteY51" fmla="*/ 5272705 h 6750195"/>
                <a:gd name="connsiteX52" fmla="*/ 1697664 w 2811199"/>
                <a:gd name="connsiteY52" fmla="*/ 5420313 h 6750195"/>
                <a:gd name="connsiteX53" fmla="*/ 1636299 w 2811199"/>
                <a:gd name="connsiteY53" fmla="*/ 5604410 h 6750195"/>
                <a:gd name="connsiteX54" fmla="*/ 1517714 w 2811199"/>
                <a:gd name="connsiteY54" fmla="*/ 6189040 h 6750195"/>
                <a:gd name="connsiteX55" fmla="*/ 1598153 w 2811199"/>
                <a:gd name="connsiteY55" fmla="*/ 6374795 h 6750195"/>
                <a:gd name="connsiteX56" fmla="*/ 1771468 w 2811199"/>
                <a:gd name="connsiteY56" fmla="*/ 6529037 h 6750195"/>
                <a:gd name="connsiteX57" fmla="*/ 1951418 w 2811199"/>
                <a:gd name="connsiteY57" fmla="*/ 6592890 h 6750195"/>
                <a:gd name="connsiteX58" fmla="*/ 2025223 w 2811199"/>
                <a:gd name="connsiteY58" fmla="*/ 6617768 h 6750195"/>
                <a:gd name="connsiteX59" fmla="*/ 2026881 w 2811199"/>
                <a:gd name="connsiteY59" fmla="*/ 6704841 h 6750195"/>
                <a:gd name="connsiteX60" fmla="*/ 1871809 w 2811199"/>
                <a:gd name="connsiteY60" fmla="*/ 6755426 h 6750195"/>
                <a:gd name="connsiteX61" fmla="*/ 1479568 w 2811199"/>
                <a:gd name="connsiteY61" fmla="*/ 6757084 h 675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811199" h="6750195">
                  <a:moveTo>
                    <a:pt x="1479568" y="6757084"/>
                  </a:moveTo>
                  <a:cubicBezTo>
                    <a:pt x="1352691" y="6757084"/>
                    <a:pt x="1224984" y="6757084"/>
                    <a:pt x="1098107" y="6757084"/>
                  </a:cubicBezTo>
                  <a:cubicBezTo>
                    <a:pt x="985328" y="6756255"/>
                    <a:pt x="959620" y="6725572"/>
                    <a:pt x="978694" y="6616110"/>
                  </a:cubicBezTo>
                  <a:cubicBezTo>
                    <a:pt x="988645" y="6560549"/>
                    <a:pt x="1003571" y="6504989"/>
                    <a:pt x="1007718" y="6448599"/>
                  </a:cubicBezTo>
                  <a:cubicBezTo>
                    <a:pt x="1019327" y="6306795"/>
                    <a:pt x="995279" y="6168308"/>
                    <a:pt x="950499" y="6033138"/>
                  </a:cubicBezTo>
                  <a:cubicBezTo>
                    <a:pt x="904060" y="5896310"/>
                    <a:pt x="860109" y="5758653"/>
                    <a:pt x="787963" y="5630946"/>
                  </a:cubicBezTo>
                  <a:cubicBezTo>
                    <a:pt x="708354" y="5490801"/>
                    <a:pt x="721622" y="5341533"/>
                    <a:pt x="763085" y="5192266"/>
                  </a:cubicBezTo>
                  <a:cubicBezTo>
                    <a:pt x="784646" y="5115145"/>
                    <a:pt x="805378" y="5038024"/>
                    <a:pt x="827768" y="4960902"/>
                  </a:cubicBezTo>
                  <a:cubicBezTo>
                    <a:pt x="892450" y="4732855"/>
                    <a:pt x="850987" y="4532173"/>
                    <a:pt x="673525" y="4367150"/>
                  </a:cubicBezTo>
                  <a:cubicBezTo>
                    <a:pt x="566550" y="4267639"/>
                    <a:pt x="476161" y="4154030"/>
                    <a:pt x="399039" y="4031299"/>
                  </a:cubicBezTo>
                  <a:cubicBezTo>
                    <a:pt x="371673" y="3988177"/>
                    <a:pt x="336015" y="3958324"/>
                    <a:pt x="291235" y="3932617"/>
                  </a:cubicBezTo>
                  <a:cubicBezTo>
                    <a:pt x="143626" y="3848861"/>
                    <a:pt x="66505" y="3712862"/>
                    <a:pt x="31676" y="3553644"/>
                  </a:cubicBezTo>
                  <a:cubicBezTo>
                    <a:pt x="-665" y="3406035"/>
                    <a:pt x="-8958" y="3255939"/>
                    <a:pt x="10115" y="3105013"/>
                  </a:cubicBezTo>
                  <a:cubicBezTo>
                    <a:pt x="17578" y="3046964"/>
                    <a:pt x="13432" y="2986428"/>
                    <a:pt x="10115" y="2926721"/>
                  </a:cubicBezTo>
                  <a:cubicBezTo>
                    <a:pt x="4310" y="2828868"/>
                    <a:pt x="25871" y="2744284"/>
                    <a:pt x="103822" y="2677943"/>
                  </a:cubicBezTo>
                  <a:cubicBezTo>
                    <a:pt x="159382" y="2630675"/>
                    <a:pt x="161870" y="2613260"/>
                    <a:pt x="111285" y="2559358"/>
                  </a:cubicBezTo>
                  <a:cubicBezTo>
                    <a:pt x="71480" y="2517066"/>
                    <a:pt x="64017" y="2471456"/>
                    <a:pt x="60700" y="2416725"/>
                  </a:cubicBezTo>
                  <a:cubicBezTo>
                    <a:pt x="54066" y="2279067"/>
                    <a:pt x="90553" y="2151361"/>
                    <a:pt x="136163" y="2025313"/>
                  </a:cubicBezTo>
                  <a:cubicBezTo>
                    <a:pt x="144456" y="2002094"/>
                    <a:pt x="149431" y="1798095"/>
                    <a:pt x="140309" y="1774876"/>
                  </a:cubicBezTo>
                  <a:cubicBezTo>
                    <a:pt x="73968" y="1603219"/>
                    <a:pt x="113773" y="1444000"/>
                    <a:pt x="198358" y="1290587"/>
                  </a:cubicBezTo>
                  <a:cubicBezTo>
                    <a:pt x="252260" y="1191904"/>
                    <a:pt x="323576" y="1105661"/>
                    <a:pt x="399868" y="1022735"/>
                  </a:cubicBezTo>
                  <a:cubicBezTo>
                    <a:pt x="441331" y="977955"/>
                    <a:pt x="471185" y="929857"/>
                    <a:pt x="486112" y="866833"/>
                  </a:cubicBezTo>
                  <a:cubicBezTo>
                    <a:pt x="503526" y="798834"/>
                    <a:pt x="491087" y="747420"/>
                    <a:pt x="452112" y="693518"/>
                  </a:cubicBezTo>
                  <a:cubicBezTo>
                    <a:pt x="413966" y="640445"/>
                    <a:pt x="404015" y="579079"/>
                    <a:pt x="422258" y="516055"/>
                  </a:cubicBezTo>
                  <a:cubicBezTo>
                    <a:pt x="442990" y="443080"/>
                    <a:pt x="461234" y="369276"/>
                    <a:pt x="480307" y="296301"/>
                  </a:cubicBezTo>
                  <a:cubicBezTo>
                    <a:pt x="506843" y="195960"/>
                    <a:pt x="587282" y="133765"/>
                    <a:pt x="669379" y="79034"/>
                  </a:cubicBezTo>
                  <a:cubicBezTo>
                    <a:pt x="836890" y="-34575"/>
                    <a:pt x="1008547" y="-14673"/>
                    <a:pt x="1180204" y="69083"/>
                  </a:cubicBezTo>
                  <a:cubicBezTo>
                    <a:pt x="1213375" y="85668"/>
                    <a:pt x="1237423" y="112205"/>
                    <a:pt x="1245716" y="150351"/>
                  </a:cubicBezTo>
                  <a:cubicBezTo>
                    <a:pt x="1251521" y="176887"/>
                    <a:pt x="1268106" y="197619"/>
                    <a:pt x="1283033" y="219180"/>
                  </a:cubicBezTo>
                  <a:cubicBezTo>
                    <a:pt x="1298789" y="243228"/>
                    <a:pt x="1318691" y="266447"/>
                    <a:pt x="1327813" y="293813"/>
                  </a:cubicBezTo>
                  <a:cubicBezTo>
                    <a:pt x="1352691" y="366788"/>
                    <a:pt x="1409081" y="410739"/>
                    <a:pt x="1467958" y="451373"/>
                  </a:cubicBezTo>
                  <a:cubicBezTo>
                    <a:pt x="1494495" y="469617"/>
                    <a:pt x="1496983" y="482056"/>
                    <a:pt x="1476251" y="506104"/>
                  </a:cubicBezTo>
                  <a:cubicBezTo>
                    <a:pt x="1436446" y="551714"/>
                    <a:pt x="1433959" y="608104"/>
                    <a:pt x="1466300" y="657859"/>
                  </a:cubicBezTo>
                  <a:cubicBezTo>
                    <a:pt x="1470446" y="664493"/>
                    <a:pt x="1478739" y="672786"/>
                    <a:pt x="1477909" y="679420"/>
                  </a:cubicBezTo>
                  <a:cubicBezTo>
                    <a:pt x="1465471" y="747420"/>
                    <a:pt x="1492836" y="822053"/>
                    <a:pt x="1449715" y="885077"/>
                  </a:cubicBezTo>
                  <a:cubicBezTo>
                    <a:pt x="1405764" y="949760"/>
                    <a:pt x="1406593" y="964686"/>
                    <a:pt x="1472934" y="1006150"/>
                  </a:cubicBezTo>
                  <a:cubicBezTo>
                    <a:pt x="1616396" y="1097368"/>
                    <a:pt x="1766493" y="1176978"/>
                    <a:pt x="1918248" y="1253270"/>
                  </a:cubicBezTo>
                  <a:cubicBezTo>
                    <a:pt x="1982930" y="1285611"/>
                    <a:pt x="2045125" y="1321269"/>
                    <a:pt x="2094881" y="1374342"/>
                  </a:cubicBezTo>
                  <a:cubicBezTo>
                    <a:pt x="2160393" y="1444829"/>
                    <a:pt x="2186929" y="1526926"/>
                    <a:pt x="2163710" y="1622292"/>
                  </a:cubicBezTo>
                  <a:cubicBezTo>
                    <a:pt x="2157905" y="1647169"/>
                    <a:pt x="2150441" y="1672877"/>
                    <a:pt x="2130539" y="1687803"/>
                  </a:cubicBezTo>
                  <a:cubicBezTo>
                    <a:pt x="2095710" y="1714340"/>
                    <a:pt x="2113125" y="1728437"/>
                    <a:pt x="2136344" y="1748339"/>
                  </a:cubicBezTo>
                  <a:cubicBezTo>
                    <a:pt x="2271514" y="1865265"/>
                    <a:pt x="2404196" y="2166288"/>
                    <a:pt x="2514488" y="2307262"/>
                  </a:cubicBezTo>
                  <a:cubicBezTo>
                    <a:pt x="2686974" y="2527017"/>
                    <a:pt x="2787315" y="2774966"/>
                    <a:pt x="2812193" y="3054428"/>
                  </a:cubicBezTo>
                  <a:cubicBezTo>
                    <a:pt x="2829607" y="3247646"/>
                    <a:pt x="2812193" y="3435059"/>
                    <a:pt x="2738389" y="3615009"/>
                  </a:cubicBezTo>
                  <a:cubicBezTo>
                    <a:pt x="2688633" y="3736911"/>
                    <a:pt x="2611511" y="3838081"/>
                    <a:pt x="2500390" y="3910227"/>
                  </a:cubicBezTo>
                  <a:cubicBezTo>
                    <a:pt x="2474683" y="3926812"/>
                    <a:pt x="2458098" y="3947543"/>
                    <a:pt x="2451464" y="3978226"/>
                  </a:cubicBezTo>
                  <a:cubicBezTo>
                    <a:pt x="2443171" y="4016372"/>
                    <a:pt x="2428244" y="4052030"/>
                    <a:pt x="2405854" y="4084372"/>
                  </a:cubicBezTo>
                  <a:cubicBezTo>
                    <a:pt x="2356098" y="4154859"/>
                    <a:pt x="2337855" y="4241103"/>
                    <a:pt x="2290587" y="4313248"/>
                  </a:cubicBezTo>
                  <a:cubicBezTo>
                    <a:pt x="2206002" y="4441784"/>
                    <a:pt x="2109807" y="4561198"/>
                    <a:pt x="2012784" y="4679782"/>
                  </a:cubicBezTo>
                  <a:cubicBezTo>
                    <a:pt x="1968833" y="4733684"/>
                    <a:pt x="1942296" y="4787586"/>
                    <a:pt x="1947272" y="4859732"/>
                  </a:cubicBezTo>
                  <a:cubicBezTo>
                    <a:pt x="1951418" y="4916951"/>
                    <a:pt x="1945614" y="4975829"/>
                    <a:pt x="1939809" y="5033048"/>
                  </a:cubicBezTo>
                  <a:cubicBezTo>
                    <a:pt x="1929857" y="5139194"/>
                    <a:pt x="1865175" y="5215486"/>
                    <a:pt x="1784737" y="5272705"/>
                  </a:cubicBezTo>
                  <a:cubicBezTo>
                    <a:pt x="1730005" y="5311680"/>
                    <a:pt x="1704298" y="5354802"/>
                    <a:pt x="1697664" y="5420313"/>
                  </a:cubicBezTo>
                  <a:cubicBezTo>
                    <a:pt x="1691030" y="5484996"/>
                    <a:pt x="1660347" y="5543874"/>
                    <a:pt x="1636299" y="5604410"/>
                  </a:cubicBezTo>
                  <a:cubicBezTo>
                    <a:pt x="1559177" y="5791823"/>
                    <a:pt x="1522690" y="5987529"/>
                    <a:pt x="1517714" y="6189040"/>
                  </a:cubicBezTo>
                  <a:cubicBezTo>
                    <a:pt x="1516056" y="6263673"/>
                    <a:pt x="1537616" y="6325868"/>
                    <a:pt x="1598153" y="6374795"/>
                  </a:cubicBezTo>
                  <a:cubicBezTo>
                    <a:pt x="1657859" y="6423721"/>
                    <a:pt x="1715908" y="6475135"/>
                    <a:pt x="1771468" y="6529037"/>
                  </a:cubicBezTo>
                  <a:cubicBezTo>
                    <a:pt x="1822883" y="6577964"/>
                    <a:pt x="1888394" y="6580452"/>
                    <a:pt x="1951418" y="6592890"/>
                  </a:cubicBezTo>
                  <a:cubicBezTo>
                    <a:pt x="1977125" y="6597866"/>
                    <a:pt x="2002833" y="6602842"/>
                    <a:pt x="2025223" y="6617768"/>
                  </a:cubicBezTo>
                  <a:cubicBezTo>
                    <a:pt x="2062539" y="6641817"/>
                    <a:pt x="2064198" y="6681622"/>
                    <a:pt x="2026881" y="6704841"/>
                  </a:cubicBezTo>
                  <a:cubicBezTo>
                    <a:pt x="1979613" y="6734694"/>
                    <a:pt x="1929028" y="6755426"/>
                    <a:pt x="1871809" y="6755426"/>
                  </a:cubicBezTo>
                  <a:cubicBezTo>
                    <a:pt x="1741615" y="6757084"/>
                    <a:pt x="1610591" y="6757084"/>
                    <a:pt x="1479568" y="6757084"/>
                  </a:cubicBezTo>
                  <a:close/>
                </a:path>
              </a:pathLst>
            </a:custGeom>
            <a:solidFill>
              <a:schemeClr val="accent3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4">
              <a:extLst>
                <a:ext uri="{FF2B5EF4-FFF2-40B4-BE49-F238E27FC236}">
                  <a16:creationId xmlns="" xmlns:a16="http://schemas.microsoft.com/office/drawing/2014/main" id="{2FCFE261-47F4-4699-9D62-1CBB5BF30A00}"/>
                </a:ext>
              </a:extLst>
            </p:cNvPr>
            <p:cNvSpPr/>
            <p:nvPr/>
          </p:nvSpPr>
          <p:spPr>
            <a:xfrm>
              <a:off x="6583061" y="1668396"/>
              <a:ext cx="874580" cy="2699935"/>
            </a:xfrm>
            <a:custGeom>
              <a:avLst/>
              <a:gdLst>
                <a:gd name="connsiteX0" fmla="*/ 1316889 w 2189252"/>
                <a:gd name="connsiteY0" fmla="*/ 6755723 h 6758488"/>
                <a:gd name="connsiteX1" fmla="*/ 943721 w 2189252"/>
                <a:gd name="connsiteY1" fmla="*/ 6755723 h 6758488"/>
                <a:gd name="connsiteX2" fmla="*/ 814356 w 2189252"/>
                <a:gd name="connsiteY2" fmla="*/ 6598992 h 6758488"/>
                <a:gd name="connsiteX3" fmla="*/ 757137 w 2189252"/>
                <a:gd name="connsiteY3" fmla="*/ 5953826 h 6758488"/>
                <a:gd name="connsiteX4" fmla="*/ 621968 w 2189252"/>
                <a:gd name="connsiteY4" fmla="*/ 5633731 h 6758488"/>
                <a:gd name="connsiteX5" fmla="*/ 596260 w 2189252"/>
                <a:gd name="connsiteY5" fmla="*/ 5183441 h 6758488"/>
                <a:gd name="connsiteX6" fmla="*/ 662601 w 2189252"/>
                <a:gd name="connsiteY6" fmla="*/ 4948760 h 6758488"/>
                <a:gd name="connsiteX7" fmla="*/ 635236 w 2189252"/>
                <a:gd name="connsiteY7" fmla="*/ 4763005 h 6758488"/>
                <a:gd name="connsiteX8" fmla="*/ 618650 w 2189252"/>
                <a:gd name="connsiteY8" fmla="*/ 4725688 h 6758488"/>
                <a:gd name="connsiteX9" fmla="*/ 500066 w 2189252"/>
                <a:gd name="connsiteY9" fmla="*/ 4442080 h 6758488"/>
                <a:gd name="connsiteX10" fmla="*/ 287774 w 2189252"/>
                <a:gd name="connsiteY10" fmla="*/ 4087156 h 6758488"/>
                <a:gd name="connsiteX11" fmla="*/ 213141 w 2189252"/>
                <a:gd name="connsiteY11" fmla="*/ 3995937 h 6758488"/>
                <a:gd name="connsiteX12" fmla="*/ 38167 w 2189252"/>
                <a:gd name="connsiteY12" fmla="*/ 3688281 h 6758488"/>
                <a:gd name="connsiteX13" fmla="*/ 8313 w 2189252"/>
                <a:gd name="connsiteY13" fmla="*/ 3149260 h 6758488"/>
                <a:gd name="connsiteX14" fmla="*/ 8313 w 2189252"/>
                <a:gd name="connsiteY14" fmla="*/ 3029846 h 6758488"/>
                <a:gd name="connsiteX15" fmla="*/ 87093 w 2189252"/>
                <a:gd name="connsiteY15" fmla="*/ 2727166 h 6758488"/>
                <a:gd name="connsiteX16" fmla="*/ 94556 w 2189252"/>
                <a:gd name="connsiteY16" fmla="*/ 2646727 h 6758488"/>
                <a:gd name="connsiteX17" fmla="*/ 57240 w 2189252"/>
                <a:gd name="connsiteY17" fmla="*/ 2278535 h 6758488"/>
                <a:gd name="connsiteX18" fmla="*/ 69679 w 2189252"/>
                <a:gd name="connsiteY18" fmla="*/ 2217998 h 6758488"/>
                <a:gd name="connsiteX19" fmla="*/ 83776 w 2189252"/>
                <a:gd name="connsiteY19" fmla="*/ 1731221 h 6758488"/>
                <a:gd name="connsiteX20" fmla="*/ 200702 w 2189252"/>
                <a:gd name="connsiteY20" fmla="*/ 1236152 h 6758488"/>
                <a:gd name="connsiteX21" fmla="*/ 311823 w 2189252"/>
                <a:gd name="connsiteY21" fmla="*/ 1056202 h 6758488"/>
                <a:gd name="connsiteX22" fmla="*/ 346652 w 2189252"/>
                <a:gd name="connsiteY22" fmla="*/ 891179 h 6758488"/>
                <a:gd name="connsiteX23" fmla="*/ 273677 w 2189252"/>
                <a:gd name="connsiteY23" fmla="*/ 674741 h 6758488"/>
                <a:gd name="connsiteX24" fmla="*/ 256263 w 2189252"/>
                <a:gd name="connsiteY24" fmla="*/ 507230 h 6758488"/>
                <a:gd name="connsiteX25" fmla="*/ 308506 w 2189252"/>
                <a:gd name="connsiteY25" fmla="*/ 307378 h 6758488"/>
                <a:gd name="connsiteX26" fmla="*/ 345823 w 2189252"/>
                <a:gd name="connsiteY26" fmla="*/ 225281 h 6758488"/>
                <a:gd name="connsiteX27" fmla="*/ 734747 w 2189252"/>
                <a:gd name="connsiteY27" fmla="*/ 551 h 6758488"/>
                <a:gd name="connsiteX28" fmla="*/ 1023330 w 2189252"/>
                <a:gd name="connsiteY28" fmla="*/ 76014 h 6758488"/>
                <a:gd name="connsiteX29" fmla="*/ 1078062 w 2189252"/>
                <a:gd name="connsiteY29" fmla="*/ 145672 h 6758488"/>
                <a:gd name="connsiteX30" fmla="*/ 1250548 w 2189252"/>
                <a:gd name="connsiteY30" fmla="*/ 414353 h 6758488"/>
                <a:gd name="connsiteX31" fmla="*/ 1275426 w 2189252"/>
                <a:gd name="connsiteY31" fmla="*/ 435913 h 6758488"/>
                <a:gd name="connsiteX32" fmla="*/ 1291182 w 2189252"/>
                <a:gd name="connsiteY32" fmla="*/ 525474 h 6758488"/>
                <a:gd name="connsiteX33" fmla="*/ 1295328 w 2189252"/>
                <a:gd name="connsiteY33" fmla="*/ 654839 h 6758488"/>
                <a:gd name="connsiteX34" fmla="*/ 1307767 w 2189252"/>
                <a:gd name="connsiteY34" fmla="*/ 736936 h 6758488"/>
                <a:gd name="connsiteX35" fmla="*/ 1303621 w 2189252"/>
                <a:gd name="connsiteY35" fmla="*/ 748545 h 6758488"/>
                <a:gd name="connsiteX36" fmla="*/ 1243914 w 2189252"/>
                <a:gd name="connsiteY36" fmla="*/ 963324 h 6758488"/>
                <a:gd name="connsiteX37" fmla="*/ 1260500 w 2189252"/>
                <a:gd name="connsiteY37" fmla="*/ 998983 h 6758488"/>
                <a:gd name="connsiteX38" fmla="*/ 1535814 w 2189252"/>
                <a:gd name="connsiteY38" fmla="*/ 1224542 h 6758488"/>
                <a:gd name="connsiteX39" fmla="*/ 1658546 w 2189252"/>
                <a:gd name="connsiteY39" fmla="*/ 1329029 h 6758488"/>
                <a:gd name="connsiteX40" fmla="*/ 1736496 w 2189252"/>
                <a:gd name="connsiteY40" fmla="*/ 1649124 h 6758488"/>
                <a:gd name="connsiteX41" fmla="*/ 1730691 w 2189252"/>
                <a:gd name="connsiteY41" fmla="*/ 1664880 h 6758488"/>
                <a:gd name="connsiteX42" fmla="*/ 1746447 w 2189252"/>
                <a:gd name="connsiteY42" fmla="*/ 1780148 h 6758488"/>
                <a:gd name="connsiteX43" fmla="*/ 2115469 w 2189252"/>
                <a:gd name="connsiteY43" fmla="*/ 2628483 h 6758488"/>
                <a:gd name="connsiteX44" fmla="*/ 2144493 w 2189252"/>
                <a:gd name="connsiteY44" fmla="*/ 3590428 h 6758488"/>
                <a:gd name="connsiteX45" fmla="*/ 1970348 w 2189252"/>
                <a:gd name="connsiteY45" fmla="*/ 3914669 h 6758488"/>
                <a:gd name="connsiteX46" fmla="*/ 1944641 w 2189252"/>
                <a:gd name="connsiteY46" fmla="*/ 3961108 h 6758488"/>
                <a:gd name="connsiteX47" fmla="*/ 1676789 w 2189252"/>
                <a:gd name="connsiteY47" fmla="*/ 4608762 h 6758488"/>
                <a:gd name="connsiteX48" fmla="*/ 1590546 w 2189252"/>
                <a:gd name="connsiteY48" fmla="*/ 4946272 h 6758488"/>
                <a:gd name="connsiteX49" fmla="*/ 1486888 w 2189252"/>
                <a:gd name="connsiteY49" fmla="*/ 5268855 h 6758488"/>
                <a:gd name="connsiteX50" fmla="*/ 1421376 w 2189252"/>
                <a:gd name="connsiteY50" fmla="*/ 5423098 h 6758488"/>
                <a:gd name="connsiteX51" fmla="*/ 1348401 w 2189252"/>
                <a:gd name="connsiteY51" fmla="*/ 5729096 h 6758488"/>
                <a:gd name="connsiteX52" fmla="*/ 1298646 w 2189252"/>
                <a:gd name="connsiteY52" fmla="*/ 6210068 h 6758488"/>
                <a:gd name="connsiteX53" fmla="*/ 1327670 w 2189252"/>
                <a:gd name="connsiteY53" fmla="*/ 6284702 h 6758488"/>
                <a:gd name="connsiteX54" fmla="*/ 1607131 w 2189252"/>
                <a:gd name="connsiteY54" fmla="*/ 6537627 h 6758488"/>
                <a:gd name="connsiteX55" fmla="*/ 1747276 w 2189252"/>
                <a:gd name="connsiteY55" fmla="*/ 6591529 h 6758488"/>
                <a:gd name="connsiteX56" fmla="*/ 1846788 w 2189252"/>
                <a:gd name="connsiteY56" fmla="*/ 6616407 h 6758488"/>
                <a:gd name="connsiteX57" fmla="*/ 1850934 w 2189252"/>
                <a:gd name="connsiteY57" fmla="*/ 6713430 h 6758488"/>
                <a:gd name="connsiteX58" fmla="*/ 1694204 w 2189252"/>
                <a:gd name="connsiteY58" fmla="*/ 6761527 h 6758488"/>
                <a:gd name="connsiteX59" fmla="*/ 1316889 w 2189252"/>
                <a:gd name="connsiteY59" fmla="*/ 6755723 h 675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189252" h="6758488">
                  <a:moveTo>
                    <a:pt x="1316889" y="6755723"/>
                  </a:moveTo>
                  <a:cubicBezTo>
                    <a:pt x="1192500" y="6755723"/>
                    <a:pt x="1068111" y="6755723"/>
                    <a:pt x="943721" y="6755723"/>
                  </a:cubicBezTo>
                  <a:cubicBezTo>
                    <a:pt x="813527" y="6755723"/>
                    <a:pt x="783674" y="6725040"/>
                    <a:pt x="814356" y="6598992"/>
                  </a:cubicBezTo>
                  <a:cubicBezTo>
                    <a:pt x="869088" y="6375920"/>
                    <a:pt x="831771" y="6164459"/>
                    <a:pt x="757137" y="5953826"/>
                  </a:cubicBezTo>
                  <a:cubicBezTo>
                    <a:pt x="718162" y="5844363"/>
                    <a:pt x="679186" y="5735730"/>
                    <a:pt x="621968" y="5633731"/>
                  </a:cubicBezTo>
                  <a:cubicBezTo>
                    <a:pt x="540700" y="5487780"/>
                    <a:pt x="553968" y="5336025"/>
                    <a:pt x="596260" y="5183441"/>
                  </a:cubicBezTo>
                  <a:cubicBezTo>
                    <a:pt x="618650" y="5104661"/>
                    <a:pt x="637723" y="5025881"/>
                    <a:pt x="662601" y="4948760"/>
                  </a:cubicBezTo>
                  <a:cubicBezTo>
                    <a:pt x="684991" y="4880760"/>
                    <a:pt x="665918" y="4821883"/>
                    <a:pt x="635236" y="4763005"/>
                  </a:cubicBezTo>
                  <a:cubicBezTo>
                    <a:pt x="628602" y="4750566"/>
                    <a:pt x="619479" y="4739785"/>
                    <a:pt x="618650" y="4725688"/>
                  </a:cubicBezTo>
                  <a:cubicBezTo>
                    <a:pt x="607870" y="4619542"/>
                    <a:pt x="563090" y="4525836"/>
                    <a:pt x="500066" y="4442080"/>
                  </a:cubicBezTo>
                  <a:cubicBezTo>
                    <a:pt x="417140" y="4330959"/>
                    <a:pt x="345823" y="4213204"/>
                    <a:pt x="287774" y="4087156"/>
                  </a:cubicBezTo>
                  <a:cubicBezTo>
                    <a:pt x="270360" y="4049839"/>
                    <a:pt x="245482" y="4021644"/>
                    <a:pt x="213141" y="3995937"/>
                  </a:cubicBezTo>
                  <a:cubicBezTo>
                    <a:pt x="113630" y="3917986"/>
                    <a:pt x="66362" y="3806036"/>
                    <a:pt x="38167" y="3688281"/>
                  </a:cubicBezTo>
                  <a:cubicBezTo>
                    <a:pt x="-4126" y="3510819"/>
                    <a:pt x="-6613" y="3330039"/>
                    <a:pt x="8313" y="3149260"/>
                  </a:cubicBezTo>
                  <a:cubicBezTo>
                    <a:pt x="11630" y="3109456"/>
                    <a:pt x="11630" y="3069651"/>
                    <a:pt x="8313" y="3029846"/>
                  </a:cubicBezTo>
                  <a:cubicBezTo>
                    <a:pt x="-1638" y="2919555"/>
                    <a:pt x="6655" y="2814238"/>
                    <a:pt x="87093" y="2727166"/>
                  </a:cubicBezTo>
                  <a:cubicBezTo>
                    <a:pt x="109483" y="2703117"/>
                    <a:pt x="111971" y="2671605"/>
                    <a:pt x="94556" y="2646727"/>
                  </a:cubicBezTo>
                  <a:cubicBezTo>
                    <a:pt x="13289" y="2530631"/>
                    <a:pt x="47289" y="2402924"/>
                    <a:pt x="57240" y="2278535"/>
                  </a:cubicBezTo>
                  <a:cubicBezTo>
                    <a:pt x="58898" y="2257803"/>
                    <a:pt x="63874" y="2237901"/>
                    <a:pt x="69679" y="2217998"/>
                  </a:cubicBezTo>
                  <a:cubicBezTo>
                    <a:pt x="98703" y="2117658"/>
                    <a:pt x="101191" y="1836538"/>
                    <a:pt x="83776" y="1731221"/>
                  </a:cubicBezTo>
                  <a:cubicBezTo>
                    <a:pt x="55581" y="1554589"/>
                    <a:pt x="116117" y="1390395"/>
                    <a:pt x="200702" y="1236152"/>
                  </a:cubicBezTo>
                  <a:cubicBezTo>
                    <a:pt x="234702" y="1174786"/>
                    <a:pt x="272019" y="1115079"/>
                    <a:pt x="311823" y="1056202"/>
                  </a:cubicBezTo>
                  <a:cubicBezTo>
                    <a:pt x="345823" y="1004787"/>
                    <a:pt x="354945" y="951715"/>
                    <a:pt x="346652" y="891179"/>
                  </a:cubicBezTo>
                  <a:cubicBezTo>
                    <a:pt x="335872" y="814057"/>
                    <a:pt x="320116" y="741082"/>
                    <a:pt x="273677" y="674741"/>
                  </a:cubicBezTo>
                  <a:cubicBezTo>
                    <a:pt x="238019" y="624985"/>
                    <a:pt x="238848" y="565278"/>
                    <a:pt x="256263" y="507230"/>
                  </a:cubicBezTo>
                  <a:cubicBezTo>
                    <a:pt x="275336" y="440889"/>
                    <a:pt x="299384" y="376207"/>
                    <a:pt x="308506" y="307378"/>
                  </a:cubicBezTo>
                  <a:cubicBezTo>
                    <a:pt x="312652" y="276695"/>
                    <a:pt x="327579" y="249329"/>
                    <a:pt x="345823" y="225281"/>
                  </a:cubicBezTo>
                  <a:cubicBezTo>
                    <a:pt x="444505" y="96745"/>
                    <a:pt x="568895" y="8843"/>
                    <a:pt x="734747" y="551"/>
                  </a:cubicBezTo>
                  <a:cubicBezTo>
                    <a:pt x="836746" y="-4425"/>
                    <a:pt x="934599" y="24599"/>
                    <a:pt x="1023330" y="76014"/>
                  </a:cubicBezTo>
                  <a:cubicBezTo>
                    <a:pt x="1050696" y="91770"/>
                    <a:pt x="1063135" y="119135"/>
                    <a:pt x="1078062" y="145672"/>
                  </a:cubicBezTo>
                  <a:cubicBezTo>
                    <a:pt x="1129476" y="238549"/>
                    <a:pt x="1164305" y="343036"/>
                    <a:pt x="1250548" y="414353"/>
                  </a:cubicBezTo>
                  <a:cubicBezTo>
                    <a:pt x="1258841" y="420987"/>
                    <a:pt x="1267134" y="429279"/>
                    <a:pt x="1275426" y="435913"/>
                  </a:cubicBezTo>
                  <a:cubicBezTo>
                    <a:pt x="1321036" y="472401"/>
                    <a:pt x="1318548" y="471572"/>
                    <a:pt x="1291182" y="525474"/>
                  </a:cubicBezTo>
                  <a:cubicBezTo>
                    <a:pt x="1269621" y="567766"/>
                    <a:pt x="1265475" y="613376"/>
                    <a:pt x="1295328" y="654839"/>
                  </a:cubicBezTo>
                  <a:cubicBezTo>
                    <a:pt x="1314402" y="680546"/>
                    <a:pt x="1319377" y="707082"/>
                    <a:pt x="1307767" y="736936"/>
                  </a:cubicBezTo>
                  <a:cubicBezTo>
                    <a:pt x="1306109" y="741082"/>
                    <a:pt x="1302792" y="745228"/>
                    <a:pt x="1303621" y="748545"/>
                  </a:cubicBezTo>
                  <a:cubicBezTo>
                    <a:pt x="1320206" y="830642"/>
                    <a:pt x="1272109" y="894496"/>
                    <a:pt x="1243914" y="963324"/>
                  </a:cubicBezTo>
                  <a:cubicBezTo>
                    <a:pt x="1234792" y="984885"/>
                    <a:pt x="1251378" y="990690"/>
                    <a:pt x="1260500" y="998983"/>
                  </a:cubicBezTo>
                  <a:cubicBezTo>
                    <a:pt x="1346743" y="1081080"/>
                    <a:pt x="1439620" y="1155713"/>
                    <a:pt x="1535814" y="1224542"/>
                  </a:cubicBezTo>
                  <a:cubicBezTo>
                    <a:pt x="1579766" y="1256054"/>
                    <a:pt x="1622058" y="1289225"/>
                    <a:pt x="1658546" y="1329029"/>
                  </a:cubicBezTo>
                  <a:cubicBezTo>
                    <a:pt x="1743130" y="1421077"/>
                    <a:pt x="1763862" y="1529711"/>
                    <a:pt x="1736496" y="1649124"/>
                  </a:cubicBezTo>
                  <a:cubicBezTo>
                    <a:pt x="1735667" y="1654100"/>
                    <a:pt x="1734008" y="1660734"/>
                    <a:pt x="1730691" y="1664880"/>
                  </a:cubicBezTo>
                  <a:cubicBezTo>
                    <a:pt x="1690058" y="1709661"/>
                    <a:pt x="1715764" y="1742002"/>
                    <a:pt x="1746447" y="1780148"/>
                  </a:cubicBezTo>
                  <a:cubicBezTo>
                    <a:pt x="1909812" y="1980000"/>
                    <a:pt x="2045811" y="2377217"/>
                    <a:pt x="2115469" y="2628483"/>
                  </a:cubicBezTo>
                  <a:cubicBezTo>
                    <a:pt x="2204200" y="2946091"/>
                    <a:pt x="2224932" y="3267015"/>
                    <a:pt x="2144493" y="3590428"/>
                  </a:cubicBezTo>
                  <a:cubicBezTo>
                    <a:pt x="2113810" y="3712329"/>
                    <a:pt x="2064055" y="3825938"/>
                    <a:pt x="1970348" y="3914669"/>
                  </a:cubicBezTo>
                  <a:cubicBezTo>
                    <a:pt x="1957080" y="3927108"/>
                    <a:pt x="1948788" y="3942864"/>
                    <a:pt x="1944641" y="3961108"/>
                  </a:cubicBezTo>
                  <a:cubicBezTo>
                    <a:pt x="1885763" y="4189984"/>
                    <a:pt x="1801178" y="4408080"/>
                    <a:pt x="1676789" y="4608762"/>
                  </a:cubicBezTo>
                  <a:cubicBezTo>
                    <a:pt x="1611278" y="4714078"/>
                    <a:pt x="1580595" y="4823541"/>
                    <a:pt x="1590546" y="4946272"/>
                  </a:cubicBezTo>
                  <a:cubicBezTo>
                    <a:pt x="1600497" y="5067344"/>
                    <a:pt x="1569814" y="5178465"/>
                    <a:pt x="1486888" y="5268855"/>
                  </a:cubicBezTo>
                  <a:cubicBezTo>
                    <a:pt x="1445425" y="5314465"/>
                    <a:pt x="1427181" y="5361732"/>
                    <a:pt x="1421376" y="5423098"/>
                  </a:cubicBezTo>
                  <a:cubicBezTo>
                    <a:pt x="1411425" y="5527585"/>
                    <a:pt x="1368304" y="5626267"/>
                    <a:pt x="1348401" y="5729096"/>
                  </a:cubicBezTo>
                  <a:cubicBezTo>
                    <a:pt x="1317719" y="5887485"/>
                    <a:pt x="1294499" y="6047532"/>
                    <a:pt x="1298646" y="6210068"/>
                  </a:cubicBezTo>
                  <a:cubicBezTo>
                    <a:pt x="1299475" y="6239092"/>
                    <a:pt x="1304451" y="6263970"/>
                    <a:pt x="1327670" y="6284702"/>
                  </a:cubicBezTo>
                  <a:cubicBezTo>
                    <a:pt x="1422206" y="6367628"/>
                    <a:pt x="1511766" y="6455529"/>
                    <a:pt x="1607131" y="6537627"/>
                  </a:cubicBezTo>
                  <a:cubicBezTo>
                    <a:pt x="1649423" y="6573285"/>
                    <a:pt x="1696692" y="6583236"/>
                    <a:pt x="1747276" y="6591529"/>
                  </a:cubicBezTo>
                  <a:cubicBezTo>
                    <a:pt x="1781276" y="6597333"/>
                    <a:pt x="1816106" y="6599821"/>
                    <a:pt x="1846788" y="6616407"/>
                  </a:cubicBezTo>
                  <a:cubicBezTo>
                    <a:pt x="1893227" y="6641284"/>
                    <a:pt x="1895715" y="6685235"/>
                    <a:pt x="1850934" y="6713430"/>
                  </a:cubicBezTo>
                  <a:cubicBezTo>
                    <a:pt x="1803667" y="6742454"/>
                    <a:pt x="1751423" y="6761527"/>
                    <a:pt x="1694204" y="6761527"/>
                  </a:cubicBezTo>
                  <a:cubicBezTo>
                    <a:pt x="1571473" y="6755723"/>
                    <a:pt x="1444596" y="6755723"/>
                    <a:pt x="1316889" y="6755723"/>
                  </a:cubicBezTo>
                  <a:close/>
                </a:path>
              </a:pathLst>
            </a:custGeom>
            <a:solidFill>
              <a:schemeClr val="accent4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5">
              <a:extLst>
                <a:ext uri="{FF2B5EF4-FFF2-40B4-BE49-F238E27FC236}">
                  <a16:creationId xmlns="" xmlns:a16="http://schemas.microsoft.com/office/drawing/2014/main" id="{F89C14A9-6E51-4195-832D-5993B45C9A27}"/>
                </a:ext>
              </a:extLst>
            </p:cNvPr>
            <p:cNvSpPr/>
            <p:nvPr/>
          </p:nvSpPr>
          <p:spPr>
            <a:xfrm>
              <a:off x="8548027" y="1671709"/>
              <a:ext cx="814950" cy="2696622"/>
            </a:xfrm>
            <a:custGeom>
              <a:avLst/>
              <a:gdLst>
                <a:gd name="connsiteX0" fmla="*/ 1316415 w 2039985"/>
                <a:gd name="connsiteY0" fmla="*/ 6757036 h 6750195"/>
                <a:gd name="connsiteX1" fmla="*/ 939101 w 2039985"/>
                <a:gd name="connsiteY1" fmla="*/ 6757036 h 6750195"/>
                <a:gd name="connsiteX2" fmla="*/ 889346 w 2039985"/>
                <a:gd name="connsiteY2" fmla="*/ 6756207 h 6750195"/>
                <a:gd name="connsiteX3" fmla="*/ 810566 w 2039985"/>
                <a:gd name="connsiteY3" fmla="*/ 6664159 h 6750195"/>
                <a:gd name="connsiteX4" fmla="*/ 824663 w 2039985"/>
                <a:gd name="connsiteY4" fmla="*/ 6557184 h 6750195"/>
                <a:gd name="connsiteX5" fmla="*/ 780712 w 2039985"/>
                <a:gd name="connsiteY5" fmla="*/ 6019822 h 6750195"/>
                <a:gd name="connsiteX6" fmla="*/ 623982 w 2039985"/>
                <a:gd name="connsiteY6" fmla="*/ 5633386 h 6750195"/>
                <a:gd name="connsiteX7" fmla="*/ 582519 w 2039985"/>
                <a:gd name="connsiteY7" fmla="*/ 5263534 h 6750195"/>
                <a:gd name="connsiteX8" fmla="*/ 666274 w 2039985"/>
                <a:gd name="connsiteY8" fmla="*/ 4955878 h 6750195"/>
                <a:gd name="connsiteX9" fmla="*/ 639737 w 2039985"/>
                <a:gd name="connsiteY9" fmla="*/ 4765977 h 6750195"/>
                <a:gd name="connsiteX10" fmla="*/ 623152 w 2039985"/>
                <a:gd name="connsiteY10" fmla="*/ 4728660 h 6750195"/>
                <a:gd name="connsiteX11" fmla="*/ 553494 w 2039985"/>
                <a:gd name="connsiteY11" fmla="*/ 4431784 h 6750195"/>
                <a:gd name="connsiteX12" fmla="*/ 481349 w 2039985"/>
                <a:gd name="connsiteY12" fmla="*/ 4330614 h 6750195"/>
                <a:gd name="connsiteX13" fmla="*/ 468081 w 2039985"/>
                <a:gd name="connsiteY13" fmla="*/ 4288322 h 6750195"/>
                <a:gd name="connsiteX14" fmla="*/ 426617 w 2039985"/>
                <a:gd name="connsiteY14" fmla="*/ 4165591 h 6750195"/>
                <a:gd name="connsiteX15" fmla="*/ 283155 w 2039985"/>
                <a:gd name="connsiteY15" fmla="*/ 3869544 h 6750195"/>
                <a:gd name="connsiteX16" fmla="*/ 311350 w 2039985"/>
                <a:gd name="connsiteY16" fmla="*/ 3517937 h 6750195"/>
                <a:gd name="connsiteX17" fmla="*/ 341203 w 2039985"/>
                <a:gd name="connsiteY17" fmla="*/ 3401840 h 6750195"/>
                <a:gd name="connsiteX18" fmla="*/ 311350 w 2039985"/>
                <a:gd name="connsiteY18" fmla="*/ 3288231 h 6750195"/>
                <a:gd name="connsiteX19" fmla="*/ 197741 w 2039985"/>
                <a:gd name="connsiteY19" fmla="*/ 3156379 h 6750195"/>
                <a:gd name="connsiteX20" fmla="*/ 26083 w 2039985"/>
                <a:gd name="connsiteY20" fmla="*/ 2724333 h 6750195"/>
                <a:gd name="connsiteX21" fmla="*/ 1205 w 2039985"/>
                <a:gd name="connsiteY21" fmla="*/ 2381847 h 6750195"/>
                <a:gd name="connsiteX22" fmla="*/ 141351 w 2039985"/>
                <a:gd name="connsiteY22" fmla="*/ 1356050 h 6750195"/>
                <a:gd name="connsiteX23" fmla="*/ 321301 w 2039985"/>
                <a:gd name="connsiteY23" fmla="*/ 1050052 h 6750195"/>
                <a:gd name="connsiteX24" fmla="*/ 376862 w 2039985"/>
                <a:gd name="connsiteY24" fmla="*/ 970443 h 6750195"/>
                <a:gd name="connsiteX25" fmla="*/ 384325 w 2039985"/>
                <a:gd name="connsiteY25" fmla="*/ 903272 h 6750195"/>
                <a:gd name="connsiteX26" fmla="*/ 307203 w 2039985"/>
                <a:gd name="connsiteY26" fmla="*/ 671079 h 6750195"/>
                <a:gd name="connsiteX27" fmla="*/ 293935 w 2039985"/>
                <a:gd name="connsiteY27" fmla="*/ 499422 h 6750195"/>
                <a:gd name="connsiteX28" fmla="*/ 343691 w 2039985"/>
                <a:gd name="connsiteY28" fmla="*/ 307033 h 6750195"/>
                <a:gd name="connsiteX29" fmla="*/ 468081 w 2039985"/>
                <a:gd name="connsiteY29" fmla="*/ 130400 h 6750195"/>
                <a:gd name="connsiteX30" fmla="*/ 1030320 w 2039985"/>
                <a:gd name="connsiteY30" fmla="*/ 59083 h 6750195"/>
                <a:gd name="connsiteX31" fmla="*/ 1116563 w 2039985"/>
                <a:gd name="connsiteY31" fmla="*/ 158595 h 6750195"/>
                <a:gd name="connsiteX32" fmla="*/ 1145588 w 2039985"/>
                <a:gd name="connsiteY32" fmla="*/ 212497 h 6750195"/>
                <a:gd name="connsiteX33" fmla="*/ 1192026 w 2039985"/>
                <a:gd name="connsiteY33" fmla="*/ 290448 h 6750195"/>
                <a:gd name="connsiteX34" fmla="*/ 1337977 w 2039985"/>
                <a:gd name="connsiteY34" fmla="*/ 453812 h 6750195"/>
                <a:gd name="connsiteX35" fmla="*/ 1343781 w 2039985"/>
                <a:gd name="connsiteY35" fmla="*/ 502739 h 6750195"/>
                <a:gd name="connsiteX36" fmla="*/ 1334660 w 2039985"/>
                <a:gd name="connsiteY36" fmla="*/ 661128 h 6750195"/>
                <a:gd name="connsiteX37" fmla="*/ 1343781 w 2039985"/>
                <a:gd name="connsiteY37" fmla="*/ 728298 h 6750195"/>
                <a:gd name="connsiteX38" fmla="*/ 1337977 w 2039985"/>
                <a:gd name="connsiteY38" fmla="*/ 817029 h 6750195"/>
                <a:gd name="connsiteX39" fmla="*/ 1318075 w 2039985"/>
                <a:gd name="connsiteY39" fmla="*/ 881712 h 6750195"/>
                <a:gd name="connsiteX40" fmla="*/ 1308953 w 2039985"/>
                <a:gd name="connsiteY40" fmla="*/ 1046735 h 6750195"/>
                <a:gd name="connsiteX41" fmla="*/ 1662218 w 2039985"/>
                <a:gd name="connsiteY41" fmla="*/ 1608146 h 6750195"/>
                <a:gd name="connsiteX42" fmla="*/ 1988948 w 2039985"/>
                <a:gd name="connsiteY42" fmla="*/ 2687845 h 6750195"/>
                <a:gd name="connsiteX43" fmla="*/ 2037874 w 2039985"/>
                <a:gd name="connsiteY43" fmla="*/ 3317255 h 6750195"/>
                <a:gd name="connsiteX44" fmla="*/ 1959924 w 2039985"/>
                <a:gd name="connsiteY44" fmla="*/ 4008031 h 6750195"/>
                <a:gd name="connsiteX45" fmla="*/ 1925094 w 2039985"/>
                <a:gd name="connsiteY45" fmla="*/ 4085152 h 6750195"/>
                <a:gd name="connsiteX46" fmla="*/ 1823925 w 2039985"/>
                <a:gd name="connsiteY46" fmla="*/ 4253493 h 6750195"/>
                <a:gd name="connsiteX47" fmla="*/ 1687925 w 2039985"/>
                <a:gd name="connsiteY47" fmla="*/ 4598466 h 6750195"/>
                <a:gd name="connsiteX48" fmla="*/ 1595877 w 2039985"/>
                <a:gd name="connsiteY48" fmla="*/ 4943439 h 6750195"/>
                <a:gd name="connsiteX49" fmla="*/ 1458220 w 2039985"/>
                <a:gd name="connsiteY49" fmla="*/ 5305827 h 6750195"/>
                <a:gd name="connsiteX50" fmla="*/ 1433342 w 2039985"/>
                <a:gd name="connsiteY50" fmla="*/ 5365533 h 6750195"/>
                <a:gd name="connsiteX51" fmla="*/ 1367001 w 2039985"/>
                <a:gd name="connsiteY51" fmla="*/ 5668214 h 6750195"/>
                <a:gd name="connsiteX52" fmla="*/ 1303147 w 2039985"/>
                <a:gd name="connsiteY52" fmla="*/ 6205577 h 6750195"/>
                <a:gd name="connsiteX53" fmla="*/ 1341293 w 2039985"/>
                <a:gd name="connsiteY53" fmla="*/ 6254503 h 6750195"/>
                <a:gd name="connsiteX54" fmla="*/ 1363684 w 2039985"/>
                <a:gd name="connsiteY54" fmla="*/ 6280210 h 6750195"/>
                <a:gd name="connsiteX55" fmla="*/ 1417586 w 2039985"/>
                <a:gd name="connsiteY55" fmla="*/ 6362307 h 6750195"/>
                <a:gd name="connsiteX56" fmla="*/ 1593389 w 2039985"/>
                <a:gd name="connsiteY56" fmla="*/ 6519867 h 6750195"/>
                <a:gd name="connsiteX57" fmla="*/ 1773340 w 2039985"/>
                <a:gd name="connsiteY57" fmla="*/ 6592842 h 6750195"/>
                <a:gd name="connsiteX58" fmla="*/ 1860412 w 2039985"/>
                <a:gd name="connsiteY58" fmla="*/ 6618549 h 6750195"/>
                <a:gd name="connsiteX59" fmla="*/ 1864559 w 2039985"/>
                <a:gd name="connsiteY59" fmla="*/ 6705622 h 6750195"/>
                <a:gd name="connsiteX60" fmla="*/ 1717779 w 2039985"/>
                <a:gd name="connsiteY60" fmla="*/ 6755378 h 6750195"/>
                <a:gd name="connsiteX61" fmla="*/ 1316415 w 2039985"/>
                <a:gd name="connsiteY61" fmla="*/ 6757036 h 675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39985" h="6750195">
                  <a:moveTo>
                    <a:pt x="1316415" y="6757036"/>
                  </a:moveTo>
                  <a:cubicBezTo>
                    <a:pt x="1190368" y="6757036"/>
                    <a:pt x="1065150" y="6757036"/>
                    <a:pt x="939101" y="6757036"/>
                  </a:cubicBezTo>
                  <a:cubicBezTo>
                    <a:pt x="922516" y="6757036"/>
                    <a:pt x="905931" y="6757865"/>
                    <a:pt x="889346" y="6756207"/>
                  </a:cubicBezTo>
                  <a:cubicBezTo>
                    <a:pt x="827151" y="6750402"/>
                    <a:pt x="806420" y="6726353"/>
                    <a:pt x="810566" y="6664159"/>
                  </a:cubicBezTo>
                  <a:cubicBezTo>
                    <a:pt x="813054" y="6628500"/>
                    <a:pt x="815541" y="6592013"/>
                    <a:pt x="824663" y="6557184"/>
                  </a:cubicBezTo>
                  <a:cubicBezTo>
                    <a:pt x="871102" y="6373087"/>
                    <a:pt x="837931" y="6194796"/>
                    <a:pt x="780712" y="6019822"/>
                  </a:cubicBezTo>
                  <a:cubicBezTo>
                    <a:pt x="737591" y="5887140"/>
                    <a:pt x="691981" y="5756116"/>
                    <a:pt x="623982" y="5633386"/>
                  </a:cubicBezTo>
                  <a:cubicBezTo>
                    <a:pt x="560128" y="5518118"/>
                    <a:pt x="551007" y="5392900"/>
                    <a:pt x="582519" y="5263534"/>
                  </a:cubicBezTo>
                  <a:cubicBezTo>
                    <a:pt x="607397" y="5159876"/>
                    <a:pt x="631445" y="5056219"/>
                    <a:pt x="666274" y="4955878"/>
                  </a:cubicBezTo>
                  <a:cubicBezTo>
                    <a:pt x="690323" y="4886220"/>
                    <a:pt x="670420" y="4825684"/>
                    <a:pt x="639737" y="4765977"/>
                  </a:cubicBezTo>
                  <a:cubicBezTo>
                    <a:pt x="633103" y="4753538"/>
                    <a:pt x="623982" y="4742758"/>
                    <a:pt x="623152" y="4728660"/>
                  </a:cubicBezTo>
                  <a:cubicBezTo>
                    <a:pt x="611543" y="4615881"/>
                    <a:pt x="617348" y="4521344"/>
                    <a:pt x="553494" y="4431784"/>
                  </a:cubicBezTo>
                  <a:cubicBezTo>
                    <a:pt x="529446" y="4397785"/>
                    <a:pt x="505397" y="4364614"/>
                    <a:pt x="481349" y="4330614"/>
                  </a:cubicBezTo>
                  <a:cubicBezTo>
                    <a:pt x="472227" y="4318175"/>
                    <a:pt x="466422" y="4304078"/>
                    <a:pt x="468081" y="4288322"/>
                  </a:cubicBezTo>
                  <a:cubicBezTo>
                    <a:pt x="473056" y="4241054"/>
                    <a:pt x="453153" y="4202908"/>
                    <a:pt x="426617" y="4165591"/>
                  </a:cubicBezTo>
                  <a:cubicBezTo>
                    <a:pt x="362764" y="4074372"/>
                    <a:pt x="306374" y="3979836"/>
                    <a:pt x="283155" y="3869544"/>
                  </a:cubicBezTo>
                  <a:cubicBezTo>
                    <a:pt x="258277" y="3750130"/>
                    <a:pt x="283155" y="3633204"/>
                    <a:pt x="311350" y="3517937"/>
                  </a:cubicBezTo>
                  <a:cubicBezTo>
                    <a:pt x="321301" y="3478962"/>
                    <a:pt x="329594" y="3439986"/>
                    <a:pt x="341203" y="3401840"/>
                  </a:cubicBezTo>
                  <a:cubicBezTo>
                    <a:pt x="355301" y="3357060"/>
                    <a:pt x="341203" y="3321402"/>
                    <a:pt x="311350" y="3288231"/>
                  </a:cubicBezTo>
                  <a:cubicBezTo>
                    <a:pt x="273204" y="3245110"/>
                    <a:pt x="235058" y="3200329"/>
                    <a:pt x="197741" y="3156379"/>
                  </a:cubicBezTo>
                  <a:cubicBezTo>
                    <a:pt x="92424" y="3031989"/>
                    <a:pt x="42669" y="2884380"/>
                    <a:pt x="26083" y="2724333"/>
                  </a:cubicBezTo>
                  <a:cubicBezTo>
                    <a:pt x="13644" y="2610724"/>
                    <a:pt x="4523" y="2496286"/>
                    <a:pt x="1205" y="2381847"/>
                  </a:cubicBezTo>
                  <a:cubicBezTo>
                    <a:pt x="-6258" y="2083313"/>
                    <a:pt x="18620" y="1623901"/>
                    <a:pt x="141351" y="1356050"/>
                  </a:cubicBezTo>
                  <a:cubicBezTo>
                    <a:pt x="191107" y="1247416"/>
                    <a:pt x="247496" y="1143759"/>
                    <a:pt x="321301" y="1050052"/>
                  </a:cubicBezTo>
                  <a:cubicBezTo>
                    <a:pt x="341203" y="1025174"/>
                    <a:pt x="346179" y="991174"/>
                    <a:pt x="376862" y="970443"/>
                  </a:cubicBezTo>
                  <a:cubicBezTo>
                    <a:pt x="390959" y="960492"/>
                    <a:pt x="388471" y="927321"/>
                    <a:pt x="384325" y="903272"/>
                  </a:cubicBezTo>
                  <a:cubicBezTo>
                    <a:pt x="371886" y="821176"/>
                    <a:pt x="358618" y="741566"/>
                    <a:pt x="307203" y="671079"/>
                  </a:cubicBezTo>
                  <a:cubicBezTo>
                    <a:pt x="269887" y="619665"/>
                    <a:pt x="275692" y="558299"/>
                    <a:pt x="293935" y="499422"/>
                  </a:cubicBezTo>
                  <a:cubicBezTo>
                    <a:pt x="313837" y="436398"/>
                    <a:pt x="330423" y="372545"/>
                    <a:pt x="343691" y="307033"/>
                  </a:cubicBezTo>
                  <a:cubicBezTo>
                    <a:pt x="358618" y="231570"/>
                    <a:pt x="412520" y="179326"/>
                    <a:pt x="468081" y="130400"/>
                  </a:cubicBezTo>
                  <a:cubicBezTo>
                    <a:pt x="633103" y="-13892"/>
                    <a:pt x="833785" y="-39599"/>
                    <a:pt x="1030320" y="59083"/>
                  </a:cubicBezTo>
                  <a:cubicBezTo>
                    <a:pt x="1073442" y="80644"/>
                    <a:pt x="1104954" y="109668"/>
                    <a:pt x="1116563" y="158595"/>
                  </a:cubicBezTo>
                  <a:cubicBezTo>
                    <a:pt x="1121539" y="177668"/>
                    <a:pt x="1135637" y="195082"/>
                    <a:pt x="1145588" y="212497"/>
                  </a:cubicBezTo>
                  <a:cubicBezTo>
                    <a:pt x="1161344" y="238204"/>
                    <a:pt x="1182904" y="262253"/>
                    <a:pt x="1192026" y="290448"/>
                  </a:cubicBezTo>
                  <a:cubicBezTo>
                    <a:pt x="1217734" y="366740"/>
                    <a:pt x="1276611" y="411520"/>
                    <a:pt x="1337977" y="453812"/>
                  </a:cubicBezTo>
                  <a:cubicBezTo>
                    <a:pt x="1362855" y="470398"/>
                    <a:pt x="1361196" y="482836"/>
                    <a:pt x="1343781" y="502739"/>
                  </a:cubicBezTo>
                  <a:cubicBezTo>
                    <a:pt x="1303147" y="550007"/>
                    <a:pt x="1300660" y="608055"/>
                    <a:pt x="1334660" y="661128"/>
                  </a:cubicBezTo>
                  <a:cubicBezTo>
                    <a:pt x="1348757" y="682689"/>
                    <a:pt x="1352074" y="706737"/>
                    <a:pt x="1343781" y="728298"/>
                  </a:cubicBezTo>
                  <a:cubicBezTo>
                    <a:pt x="1333001" y="758152"/>
                    <a:pt x="1331343" y="787176"/>
                    <a:pt x="1337977" y="817029"/>
                  </a:cubicBezTo>
                  <a:cubicBezTo>
                    <a:pt x="1342952" y="841907"/>
                    <a:pt x="1333001" y="862639"/>
                    <a:pt x="1318075" y="881712"/>
                  </a:cubicBezTo>
                  <a:cubicBezTo>
                    <a:pt x="1272465" y="940589"/>
                    <a:pt x="1270806" y="987028"/>
                    <a:pt x="1308953" y="1046735"/>
                  </a:cubicBezTo>
                  <a:cubicBezTo>
                    <a:pt x="1428366" y="1232490"/>
                    <a:pt x="1554414" y="1414098"/>
                    <a:pt x="1662218" y="1608146"/>
                  </a:cubicBezTo>
                  <a:cubicBezTo>
                    <a:pt x="1819778" y="1892583"/>
                    <a:pt x="1906851" y="2375213"/>
                    <a:pt x="1988948" y="2687845"/>
                  </a:cubicBezTo>
                  <a:cubicBezTo>
                    <a:pt x="2042850" y="2891844"/>
                    <a:pt x="2049484" y="3104964"/>
                    <a:pt x="2037874" y="3317255"/>
                  </a:cubicBezTo>
                  <a:cubicBezTo>
                    <a:pt x="2026265" y="3549449"/>
                    <a:pt x="1988118" y="3778325"/>
                    <a:pt x="1959924" y="4008031"/>
                  </a:cubicBezTo>
                  <a:cubicBezTo>
                    <a:pt x="1956607" y="4037055"/>
                    <a:pt x="1944997" y="4061933"/>
                    <a:pt x="1925094" y="4085152"/>
                  </a:cubicBezTo>
                  <a:cubicBezTo>
                    <a:pt x="1881973" y="4135737"/>
                    <a:pt x="1845485" y="4188810"/>
                    <a:pt x="1823925" y="4253493"/>
                  </a:cubicBezTo>
                  <a:cubicBezTo>
                    <a:pt x="1783291" y="4375394"/>
                    <a:pt x="1754266" y="4489004"/>
                    <a:pt x="1687925" y="4598466"/>
                  </a:cubicBezTo>
                  <a:cubicBezTo>
                    <a:pt x="1622413" y="4705441"/>
                    <a:pt x="1585097" y="4815733"/>
                    <a:pt x="1595877" y="4943439"/>
                  </a:cubicBezTo>
                  <a:cubicBezTo>
                    <a:pt x="1608316" y="5085243"/>
                    <a:pt x="1561878" y="5207145"/>
                    <a:pt x="1458220" y="5305827"/>
                  </a:cubicBezTo>
                  <a:cubicBezTo>
                    <a:pt x="1440805" y="5322412"/>
                    <a:pt x="1435000" y="5343973"/>
                    <a:pt x="1433342" y="5365533"/>
                  </a:cubicBezTo>
                  <a:cubicBezTo>
                    <a:pt x="1427537" y="5470021"/>
                    <a:pt x="1391049" y="5567874"/>
                    <a:pt x="1367001" y="5668214"/>
                  </a:cubicBezTo>
                  <a:cubicBezTo>
                    <a:pt x="1325538" y="5844848"/>
                    <a:pt x="1301489" y="6023968"/>
                    <a:pt x="1303147" y="6205577"/>
                  </a:cubicBezTo>
                  <a:cubicBezTo>
                    <a:pt x="1303147" y="6232113"/>
                    <a:pt x="1303976" y="6256161"/>
                    <a:pt x="1341293" y="6254503"/>
                  </a:cubicBezTo>
                  <a:cubicBezTo>
                    <a:pt x="1356220" y="6253674"/>
                    <a:pt x="1361196" y="6267771"/>
                    <a:pt x="1363684" y="6280210"/>
                  </a:cubicBezTo>
                  <a:cubicBezTo>
                    <a:pt x="1371148" y="6314210"/>
                    <a:pt x="1391879" y="6339917"/>
                    <a:pt x="1417586" y="6362307"/>
                  </a:cubicBezTo>
                  <a:cubicBezTo>
                    <a:pt x="1476463" y="6414550"/>
                    <a:pt x="1537000" y="6465136"/>
                    <a:pt x="1593389" y="6519867"/>
                  </a:cubicBezTo>
                  <a:cubicBezTo>
                    <a:pt x="1644804" y="6569623"/>
                    <a:pt x="1706999" y="6583720"/>
                    <a:pt x="1773340" y="6592842"/>
                  </a:cubicBezTo>
                  <a:cubicBezTo>
                    <a:pt x="1803193" y="6596988"/>
                    <a:pt x="1833875" y="6602793"/>
                    <a:pt x="1860412" y="6618549"/>
                  </a:cubicBezTo>
                  <a:cubicBezTo>
                    <a:pt x="1897729" y="6641768"/>
                    <a:pt x="1900216" y="6681573"/>
                    <a:pt x="1864559" y="6705622"/>
                  </a:cubicBezTo>
                  <a:cubicBezTo>
                    <a:pt x="1820607" y="6735475"/>
                    <a:pt x="1771681" y="6754548"/>
                    <a:pt x="1717779" y="6755378"/>
                  </a:cubicBezTo>
                  <a:cubicBezTo>
                    <a:pt x="1585097" y="6757036"/>
                    <a:pt x="1450757" y="6757036"/>
                    <a:pt x="1316415" y="6757036"/>
                  </a:cubicBezTo>
                  <a:close/>
                </a:path>
              </a:pathLst>
            </a:custGeom>
            <a:solidFill>
              <a:schemeClr val="accent1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Chevron 2">
              <a:extLst>
                <a:ext uri="{FF2B5EF4-FFF2-40B4-BE49-F238E27FC236}">
                  <a16:creationId xmlns="" xmlns:a16="http://schemas.microsoft.com/office/drawing/2014/main" id="{BFAF29A5-3CE7-402A-ABA5-56FD224143A4}"/>
                </a:ext>
              </a:extLst>
            </p:cNvPr>
            <p:cNvSpPr/>
            <p:nvPr/>
          </p:nvSpPr>
          <p:spPr>
            <a:xfrm>
              <a:off x="5677828" y="2500612"/>
              <a:ext cx="720080" cy="102753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8" name="Chevron 16">
              <a:extLst>
                <a:ext uri="{FF2B5EF4-FFF2-40B4-BE49-F238E27FC236}">
                  <a16:creationId xmlns="" xmlns:a16="http://schemas.microsoft.com/office/drawing/2014/main" id="{7E6078A5-B005-4AE9-B27D-97241AB15C82}"/>
                </a:ext>
              </a:extLst>
            </p:cNvPr>
            <p:cNvSpPr/>
            <p:nvPr/>
          </p:nvSpPr>
          <p:spPr>
            <a:xfrm>
              <a:off x="7642794" y="2500612"/>
              <a:ext cx="720080" cy="10275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9" name="Chevron 17">
              <a:extLst>
                <a:ext uri="{FF2B5EF4-FFF2-40B4-BE49-F238E27FC236}">
                  <a16:creationId xmlns="" xmlns:a16="http://schemas.microsoft.com/office/drawing/2014/main" id="{B4382098-79C7-4551-A0A8-C7BDABF9A1D4}"/>
                </a:ext>
              </a:extLst>
            </p:cNvPr>
            <p:cNvSpPr/>
            <p:nvPr/>
          </p:nvSpPr>
          <p:spPr>
            <a:xfrm>
              <a:off x="9548130" y="2500612"/>
              <a:ext cx="720080" cy="10275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0" name="Freeform: Shape 9">
              <a:extLst>
                <a:ext uri="{FF2B5EF4-FFF2-40B4-BE49-F238E27FC236}">
                  <a16:creationId xmlns="" xmlns:a16="http://schemas.microsoft.com/office/drawing/2014/main" id="{EE583BC4-06A8-4420-AA37-8A6CB13EC3C8}"/>
                </a:ext>
              </a:extLst>
            </p:cNvPr>
            <p:cNvSpPr/>
            <p:nvPr/>
          </p:nvSpPr>
          <p:spPr>
            <a:xfrm>
              <a:off x="10453360" y="1666070"/>
              <a:ext cx="665146" cy="2702261"/>
            </a:xfrm>
            <a:custGeom>
              <a:avLst/>
              <a:gdLst>
                <a:gd name="connsiteX0" fmla="*/ 174701 w 665146"/>
                <a:gd name="connsiteY0" fmla="*/ 1448 h 2702261"/>
                <a:gd name="connsiteX1" fmla="*/ 291725 w 665146"/>
                <a:gd name="connsiteY1" fmla="*/ 23602 h 2702261"/>
                <a:gd name="connsiteX2" fmla="*/ 326178 w 665146"/>
                <a:gd name="connsiteY2" fmla="*/ 63356 h 2702261"/>
                <a:gd name="connsiteX3" fmla="*/ 337773 w 665146"/>
                <a:gd name="connsiteY3" fmla="*/ 84889 h 2702261"/>
                <a:gd name="connsiteX4" fmla="*/ 356325 w 665146"/>
                <a:gd name="connsiteY4" fmla="*/ 116029 h 2702261"/>
                <a:gd name="connsiteX5" fmla="*/ 414630 w 665146"/>
                <a:gd name="connsiteY5" fmla="*/ 181291 h 2702261"/>
                <a:gd name="connsiteX6" fmla="*/ 416949 w 665146"/>
                <a:gd name="connsiteY6" fmla="*/ 200837 h 2702261"/>
                <a:gd name="connsiteX7" fmla="*/ 413305 w 665146"/>
                <a:gd name="connsiteY7" fmla="*/ 264112 h 2702261"/>
                <a:gd name="connsiteX8" fmla="*/ 416949 w 665146"/>
                <a:gd name="connsiteY8" fmla="*/ 290945 h 2702261"/>
                <a:gd name="connsiteX9" fmla="*/ 414630 w 665146"/>
                <a:gd name="connsiteY9" fmla="*/ 326392 h 2702261"/>
                <a:gd name="connsiteX10" fmla="*/ 406679 w 665146"/>
                <a:gd name="connsiteY10" fmla="*/ 352232 h 2702261"/>
                <a:gd name="connsiteX11" fmla="*/ 353343 w 665146"/>
                <a:gd name="connsiteY11" fmla="*/ 474475 h 2702261"/>
                <a:gd name="connsiteX12" fmla="*/ 461341 w 665146"/>
                <a:gd name="connsiteY12" fmla="*/ 652372 h 2702261"/>
                <a:gd name="connsiteX13" fmla="*/ 485856 w 665146"/>
                <a:gd name="connsiteY13" fmla="*/ 1057197 h 2702261"/>
                <a:gd name="connsiteX14" fmla="*/ 505401 w 665146"/>
                <a:gd name="connsiteY14" fmla="*/ 1308638 h 2702261"/>
                <a:gd name="connsiteX15" fmla="*/ 474261 w 665146"/>
                <a:gd name="connsiteY15" fmla="*/ 1584595 h 2702261"/>
                <a:gd name="connsiteX16" fmla="*/ 465648 w 665146"/>
                <a:gd name="connsiteY16" fmla="*/ 1630643 h 2702261"/>
                <a:gd name="connsiteX17" fmla="*/ 458028 w 665146"/>
                <a:gd name="connsiteY17" fmla="*/ 1697893 h 2702261"/>
                <a:gd name="connsiteX18" fmla="*/ 451733 w 665146"/>
                <a:gd name="connsiteY18" fmla="*/ 1837362 h 2702261"/>
                <a:gd name="connsiteX19" fmla="*/ 448090 w 665146"/>
                <a:gd name="connsiteY19" fmla="*/ 1975175 h 2702261"/>
                <a:gd name="connsiteX20" fmla="*/ 428213 w 665146"/>
                <a:gd name="connsiteY20" fmla="*/ 2119944 h 2702261"/>
                <a:gd name="connsiteX21" fmla="*/ 411649 w 665146"/>
                <a:gd name="connsiteY21" fmla="*/ 2146447 h 2702261"/>
                <a:gd name="connsiteX22" fmla="*/ 396741 w 665146"/>
                <a:gd name="connsiteY22" fmla="*/ 2265045 h 2702261"/>
                <a:gd name="connsiteX23" fmla="*/ 401048 w 665146"/>
                <a:gd name="connsiteY23" fmla="*/ 2479715 h 2702261"/>
                <a:gd name="connsiteX24" fmla="*/ 416287 w 665146"/>
                <a:gd name="connsiteY24" fmla="*/ 2499261 h 2702261"/>
                <a:gd name="connsiteX25" fmla="*/ 425231 w 665146"/>
                <a:gd name="connsiteY25" fmla="*/ 2509530 h 2702261"/>
                <a:gd name="connsiteX26" fmla="*/ 433265 w 665146"/>
                <a:gd name="connsiteY26" fmla="*/ 2527668 h 2702261"/>
                <a:gd name="connsiteX27" fmla="*/ 442935 w 665146"/>
                <a:gd name="connsiteY27" fmla="*/ 2538168 h 2702261"/>
                <a:gd name="connsiteX28" fmla="*/ 470639 w 665146"/>
                <a:gd name="connsiteY28" fmla="*/ 2538168 h 2702261"/>
                <a:gd name="connsiteX29" fmla="*/ 476460 w 665146"/>
                <a:gd name="connsiteY29" fmla="*/ 2544490 h 2702261"/>
                <a:gd name="connsiteX30" fmla="*/ 546691 w 665146"/>
                <a:gd name="connsiteY30" fmla="*/ 2607433 h 2702261"/>
                <a:gd name="connsiteX31" fmla="*/ 618579 w 665146"/>
                <a:gd name="connsiteY31" fmla="*/ 2636585 h 2702261"/>
                <a:gd name="connsiteX32" fmla="*/ 653364 w 665146"/>
                <a:gd name="connsiteY32" fmla="*/ 2646855 h 2702261"/>
                <a:gd name="connsiteX33" fmla="*/ 655020 w 665146"/>
                <a:gd name="connsiteY33" fmla="*/ 2681640 h 2702261"/>
                <a:gd name="connsiteX34" fmla="*/ 596383 w 665146"/>
                <a:gd name="connsiteY34" fmla="*/ 2701517 h 2702261"/>
                <a:gd name="connsiteX35" fmla="*/ 436043 w 665146"/>
                <a:gd name="connsiteY35" fmla="*/ 2702179 h 2702261"/>
                <a:gd name="connsiteX36" fmla="*/ 285311 w 665146"/>
                <a:gd name="connsiteY36" fmla="*/ 2702179 h 2702261"/>
                <a:gd name="connsiteX37" fmla="*/ 265434 w 665146"/>
                <a:gd name="connsiteY37" fmla="*/ 2701848 h 2702261"/>
                <a:gd name="connsiteX38" fmla="*/ 259846 w 665146"/>
                <a:gd name="connsiteY38" fmla="*/ 2699685 h 2702261"/>
                <a:gd name="connsiteX39" fmla="*/ 254953 w 665146"/>
                <a:gd name="connsiteY39" fmla="*/ 2699685 h 2702261"/>
                <a:gd name="connsiteX40" fmla="*/ 235076 w 665146"/>
                <a:gd name="connsiteY40" fmla="*/ 2699354 h 2702261"/>
                <a:gd name="connsiteX41" fmla="*/ 203604 w 665146"/>
                <a:gd name="connsiteY41" fmla="*/ 2662582 h 2702261"/>
                <a:gd name="connsiteX42" fmla="*/ 209236 w 665146"/>
                <a:gd name="connsiteY42" fmla="*/ 2619847 h 2702261"/>
                <a:gd name="connsiteX43" fmla="*/ 244683 w 665146"/>
                <a:gd name="connsiteY43" fmla="*/ 2477727 h 2702261"/>
                <a:gd name="connsiteX44" fmla="*/ 194991 w 665146"/>
                <a:gd name="connsiteY44" fmla="*/ 2245831 h 2702261"/>
                <a:gd name="connsiteX45" fmla="*/ 180746 w 665146"/>
                <a:gd name="connsiteY45" fmla="*/ 2066939 h 2702261"/>
                <a:gd name="connsiteX46" fmla="*/ 205592 w 665146"/>
                <a:gd name="connsiteY46" fmla="*/ 1980144 h 2702261"/>
                <a:gd name="connsiteX47" fmla="*/ 185053 w 665146"/>
                <a:gd name="connsiteY47" fmla="*/ 1904281 h 2702261"/>
                <a:gd name="connsiteX48" fmla="*/ 178427 w 665146"/>
                <a:gd name="connsiteY48" fmla="*/ 1889373 h 2702261"/>
                <a:gd name="connsiteX49" fmla="*/ 150599 w 665146"/>
                <a:gd name="connsiteY49" fmla="*/ 1770775 h 2702261"/>
                <a:gd name="connsiteX50" fmla="*/ 121778 w 665146"/>
                <a:gd name="connsiteY50" fmla="*/ 1730358 h 2702261"/>
                <a:gd name="connsiteX51" fmla="*/ 116478 w 665146"/>
                <a:gd name="connsiteY51" fmla="*/ 1713463 h 2702261"/>
                <a:gd name="connsiteX52" fmla="*/ 91632 w 665146"/>
                <a:gd name="connsiteY52" fmla="*/ 1674703 h 2702261"/>
                <a:gd name="connsiteX53" fmla="*/ 50884 w 665146"/>
                <a:gd name="connsiteY53" fmla="*/ 1546498 h 2702261"/>
                <a:gd name="connsiteX54" fmla="*/ 77386 w 665146"/>
                <a:gd name="connsiteY54" fmla="*/ 1405372 h 2702261"/>
                <a:gd name="connsiteX55" fmla="*/ 89312 w 665146"/>
                <a:gd name="connsiteY55" fmla="*/ 1358993 h 2702261"/>
                <a:gd name="connsiteX56" fmla="*/ 77386 w 665146"/>
                <a:gd name="connsiteY56" fmla="*/ 1313608 h 2702261"/>
                <a:gd name="connsiteX57" fmla="*/ 32001 w 665146"/>
                <a:gd name="connsiteY57" fmla="*/ 1260934 h 2702261"/>
                <a:gd name="connsiteX58" fmla="*/ 29682 w 665146"/>
                <a:gd name="connsiteY58" fmla="*/ 1088337 h 2702261"/>
                <a:gd name="connsiteX59" fmla="*/ 6492 w 665146"/>
                <a:gd name="connsiteY59" fmla="*/ 951519 h 2702261"/>
                <a:gd name="connsiteX60" fmla="*/ 32663 w 665146"/>
                <a:gd name="connsiteY60" fmla="*/ 541725 h 2702261"/>
                <a:gd name="connsiteX61" fmla="*/ 91301 w 665146"/>
                <a:gd name="connsiteY61" fmla="*/ 472487 h 2702261"/>
                <a:gd name="connsiteX62" fmla="*/ 123435 w 665146"/>
                <a:gd name="connsiteY62" fmla="*/ 440684 h 2702261"/>
                <a:gd name="connsiteX63" fmla="*/ 126416 w 665146"/>
                <a:gd name="connsiteY63" fmla="*/ 413850 h 2702261"/>
                <a:gd name="connsiteX64" fmla="*/ 26038 w 665146"/>
                <a:gd name="connsiteY64" fmla="*/ 268087 h 2702261"/>
                <a:gd name="connsiteX65" fmla="*/ 20737 w 665146"/>
                <a:gd name="connsiteY65" fmla="*/ 199512 h 2702261"/>
                <a:gd name="connsiteX66" fmla="*/ 30676 w 665146"/>
                <a:gd name="connsiteY66" fmla="*/ 122655 h 2702261"/>
                <a:gd name="connsiteX67" fmla="*/ 67117 w 665146"/>
                <a:gd name="connsiteY67" fmla="*/ 52092 h 2702261"/>
                <a:gd name="connsiteX68" fmla="*/ 174701 w 665146"/>
                <a:gd name="connsiteY68" fmla="*/ 1448 h 2702261"/>
                <a:gd name="connsiteX0" fmla="*/ 174701 w 665146"/>
                <a:gd name="connsiteY0" fmla="*/ 1448 h 2702261"/>
                <a:gd name="connsiteX1" fmla="*/ 291725 w 665146"/>
                <a:gd name="connsiteY1" fmla="*/ 23602 h 2702261"/>
                <a:gd name="connsiteX2" fmla="*/ 326178 w 665146"/>
                <a:gd name="connsiteY2" fmla="*/ 63356 h 2702261"/>
                <a:gd name="connsiteX3" fmla="*/ 337773 w 665146"/>
                <a:gd name="connsiteY3" fmla="*/ 84889 h 2702261"/>
                <a:gd name="connsiteX4" fmla="*/ 356325 w 665146"/>
                <a:gd name="connsiteY4" fmla="*/ 116029 h 2702261"/>
                <a:gd name="connsiteX5" fmla="*/ 414630 w 665146"/>
                <a:gd name="connsiteY5" fmla="*/ 181291 h 2702261"/>
                <a:gd name="connsiteX6" fmla="*/ 416949 w 665146"/>
                <a:gd name="connsiteY6" fmla="*/ 200837 h 2702261"/>
                <a:gd name="connsiteX7" fmla="*/ 413305 w 665146"/>
                <a:gd name="connsiteY7" fmla="*/ 264112 h 2702261"/>
                <a:gd name="connsiteX8" fmla="*/ 416949 w 665146"/>
                <a:gd name="connsiteY8" fmla="*/ 290945 h 2702261"/>
                <a:gd name="connsiteX9" fmla="*/ 414630 w 665146"/>
                <a:gd name="connsiteY9" fmla="*/ 326392 h 2702261"/>
                <a:gd name="connsiteX10" fmla="*/ 406679 w 665146"/>
                <a:gd name="connsiteY10" fmla="*/ 352232 h 2702261"/>
                <a:gd name="connsiteX11" fmla="*/ 353343 w 665146"/>
                <a:gd name="connsiteY11" fmla="*/ 474475 h 2702261"/>
                <a:gd name="connsiteX12" fmla="*/ 461341 w 665146"/>
                <a:gd name="connsiteY12" fmla="*/ 652372 h 2702261"/>
                <a:gd name="connsiteX13" fmla="*/ 485856 w 665146"/>
                <a:gd name="connsiteY13" fmla="*/ 1057197 h 2702261"/>
                <a:gd name="connsiteX14" fmla="*/ 505401 w 665146"/>
                <a:gd name="connsiteY14" fmla="*/ 1308638 h 2702261"/>
                <a:gd name="connsiteX15" fmla="*/ 474261 w 665146"/>
                <a:gd name="connsiteY15" fmla="*/ 1584595 h 2702261"/>
                <a:gd name="connsiteX16" fmla="*/ 465648 w 665146"/>
                <a:gd name="connsiteY16" fmla="*/ 1630643 h 2702261"/>
                <a:gd name="connsiteX17" fmla="*/ 458028 w 665146"/>
                <a:gd name="connsiteY17" fmla="*/ 1697893 h 2702261"/>
                <a:gd name="connsiteX18" fmla="*/ 451733 w 665146"/>
                <a:gd name="connsiteY18" fmla="*/ 1837362 h 2702261"/>
                <a:gd name="connsiteX19" fmla="*/ 448090 w 665146"/>
                <a:gd name="connsiteY19" fmla="*/ 1975175 h 2702261"/>
                <a:gd name="connsiteX20" fmla="*/ 428213 w 665146"/>
                <a:gd name="connsiteY20" fmla="*/ 2119944 h 2702261"/>
                <a:gd name="connsiteX21" fmla="*/ 411649 w 665146"/>
                <a:gd name="connsiteY21" fmla="*/ 2146447 h 2702261"/>
                <a:gd name="connsiteX22" fmla="*/ 396741 w 665146"/>
                <a:gd name="connsiteY22" fmla="*/ 2265045 h 2702261"/>
                <a:gd name="connsiteX23" fmla="*/ 401048 w 665146"/>
                <a:gd name="connsiteY23" fmla="*/ 2479715 h 2702261"/>
                <a:gd name="connsiteX24" fmla="*/ 416287 w 665146"/>
                <a:gd name="connsiteY24" fmla="*/ 2499261 h 2702261"/>
                <a:gd name="connsiteX25" fmla="*/ 425231 w 665146"/>
                <a:gd name="connsiteY25" fmla="*/ 2509530 h 2702261"/>
                <a:gd name="connsiteX26" fmla="*/ 433265 w 665146"/>
                <a:gd name="connsiteY26" fmla="*/ 2527668 h 2702261"/>
                <a:gd name="connsiteX27" fmla="*/ 442935 w 665146"/>
                <a:gd name="connsiteY27" fmla="*/ 2538168 h 2702261"/>
                <a:gd name="connsiteX28" fmla="*/ 470639 w 665146"/>
                <a:gd name="connsiteY28" fmla="*/ 2538168 h 2702261"/>
                <a:gd name="connsiteX29" fmla="*/ 546691 w 665146"/>
                <a:gd name="connsiteY29" fmla="*/ 2607433 h 2702261"/>
                <a:gd name="connsiteX30" fmla="*/ 618579 w 665146"/>
                <a:gd name="connsiteY30" fmla="*/ 2636585 h 2702261"/>
                <a:gd name="connsiteX31" fmla="*/ 653364 w 665146"/>
                <a:gd name="connsiteY31" fmla="*/ 2646855 h 2702261"/>
                <a:gd name="connsiteX32" fmla="*/ 655020 w 665146"/>
                <a:gd name="connsiteY32" fmla="*/ 2681640 h 2702261"/>
                <a:gd name="connsiteX33" fmla="*/ 596383 w 665146"/>
                <a:gd name="connsiteY33" fmla="*/ 2701517 h 2702261"/>
                <a:gd name="connsiteX34" fmla="*/ 436043 w 665146"/>
                <a:gd name="connsiteY34" fmla="*/ 2702179 h 2702261"/>
                <a:gd name="connsiteX35" fmla="*/ 285311 w 665146"/>
                <a:gd name="connsiteY35" fmla="*/ 2702179 h 2702261"/>
                <a:gd name="connsiteX36" fmla="*/ 265434 w 665146"/>
                <a:gd name="connsiteY36" fmla="*/ 2701848 h 2702261"/>
                <a:gd name="connsiteX37" fmla="*/ 259846 w 665146"/>
                <a:gd name="connsiteY37" fmla="*/ 2699685 h 2702261"/>
                <a:gd name="connsiteX38" fmla="*/ 254953 w 665146"/>
                <a:gd name="connsiteY38" fmla="*/ 2699685 h 2702261"/>
                <a:gd name="connsiteX39" fmla="*/ 235076 w 665146"/>
                <a:gd name="connsiteY39" fmla="*/ 2699354 h 2702261"/>
                <a:gd name="connsiteX40" fmla="*/ 203604 w 665146"/>
                <a:gd name="connsiteY40" fmla="*/ 2662582 h 2702261"/>
                <a:gd name="connsiteX41" fmla="*/ 209236 w 665146"/>
                <a:gd name="connsiteY41" fmla="*/ 2619847 h 2702261"/>
                <a:gd name="connsiteX42" fmla="*/ 244683 w 665146"/>
                <a:gd name="connsiteY42" fmla="*/ 2477727 h 2702261"/>
                <a:gd name="connsiteX43" fmla="*/ 194991 w 665146"/>
                <a:gd name="connsiteY43" fmla="*/ 2245831 h 2702261"/>
                <a:gd name="connsiteX44" fmla="*/ 180746 w 665146"/>
                <a:gd name="connsiteY44" fmla="*/ 2066939 h 2702261"/>
                <a:gd name="connsiteX45" fmla="*/ 205592 w 665146"/>
                <a:gd name="connsiteY45" fmla="*/ 1980144 h 2702261"/>
                <a:gd name="connsiteX46" fmla="*/ 185053 w 665146"/>
                <a:gd name="connsiteY46" fmla="*/ 1904281 h 2702261"/>
                <a:gd name="connsiteX47" fmla="*/ 178427 w 665146"/>
                <a:gd name="connsiteY47" fmla="*/ 1889373 h 2702261"/>
                <a:gd name="connsiteX48" fmla="*/ 150599 w 665146"/>
                <a:gd name="connsiteY48" fmla="*/ 1770775 h 2702261"/>
                <a:gd name="connsiteX49" fmla="*/ 121778 w 665146"/>
                <a:gd name="connsiteY49" fmla="*/ 1730358 h 2702261"/>
                <a:gd name="connsiteX50" fmla="*/ 116478 w 665146"/>
                <a:gd name="connsiteY50" fmla="*/ 1713463 h 2702261"/>
                <a:gd name="connsiteX51" fmla="*/ 91632 w 665146"/>
                <a:gd name="connsiteY51" fmla="*/ 1674703 h 2702261"/>
                <a:gd name="connsiteX52" fmla="*/ 50884 w 665146"/>
                <a:gd name="connsiteY52" fmla="*/ 1546498 h 2702261"/>
                <a:gd name="connsiteX53" fmla="*/ 77386 w 665146"/>
                <a:gd name="connsiteY53" fmla="*/ 1405372 h 2702261"/>
                <a:gd name="connsiteX54" fmla="*/ 89312 w 665146"/>
                <a:gd name="connsiteY54" fmla="*/ 1358993 h 2702261"/>
                <a:gd name="connsiteX55" fmla="*/ 77386 w 665146"/>
                <a:gd name="connsiteY55" fmla="*/ 1313608 h 2702261"/>
                <a:gd name="connsiteX56" fmla="*/ 32001 w 665146"/>
                <a:gd name="connsiteY56" fmla="*/ 1260934 h 2702261"/>
                <a:gd name="connsiteX57" fmla="*/ 29682 w 665146"/>
                <a:gd name="connsiteY57" fmla="*/ 1088337 h 2702261"/>
                <a:gd name="connsiteX58" fmla="*/ 6492 w 665146"/>
                <a:gd name="connsiteY58" fmla="*/ 951519 h 2702261"/>
                <a:gd name="connsiteX59" fmla="*/ 32663 w 665146"/>
                <a:gd name="connsiteY59" fmla="*/ 541725 h 2702261"/>
                <a:gd name="connsiteX60" fmla="*/ 91301 w 665146"/>
                <a:gd name="connsiteY60" fmla="*/ 472487 h 2702261"/>
                <a:gd name="connsiteX61" fmla="*/ 123435 w 665146"/>
                <a:gd name="connsiteY61" fmla="*/ 440684 h 2702261"/>
                <a:gd name="connsiteX62" fmla="*/ 126416 w 665146"/>
                <a:gd name="connsiteY62" fmla="*/ 413850 h 2702261"/>
                <a:gd name="connsiteX63" fmla="*/ 26038 w 665146"/>
                <a:gd name="connsiteY63" fmla="*/ 268087 h 2702261"/>
                <a:gd name="connsiteX64" fmla="*/ 20737 w 665146"/>
                <a:gd name="connsiteY64" fmla="*/ 199512 h 2702261"/>
                <a:gd name="connsiteX65" fmla="*/ 30676 w 665146"/>
                <a:gd name="connsiteY65" fmla="*/ 122655 h 2702261"/>
                <a:gd name="connsiteX66" fmla="*/ 67117 w 665146"/>
                <a:gd name="connsiteY66" fmla="*/ 52092 h 2702261"/>
                <a:gd name="connsiteX67" fmla="*/ 174701 w 665146"/>
                <a:gd name="connsiteY67" fmla="*/ 1448 h 2702261"/>
                <a:gd name="connsiteX0" fmla="*/ 174701 w 665146"/>
                <a:gd name="connsiteY0" fmla="*/ 1448 h 2702261"/>
                <a:gd name="connsiteX1" fmla="*/ 291725 w 665146"/>
                <a:gd name="connsiteY1" fmla="*/ 23602 h 2702261"/>
                <a:gd name="connsiteX2" fmla="*/ 326178 w 665146"/>
                <a:gd name="connsiteY2" fmla="*/ 63356 h 2702261"/>
                <a:gd name="connsiteX3" fmla="*/ 337773 w 665146"/>
                <a:gd name="connsiteY3" fmla="*/ 84889 h 2702261"/>
                <a:gd name="connsiteX4" fmla="*/ 356325 w 665146"/>
                <a:gd name="connsiteY4" fmla="*/ 116029 h 2702261"/>
                <a:gd name="connsiteX5" fmla="*/ 414630 w 665146"/>
                <a:gd name="connsiteY5" fmla="*/ 181291 h 2702261"/>
                <a:gd name="connsiteX6" fmla="*/ 416949 w 665146"/>
                <a:gd name="connsiteY6" fmla="*/ 200837 h 2702261"/>
                <a:gd name="connsiteX7" fmla="*/ 413305 w 665146"/>
                <a:gd name="connsiteY7" fmla="*/ 264112 h 2702261"/>
                <a:gd name="connsiteX8" fmla="*/ 416949 w 665146"/>
                <a:gd name="connsiteY8" fmla="*/ 290945 h 2702261"/>
                <a:gd name="connsiteX9" fmla="*/ 414630 w 665146"/>
                <a:gd name="connsiteY9" fmla="*/ 326392 h 2702261"/>
                <a:gd name="connsiteX10" fmla="*/ 406679 w 665146"/>
                <a:gd name="connsiteY10" fmla="*/ 352232 h 2702261"/>
                <a:gd name="connsiteX11" fmla="*/ 353343 w 665146"/>
                <a:gd name="connsiteY11" fmla="*/ 474475 h 2702261"/>
                <a:gd name="connsiteX12" fmla="*/ 461341 w 665146"/>
                <a:gd name="connsiteY12" fmla="*/ 652372 h 2702261"/>
                <a:gd name="connsiteX13" fmla="*/ 485856 w 665146"/>
                <a:gd name="connsiteY13" fmla="*/ 1057197 h 2702261"/>
                <a:gd name="connsiteX14" fmla="*/ 505401 w 665146"/>
                <a:gd name="connsiteY14" fmla="*/ 1308638 h 2702261"/>
                <a:gd name="connsiteX15" fmla="*/ 474261 w 665146"/>
                <a:gd name="connsiteY15" fmla="*/ 1584595 h 2702261"/>
                <a:gd name="connsiteX16" fmla="*/ 465648 w 665146"/>
                <a:gd name="connsiteY16" fmla="*/ 1630643 h 2702261"/>
                <a:gd name="connsiteX17" fmla="*/ 458028 w 665146"/>
                <a:gd name="connsiteY17" fmla="*/ 1697893 h 2702261"/>
                <a:gd name="connsiteX18" fmla="*/ 451733 w 665146"/>
                <a:gd name="connsiteY18" fmla="*/ 1837362 h 2702261"/>
                <a:gd name="connsiteX19" fmla="*/ 448090 w 665146"/>
                <a:gd name="connsiteY19" fmla="*/ 1975175 h 2702261"/>
                <a:gd name="connsiteX20" fmla="*/ 428213 w 665146"/>
                <a:gd name="connsiteY20" fmla="*/ 2119944 h 2702261"/>
                <a:gd name="connsiteX21" fmla="*/ 411649 w 665146"/>
                <a:gd name="connsiteY21" fmla="*/ 2146447 h 2702261"/>
                <a:gd name="connsiteX22" fmla="*/ 396741 w 665146"/>
                <a:gd name="connsiteY22" fmla="*/ 2265045 h 2702261"/>
                <a:gd name="connsiteX23" fmla="*/ 401048 w 665146"/>
                <a:gd name="connsiteY23" fmla="*/ 2479715 h 2702261"/>
                <a:gd name="connsiteX24" fmla="*/ 416287 w 665146"/>
                <a:gd name="connsiteY24" fmla="*/ 2499261 h 2702261"/>
                <a:gd name="connsiteX25" fmla="*/ 425231 w 665146"/>
                <a:gd name="connsiteY25" fmla="*/ 2509530 h 2702261"/>
                <a:gd name="connsiteX26" fmla="*/ 433265 w 665146"/>
                <a:gd name="connsiteY26" fmla="*/ 2527668 h 2702261"/>
                <a:gd name="connsiteX27" fmla="*/ 442935 w 665146"/>
                <a:gd name="connsiteY27" fmla="*/ 2538168 h 2702261"/>
                <a:gd name="connsiteX28" fmla="*/ 546691 w 665146"/>
                <a:gd name="connsiteY28" fmla="*/ 2607433 h 2702261"/>
                <a:gd name="connsiteX29" fmla="*/ 618579 w 665146"/>
                <a:gd name="connsiteY29" fmla="*/ 2636585 h 2702261"/>
                <a:gd name="connsiteX30" fmla="*/ 653364 w 665146"/>
                <a:gd name="connsiteY30" fmla="*/ 2646855 h 2702261"/>
                <a:gd name="connsiteX31" fmla="*/ 655020 w 665146"/>
                <a:gd name="connsiteY31" fmla="*/ 2681640 h 2702261"/>
                <a:gd name="connsiteX32" fmla="*/ 596383 w 665146"/>
                <a:gd name="connsiteY32" fmla="*/ 2701517 h 2702261"/>
                <a:gd name="connsiteX33" fmla="*/ 436043 w 665146"/>
                <a:gd name="connsiteY33" fmla="*/ 2702179 h 2702261"/>
                <a:gd name="connsiteX34" fmla="*/ 285311 w 665146"/>
                <a:gd name="connsiteY34" fmla="*/ 2702179 h 2702261"/>
                <a:gd name="connsiteX35" fmla="*/ 265434 w 665146"/>
                <a:gd name="connsiteY35" fmla="*/ 2701848 h 2702261"/>
                <a:gd name="connsiteX36" fmla="*/ 259846 w 665146"/>
                <a:gd name="connsiteY36" fmla="*/ 2699685 h 2702261"/>
                <a:gd name="connsiteX37" fmla="*/ 254953 w 665146"/>
                <a:gd name="connsiteY37" fmla="*/ 2699685 h 2702261"/>
                <a:gd name="connsiteX38" fmla="*/ 235076 w 665146"/>
                <a:gd name="connsiteY38" fmla="*/ 2699354 h 2702261"/>
                <a:gd name="connsiteX39" fmla="*/ 203604 w 665146"/>
                <a:gd name="connsiteY39" fmla="*/ 2662582 h 2702261"/>
                <a:gd name="connsiteX40" fmla="*/ 209236 w 665146"/>
                <a:gd name="connsiteY40" fmla="*/ 2619847 h 2702261"/>
                <a:gd name="connsiteX41" fmla="*/ 244683 w 665146"/>
                <a:gd name="connsiteY41" fmla="*/ 2477727 h 2702261"/>
                <a:gd name="connsiteX42" fmla="*/ 194991 w 665146"/>
                <a:gd name="connsiteY42" fmla="*/ 2245831 h 2702261"/>
                <a:gd name="connsiteX43" fmla="*/ 180746 w 665146"/>
                <a:gd name="connsiteY43" fmla="*/ 2066939 h 2702261"/>
                <a:gd name="connsiteX44" fmla="*/ 205592 w 665146"/>
                <a:gd name="connsiteY44" fmla="*/ 1980144 h 2702261"/>
                <a:gd name="connsiteX45" fmla="*/ 185053 w 665146"/>
                <a:gd name="connsiteY45" fmla="*/ 1904281 h 2702261"/>
                <a:gd name="connsiteX46" fmla="*/ 178427 w 665146"/>
                <a:gd name="connsiteY46" fmla="*/ 1889373 h 2702261"/>
                <a:gd name="connsiteX47" fmla="*/ 150599 w 665146"/>
                <a:gd name="connsiteY47" fmla="*/ 1770775 h 2702261"/>
                <a:gd name="connsiteX48" fmla="*/ 121778 w 665146"/>
                <a:gd name="connsiteY48" fmla="*/ 1730358 h 2702261"/>
                <a:gd name="connsiteX49" fmla="*/ 116478 w 665146"/>
                <a:gd name="connsiteY49" fmla="*/ 1713463 h 2702261"/>
                <a:gd name="connsiteX50" fmla="*/ 91632 w 665146"/>
                <a:gd name="connsiteY50" fmla="*/ 1674703 h 2702261"/>
                <a:gd name="connsiteX51" fmla="*/ 50884 w 665146"/>
                <a:gd name="connsiteY51" fmla="*/ 1546498 h 2702261"/>
                <a:gd name="connsiteX52" fmla="*/ 77386 w 665146"/>
                <a:gd name="connsiteY52" fmla="*/ 1405372 h 2702261"/>
                <a:gd name="connsiteX53" fmla="*/ 89312 w 665146"/>
                <a:gd name="connsiteY53" fmla="*/ 1358993 h 2702261"/>
                <a:gd name="connsiteX54" fmla="*/ 77386 w 665146"/>
                <a:gd name="connsiteY54" fmla="*/ 1313608 h 2702261"/>
                <a:gd name="connsiteX55" fmla="*/ 32001 w 665146"/>
                <a:gd name="connsiteY55" fmla="*/ 1260934 h 2702261"/>
                <a:gd name="connsiteX56" fmla="*/ 29682 w 665146"/>
                <a:gd name="connsiteY56" fmla="*/ 1088337 h 2702261"/>
                <a:gd name="connsiteX57" fmla="*/ 6492 w 665146"/>
                <a:gd name="connsiteY57" fmla="*/ 951519 h 2702261"/>
                <a:gd name="connsiteX58" fmla="*/ 32663 w 665146"/>
                <a:gd name="connsiteY58" fmla="*/ 541725 h 2702261"/>
                <a:gd name="connsiteX59" fmla="*/ 91301 w 665146"/>
                <a:gd name="connsiteY59" fmla="*/ 472487 h 2702261"/>
                <a:gd name="connsiteX60" fmla="*/ 123435 w 665146"/>
                <a:gd name="connsiteY60" fmla="*/ 440684 h 2702261"/>
                <a:gd name="connsiteX61" fmla="*/ 126416 w 665146"/>
                <a:gd name="connsiteY61" fmla="*/ 413850 h 2702261"/>
                <a:gd name="connsiteX62" fmla="*/ 26038 w 665146"/>
                <a:gd name="connsiteY62" fmla="*/ 268087 h 2702261"/>
                <a:gd name="connsiteX63" fmla="*/ 20737 w 665146"/>
                <a:gd name="connsiteY63" fmla="*/ 199512 h 2702261"/>
                <a:gd name="connsiteX64" fmla="*/ 30676 w 665146"/>
                <a:gd name="connsiteY64" fmla="*/ 122655 h 2702261"/>
                <a:gd name="connsiteX65" fmla="*/ 67117 w 665146"/>
                <a:gd name="connsiteY65" fmla="*/ 52092 h 2702261"/>
                <a:gd name="connsiteX66" fmla="*/ 174701 w 665146"/>
                <a:gd name="connsiteY66" fmla="*/ 1448 h 270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65146" h="2702261">
                  <a:moveTo>
                    <a:pt x="174701" y="1448"/>
                  </a:moveTo>
                  <a:cubicBezTo>
                    <a:pt x="212798" y="-3397"/>
                    <a:pt x="252469" y="3891"/>
                    <a:pt x="291725" y="23602"/>
                  </a:cubicBezTo>
                  <a:cubicBezTo>
                    <a:pt x="308952" y="32215"/>
                    <a:pt x="321541" y="43810"/>
                    <a:pt x="326178" y="63356"/>
                  </a:cubicBezTo>
                  <a:cubicBezTo>
                    <a:pt x="328166" y="70975"/>
                    <a:pt x="333798" y="77932"/>
                    <a:pt x="337773" y="84889"/>
                  </a:cubicBezTo>
                  <a:cubicBezTo>
                    <a:pt x="344067" y="95159"/>
                    <a:pt x="352681" y="104766"/>
                    <a:pt x="356325" y="116029"/>
                  </a:cubicBezTo>
                  <a:cubicBezTo>
                    <a:pt x="366594" y="146507"/>
                    <a:pt x="390115" y="164396"/>
                    <a:pt x="414630" y="181291"/>
                  </a:cubicBezTo>
                  <a:cubicBezTo>
                    <a:pt x="424569" y="187917"/>
                    <a:pt x="423906" y="192886"/>
                    <a:pt x="416949" y="200837"/>
                  </a:cubicBezTo>
                  <a:cubicBezTo>
                    <a:pt x="400716" y="219720"/>
                    <a:pt x="399723" y="242910"/>
                    <a:pt x="413305" y="264112"/>
                  </a:cubicBezTo>
                  <a:cubicBezTo>
                    <a:pt x="418937" y="272725"/>
                    <a:pt x="420262" y="282332"/>
                    <a:pt x="416949" y="290945"/>
                  </a:cubicBezTo>
                  <a:cubicBezTo>
                    <a:pt x="412643" y="302872"/>
                    <a:pt x="411980" y="314466"/>
                    <a:pt x="414630" y="326392"/>
                  </a:cubicBezTo>
                  <a:cubicBezTo>
                    <a:pt x="416618" y="336331"/>
                    <a:pt x="412643" y="344613"/>
                    <a:pt x="406679" y="352232"/>
                  </a:cubicBezTo>
                  <a:cubicBezTo>
                    <a:pt x="312927" y="347263"/>
                    <a:pt x="295369" y="404574"/>
                    <a:pt x="353343" y="474475"/>
                  </a:cubicBezTo>
                  <a:cubicBezTo>
                    <a:pt x="401048" y="548681"/>
                    <a:pt x="418274" y="574853"/>
                    <a:pt x="461341" y="652372"/>
                  </a:cubicBezTo>
                  <a:cubicBezTo>
                    <a:pt x="524284" y="766001"/>
                    <a:pt x="453059" y="932304"/>
                    <a:pt x="485856" y="1057197"/>
                  </a:cubicBezTo>
                  <a:cubicBezTo>
                    <a:pt x="507389" y="1138692"/>
                    <a:pt x="510039" y="1223831"/>
                    <a:pt x="505401" y="1308638"/>
                  </a:cubicBezTo>
                  <a:cubicBezTo>
                    <a:pt x="500763" y="1401397"/>
                    <a:pt x="485524" y="1492830"/>
                    <a:pt x="474261" y="1584595"/>
                  </a:cubicBezTo>
                  <a:cubicBezTo>
                    <a:pt x="472935" y="1596190"/>
                    <a:pt x="473598" y="1621367"/>
                    <a:pt x="465648" y="1630643"/>
                  </a:cubicBezTo>
                  <a:cubicBezTo>
                    <a:pt x="448421" y="1650851"/>
                    <a:pt x="466641" y="1672053"/>
                    <a:pt x="458028" y="1697893"/>
                  </a:cubicBezTo>
                  <a:cubicBezTo>
                    <a:pt x="441795" y="1746591"/>
                    <a:pt x="478567" y="1793633"/>
                    <a:pt x="451733" y="1837362"/>
                  </a:cubicBezTo>
                  <a:cubicBezTo>
                    <a:pt x="425562" y="1880097"/>
                    <a:pt x="443783" y="1924158"/>
                    <a:pt x="448090" y="1975175"/>
                  </a:cubicBezTo>
                  <a:cubicBezTo>
                    <a:pt x="453059" y="2031824"/>
                    <a:pt x="469623" y="2080522"/>
                    <a:pt x="428213" y="2119944"/>
                  </a:cubicBezTo>
                  <a:cubicBezTo>
                    <a:pt x="421256" y="2126570"/>
                    <a:pt x="411980" y="2137833"/>
                    <a:pt x="411649" y="2146447"/>
                  </a:cubicBezTo>
                  <a:cubicBezTo>
                    <a:pt x="409330" y="2188188"/>
                    <a:pt x="395416" y="2222310"/>
                    <a:pt x="396741" y="2265045"/>
                  </a:cubicBezTo>
                  <a:cubicBezTo>
                    <a:pt x="398397" y="2352835"/>
                    <a:pt x="400385" y="2407164"/>
                    <a:pt x="401048" y="2479715"/>
                  </a:cubicBezTo>
                  <a:cubicBezTo>
                    <a:pt x="401048" y="2490316"/>
                    <a:pt x="401379" y="2499923"/>
                    <a:pt x="416287" y="2499261"/>
                  </a:cubicBezTo>
                  <a:cubicBezTo>
                    <a:pt x="422250" y="2498929"/>
                    <a:pt x="424237" y="2504561"/>
                    <a:pt x="425231" y="2509530"/>
                  </a:cubicBezTo>
                  <a:cubicBezTo>
                    <a:pt x="426722" y="2516321"/>
                    <a:pt x="429538" y="2522284"/>
                    <a:pt x="433265" y="2527668"/>
                  </a:cubicBezTo>
                  <a:lnTo>
                    <a:pt x="442935" y="2538168"/>
                  </a:lnTo>
                  <a:lnTo>
                    <a:pt x="546691" y="2607433"/>
                  </a:lnTo>
                  <a:cubicBezTo>
                    <a:pt x="567231" y="2627310"/>
                    <a:pt x="592077" y="2632941"/>
                    <a:pt x="618579" y="2636585"/>
                  </a:cubicBezTo>
                  <a:cubicBezTo>
                    <a:pt x="630505" y="2638242"/>
                    <a:pt x="642763" y="2640561"/>
                    <a:pt x="653364" y="2646855"/>
                  </a:cubicBezTo>
                  <a:cubicBezTo>
                    <a:pt x="668271" y="2656131"/>
                    <a:pt x="669265" y="2672032"/>
                    <a:pt x="655020" y="2681640"/>
                  </a:cubicBezTo>
                  <a:cubicBezTo>
                    <a:pt x="637462" y="2693566"/>
                    <a:pt x="617917" y="2701185"/>
                    <a:pt x="596383" y="2701517"/>
                  </a:cubicBezTo>
                  <a:lnTo>
                    <a:pt x="436043" y="2702179"/>
                  </a:lnTo>
                  <a:lnTo>
                    <a:pt x="285311" y="2702179"/>
                  </a:lnTo>
                  <a:cubicBezTo>
                    <a:pt x="278685" y="2702179"/>
                    <a:pt x="272060" y="2702510"/>
                    <a:pt x="265434" y="2701848"/>
                  </a:cubicBezTo>
                  <a:lnTo>
                    <a:pt x="259846" y="2699685"/>
                  </a:lnTo>
                  <a:lnTo>
                    <a:pt x="254953" y="2699685"/>
                  </a:lnTo>
                  <a:cubicBezTo>
                    <a:pt x="248327" y="2699685"/>
                    <a:pt x="241702" y="2700016"/>
                    <a:pt x="235076" y="2699354"/>
                  </a:cubicBezTo>
                  <a:cubicBezTo>
                    <a:pt x="210230" y="2697035"/>
                    <a:pt x="201948" y="2687428"/>
                    <a:pt x="203604" y="2662582"/>
                  </a:cubicBezTo>
                  <a:cubicBezTo>
                    <a:pt x="204598" y="2648337"/>
                    <a:pt x="205592" y="2633760"/>
                    <a:pt x="209236" y="2619847"/>
                  </a:cubicBezTo>
                  <a:cubicBezTo>
                    <a:pt x="227788" y="2546303"/>
                    <a:pt x="246340" y="2557235"/>
                    <a:pt x="244683" y="2477727"/>
                  </a:cubicBezTo>
                  <a:cubicBezTo>
                    <a:pt x="236070" y="2419753"/>
                    <a:pt x="222156" y="2295192"/>
                    <a:pt x="194991" y="2245831"/>
                  </a:cubicBezTo>
                  <a:cubicBezTo>
                    <a:pt x="169483" y="2199783"/>
                    <a:pt x="168157" y="2118619"/>
                    <a:pt x="180746" y="2066939"/>
                  </a:cubicBezTo>
                  <a:cubicBezTo>
                    <a:pt x="190685" y="2025529"/>
                    <a:pt x="191678" y="2020229"/>
                    <a:pt x="205592" y="1980144"/>
                  </a:cubicBezTo>
                  <a:cubicBezTo>
                    <a:pt x="215199" y="1952316"/>
                    <a:pt x="197310" y="1928133"/>
                    <a:pt x="185053" y="1904281"/>
                  </a:cubicBezTo>
                  <a:cubicBezTo>
                    <a:pt x="182403" y="1899311"/>
                    <a:pt x="178758" y="1895005"/>
                    <a:pt x="178427" y="1889373"/>
                  </a:cubicBezTo>
                  <a:cubicBezTo>
                    <a:pt x="173789" y="1844319"/>
                    <a:pt x="176108" y="1806553"/>
                    <a:pt x="150599" y="1770775"/>
                  </a:cubicBezTo>
                  <a:cubicBezTo>
                    <a:pt x="140993" y="1757192"/>
                    <a:pt x="131385" y="1743941"/>
                    <a:pt x="121778" y="1730358"/>
                  </a:cubicBezTo>
                  <a:cubicBezTo>
                    <a:pt x="118134" y="1725389"/>
                    <a:pt x="115815" y="1719758"/>
                    <a:pt x="116478" y="1713463"/>
                  </a:cubicBezTo>
                  <a:cubicBezTo>
                    <a:pt x="118465" y="1694580"/>
                    <a:pt x="101901" y="1689611"/>
                    <a:pt x="91632" y="1674703"/>
                  </a:cubicBezTo>
                  <a:cubicBezTo>
                    <a:pt x="66123" y="1638262"/>
                    <a:pt x="59829" y="1590890"/>
                    <a:pt x="50884" y="1546498"/>
                  </a:cubicBezTo>
                  <a:cubicBezTo>
                    <a:pt x="40946" y="1498794"/>
                    <a:pt x="66123" y="1451752"/>
                    <a:pt x="77386" y="1405372"/>
                  </a:cubicBezTo>
                  <a:cubicBezTo>
                    <a:pt x="81362" y="1389802"/>
                    <a:pt x="84675" y="1374232"/>
                    <a:pt x="89312" y="1358993"/>
                  </a:cubicBezTo>
                  <a:cubicBezTo>
                    <a:pt x="94944" y="1341104"/>
                    <a:pt x="89312" y="1326859"/>
                    <a:pt x="77386" y="1313608"/>
                  </a:cubicBezTo>
                  <a:cubicBezTo>
                    <a:pt x="62148" y="1296381"/>
                    <a:pt x="46909" y="1278492"/>
                    <a:pt x="32001" y="1260934"/>
                  </a:cubicBezTo>
                  <a:cubicBezTo>
                    <a:pt x="17094" y="1181427"/>
                    <a:pt x="36307" y="1152274"/>
                    <a:pt x="29682" y="1088337"/>
                  </a:cubicBezTo>
                  <a:cubicBezTo>
                    <a:pt x="24713" y="1042952"/>
                    <a:pt x="7818" y="997235"/>
                    <a:pt x="6492" y="951519"/>
                  </a:cubicBezTo>
                  <a:cubicBezTo>
                    <a:pt x="3511" y="832257"/>
                    <a:pt x="-16366" y="648728"/>
                    <a:pt x="32663" y="541725"/>
                  </a:cubicBezTo>
                  <a:cubicBezTo>
                    <a:pt x="52540" y="498327"/>
                    <a:pt x="61816" y="509922"/>
                    <a:pt x="91301" y="472487"/>
                  </a:cubicBezTo>
                  <a:cubicBezTo>
                    <a:pt x="99251" y="462548"/>
                    <a:pt x="111177" y="448966"/>
                    <a:pt x="123435" y="440684"/>
                  </a:cubicBezTo>
                  <a:cubicBezTo>
                    <a:pt x="129066" y="436709"/>
                    <a:pt x="128072" y="423457"/>
                    <a:pt x="126416" y="413850"/>
                  </a:cubicBezTo>
                  <a:cubicBezTo>
                    <a:pt x="121447" y="381054"/>
                    <a:pt x="46578" y="296246"/>
                    <a:pt x="26038" y="268087"/>
                  </a:cubicBezTo>
                  <a:cubicBezTo>
                    <a:pt x="11130" y="247548"/>
                    <a:pt x="13450" y="223033"/>
                    <a:pt x="20737" y="199512"/>
                  </a:cubicBezTo>
                  <a:cubicBezTo>
                    <a:pt x="28688" y="174335"/>
                    <a:pt x="25375" y="148826"/>
                    <a:pt x="30676" y="122655"/>
                  </a:cubicBezTo>
                  <a:cubicBezTo>
                    <a:pt x="36639" y="92508"/>
                    <a:pt x="44921" y="71638"/>
                    <a:pt x="67117" y="52092"/>
                  </a:cubicBezTo>
                  <a:cubicBezTo>
                    <a:pt x="100080" y="23271"/>
                    <a:pt x="136603" y="6293"/>
                    <a:pt x="174701" y="1448"/>
                  </a:cubicBezTo>
                  <a:close/>
                </a:path>
              </a:pathLst>
            </a:custGeom>
            <a:solidFill>
              <a:schemeClr val="accent2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5486400" y="209550"/>
            <a:ext cx="342900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/>
              <a:t>Lose Excess Weight</a:t>
            </a:r>
            <a:endParaRPr 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2819400" y="28575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First of All</a:t>
            </a:r>
            <a:endParaRPr lang="en-US" sz="1800" dirty="0"/>
          </a:p>
        </p:txBody>
      </p:sp>
      <p:sp>
        <p:nvSpPr>
          <p:cNvPr id="85" name="TextBox 84"/>
          <p:cNvSpPr txBox="1"/>
          <p:nvPr/>
        </p:nvSpPr>
        <p:spPr>
          <a:xfrm>
            <a:off x="6172200" y="2343150"/>
            <a:ext cx="2667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Wingdings" pitchFamily="2" charset="2"/>
              <a:buChar char="ü"/>
            </a:pPr>
            <a:r>
              <a:rPr lang="en-US" dirty="0" smtClean="0"/>
              <a:t>Be fit &amp; healthy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8383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F1E872-30AD-43D4-960B-2696B517FD34}"/>
              </a:ext>
            </a:extLst>
          </p:cNvPr>
          <p:cNvSpPr/>
          <p:nvPr/>
        </p:nvSpPr>
        <p:spPr>
          <a:xfrm>
            <a:off x="880009" y="1352550"/>
            <a:ext cx="8263991" cy="1242138"/>
          </a:xfrm>
          <a:prstGeom prst="rect">
            <a:avLst/>
          </a:prstGeom>
          <a:gradFill>
            <a:gsLst>
              <a:gs pos="42000">
                <a:schemeClr val="accent2">
                  <a:alpha val="7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F64129-A4B5-422D-8F7D-F59AE5775433}"/>
              </a:ext>
            </a:extLst>
          </p:cNvPr>
          <p:cNvSpPr txBox="1"/>
          <p:nvPr/>
        </p:nvSpPr>
        <p:spPr>
          <a:xfrm>
            <a:off x="3124200" y="2876550"/>
            <a:ext cx="5638800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Cancers can be prevented by factors within your control, including diet.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Reduce the risk of prostate, breast and colon cancers.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Reduce your risk of colorectal cancer by about 9–18%.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2BD42A-4B59-4569-B69D-1357B20FA4BC}"/>
              </a:ext>
            </a:extLst>
          </p:cNvPr>
          <p:cNvSpPr txBox="1"/>
          <p:nvPr/>
        </p:nvSpPr>
        <p:spPr>
          <a:xfrm>
            <a:off x="3276600" y="1514826"/>
            <a:ext cx="5714999" cy="5616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200" b="1" dirty="0" smtClean="0"/>
              <a:t> Protect Against Certain Cancers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aphic 50">
            <a:extLst>
              <a:ext uri="{FF2B5EF4-FFF2-40B4-BE49-F238E27FC236}">
                <a16:creationId xmlns="" xmlns:a16="http://schemas.microsoft.com/office/drawing/2014/main" id="{2D2A7BA0-813A-4B48-A14A-E0C9EAED1E11}"/>
              </a:ext>
            </a:extLst>
          </p:cNvPr>
          <p:cNvGrpSpPr/>
          <p:nvPr/>
        </p:nvGrpSpPr>
        <p:grpSpPr>
          <a:xfrm>
            <a:off x="5482254" y="217652"/>
            <a:ext cx="1418571" cy="1114686"/>
            <a:chOff x="1788718" y="86622"/>
            <a:chExt cx="8613218" cy="6768097"/>
          </a:xfrm>
        </p:grpSpPr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60254757-620C-4EBF-8224-4D3931504501}"/>
                </a:ext>
              </a:extLst>
            </p:cNvPr>
            <p:cNvSpPr/>
            <p:nvPr/>
          </p:nvSpPr>
          <p:spPr>
            <a:xfrm>
              <a:off x="1788718" y="86622"/>
              <a:ext cx="8613218" cy="6281672"/>
            </a:xfrm>
            <a:custGeom>
              <a:avLst/>
              <a:gdLst>
                <a:gd name="connsiteX0" fmla="*/ 8420062 w 8607832"/>
                <a:gd name="connsiteY0" fmla="*/ 4211041 h 6279209"/>
                <a:gd name="connsiteX1" fmla="*/ 7990681 w 8607832"/>
                <a:gd name="connsiteY1" fmla="*/ 4231232 h 6279209"/>
                <a:gd name="connsiteX2" fmla="*/ 7630619 w 8607832"/>
                <a:gd name="connsiteY2" fmla="*/ 4614849 h 6279209"/>
                <a:gd name="connsiteX3" fmla="*/ 7659558 w 8607832"/>
                <a:gd name="connsiteY3" fmla="*/ 4643788 h 6279209"/>
                <a:gd name="connsiteX4" fmla="*/ 7859443 w 8607832"/>
                <a:gd name="connsiteY4" fmla="*/ 4617541 h 6279209"/>
                <a:gd name="connsiteX5" fmla="*/ 8222196 w 8607832"/>
                <a:gd name="connsiteY5" fmla="*/ 4498418 h 6279209"/>
                <a:gd name="connsiteX6" fmla="*/ 8236330 w 8607832"/>
                <a:gd name="connsiteY6" fmla="*/ 4496398 h 6279209"/>
                <a:gd name="connsiteX7" fmla="*/ 8228254 w 8607832"/>
                <a:gd name="connsiteY7" fmla="*/ 4504475 h 6279209"/>
                <a:gd name="connsiteX8" fmla="*/ 7670326 w 8607832"/>
                <a:gd name="connsiteY8" fmla="*/ 4709743 h 6279209"/>
                <a:gd name="connsiteX9" fmla="*/ 7436791 w 8607832"/>
                <a:gd name="connsiteY9" fmla="*/ 4735318 h 6279209"/>
                <a:gd name="connsiteX10" fmla="*/ 6759067 w 8607832"/>
                <a:gd name="connsiteY10" fmla="*/ 4696956 h 6279209"/>
                <a:gd name="connsiteX11" fmla="*/ 6037597 w 8607832"/>
                <a:gd name="connsiteY11" fmla="*/ 4656576 h 6279209"/>
                <a:gd name="connsiteX12" fmla="*/ 6023464 w 8607832"/>
                <a:gd name="connsiteY12" fmla="*/ 4649172 h 6279209"/>
                <a:gd name="connsiteX13" fmla="*/ 6361317 w 8607832"/>
                <a:gd name="connsiteY13" fmla="*/ 4472170 h 6279209"/>
                <a:gd name="connsiteX14" fmla="*/ 6783296 w 8607832"/>
                <a:gd name="connsiteY14" fmla="*/ 4236616 h 6279209"/>
                <a:gd name="connsiteX15" fmla="*/ 7066634 w 8607832"/>
                <a:gd name="connsiteY15" fmla="*/ 4052210 h 6279209"/>
                <a:gd name="connsiteX16" fmla="*/ 7151433 w 8607832"/>
                <a:gd name="connsiteY16" fmla="*/ 4042115 h 6279209"/>
                <a:gd name="connsiteX17" fmla="*/ 7304208 w 8607832"/>
                <a:gd name="connsiteY17" fmla="*/ 4071727 h 6279209"/>
                <a:gd name="connsiteX18" fmla="*/ 7625235 w 8607832"/>
                <a:gd name="connsiteY18" fmla="*/ 3948566 h 6279209"/>
                <a:gd name="connsiteX19" fmla="*/ 8172394 w 8607832"/>
                <a:gd name="connsiteY19" fmla="*/ 2496877 h 6279209"/>
                <a:gd name="connsiteX20" fmla="*/ 7882325 w 8607832"/>
                <a:gd name="connsiteY20" fmla="*/ 1811077 h 6279209"/>
                <a:gd name="connsiteX21" fmla="*/ 7854059 w 8607832"/>
                <a:gd name="connsiteY21" fmla="*/ 1889820 h 6279209"/>
                <a:gd name="connsiteX22" fmla="*/ 7732917 w 8607832"/>
                <a:gd name="connsiteY22" fmla="*/ 2389195 h 6279209"/>
                <a:gd name="connsiteX23" fmla="*/ 7607736 w 8607832"/>
                <a:gd name="connsiteY23" fmla="*/ 2746565 h 6279209"/>
                <a:gd name="connsiteX24" fmla="*/ 7178354 w 8607832"/>
                <a:gd name="connsiteY24" fmla="*/ 3424962 h 6279209"/>
                <a:gd name="connsiteX25" fmla="*/ 7050481 w 8607832"/>
                <a:gd name="connsiteY25" fmla="*/ 3653113 h 6279209"/>
                <a:gd name="connsiteX26" fmla="*/ 7022888 w 8607832"/>
                <a:gd name="connsiteY26" fmla="*/ 3873861 h 6279209"/>
                <a:gd name="connsiteX27" fmla="*/ 7057884 w 8607832"/>
                <a:gd name="connsiteY27" fmla="*/ 3889341 h 6279209"/>
                <a:gd name="connsiteX28" fmla="*/ 7311611 w 8607832"/>
                <a:gd name="connsiteY28" fmla="*/ 3701570 h 6279209"/>
                <a:gd name="connsiteX29" fmla="*/ 7883672 w 8607832"/>
                <a:gd name="connsiteY29" fmla="*/ 2875784 h 6279209"/>
                <a:gd name="connsiteX30" fmla="*/ 7909246 w 8607832"/>
                <a:gd name="connsiteY30" fmla="*/ 2790311 h 6279209"/>
                <a:gd name="connsiteX31" fmla="*/ 7835888 w 8607832"/>
                <a:gd name="connsiteY31" fmla="*/ 3051440 h 6279209"/>
                <a:gd name="connsiteX32" fmla="*/ 7279306 w 8607832"/>
                <a:gd name="connsiteY32" fmla="*/ 3802522 h 6279209"/>
                <a:gd name="connsiteX33" fmla="*/ 6992603 w 8607832"/>
                <a:gd name="connsiteY33" fmla="*/ 4017213 h 6279209"/>
                <a:gd name="connsiteX34" fmla="*/ 6713302 w 8607832"/>
                <a:gd name="connsiteY34" fmla="*/ 4190851 h 6279209"/>
                <a:gd name="connsiteX35" fmla="*/ 6627830 w 8607832"/>
                <a:gd name="connsiteY35" fmla="*/ 4239308 h 6279209"/>
                <a:gd name="connsiteX36" fmla="*/ 6605620 w 8607832"/>
                <a:gd name="connsiteY36" fmla="*/ 4251422 h 6279209"/>
                <a:gd name="connsiteX37" fmla="*/ 6226714 w 8607832"/>
                <a:gd name="connsiteY37" fmla="*/ 4447268 h 6279209"/>
                <a:gd name="connsiteX38" fmla="*/ 5314782 w 8607832"/>
                <a:gd name="connsiteY38" fmla="*/ 4943279 h 6279209"/>
                <a:gd name="connsiteX39" fmla="*/ 5158643 w 8607832"/>
                <a:gd name="connsiteY39" fmla="*/ 5046250 h 6279209"/>
                <a:gd name="connsiteX40" fmla="*/ 5162681 w 8607832"/>
                <a:gd name="connsiteY40" fmla="*/ 5025387 h 6279209"/>
                <a:gd name="connsiteX41" fmla="*/ 5227290 w 8607832"/>
                <a:gd name="connsiteY41" fmla="*/ 4323434 h 6279209"/>
                <a:gd name="connsiteX42" fmla="*/ 5106148 w 8607832"/>
                <a:gd name="connsiteY42" fmla="*/ 3860401 h 6279209"/>
                <a:gd name="connsiteX43" fmla="*/ 5139799 w 8607832"/>
                <a:gd name="connsiteY43" fmla="*/ 3818675 h 6279209"/>
                <a:gd name="connsiteX44" fmla="*/ 5695034 w 8607832"/>
                <a:gd name="connsiteY44" fmla="*/ 3194119 h 6279209"/>
                <a:gd name="connsiteX45" fmla="*/ 5830983 w 8607832"/>
                <a:gd name="connsiteY45" fmla="*/ 3023174 h 6279209"/>
                <a:gd name="connsiteX46" fmla="*/ 5873382 w 8607832"/>
                <a:gd name="connsiteY46" fmla="*/ 3008367 h 6279209"/>
                <a:gd name="connsiteX47" fmla="*/ 5983083 w 8607832"/>
                <a:gd name="connsiteY47" fmla="*/ 3009040 h 6279209"/>
                <a:gd name="connsiteX48" fmla="*/ 6257000 w 8607832"/>
                <a:gd name="connsiteY48" fmla="*/ 2840787 h 6279209"/>
                <a:gd name="connsiteX49" fmla="*/ 6605620 w 8607832"/>
                <a:gd name="connsiteY49" fmla="*/ 2172485 h 6279209"/>
                <a:gd name="connsiteX50" fmla="*/ 6623118 w 8607832"/>
                <a:gd name="connsiteY50" fmla="*/ 1339969 h 6279209"/>
                <a:gd name="connsiteX51" fmla="*/ 6528224 w 8607832"/>
                <a:gd name="connsiteY51" fmla="*/ 660899 h 6279209"/>
                <a:gd name="connsiteX52" fmla="*/ 6514091 w 8607832"/>
                <a:gd name="connsiteY52" fmla="*/ 520239 h 6279209"/>
                <a:gd name="connsiteX53" fmla="*/ 6493900 w 8607832"/>
                <a:gd name="connsiteY53" fmla="*/ 546486 h 6279209"/>
                <a:gd name="connsiteX54" fmla="*/ 6244212 w 8607832"/>
                <a:gd name="connsiteY54" fmla="*/ 975869 h 6279209"/>
                <a:gd name="connsiteX55" fmla="*/ 5935300 w 8607832"/>
                <a:gd name="connsiteY55" fmla="*/ 1788868 h 6279209"/>
                <a:gd name="connsiteX56" fmla="*/ 5707148 w 8607832"/>
                <a:gd name="connsiteY56" fmla="*/ 2531874 h 6279209"/>
                <a:gd name="connsiteX57" fmla="*/ 5679555 w 8607832"/>
                <a:gd name="connsiteY57" fmla="*/ 2738489 h 6279209"/>
                <a:gd name="connsiteX58" fmla="*/ 5734069 w 8607832"/>
                <a:gd name="connsiteY58" fmla="*/ 2914818 h 6279209"/>
                <a:gd name="connsiteX59" fmla="*/ 5963566 w 8607832"/>
                <a:gd name="connsiteY59" fmla="*/ 2599175 h 6279209"/>
                <a:gd name="connsiteX60" fmla="*/ 6141914 w 8607832"/>
                <a:gd name="connsiteY60" fmla="*/ 2254593 h 6279209"/>
                <a:gd name="connsiteX61" fmla="*/ 6262384 w 8607832"/>
                <a:gd name="connsiteY61" fmla="*/ 1884436 h 6279209"/>
                <a:gd name="connsiteX62" fmla="*/ 6343145 w 8607832"/>
                <a:gd name="connsiteY62" fmla="*/ 1508222 h 6279209"/>
                <a:gd name="connsiteX63" fmla="*/ 6310167 w 8607832"/>
                <a:gd name="connsiteY63" fmla="*/ 1747814 h 6279209"/>
                <a:gd name="connsiteX64" fmla="*/ 6045001 w 8607832"/>
                <a:gd name="connsiteY64" fmla="*/ 2568890 h 6279209"/>
                <a:gd name="connsiteX65" fmla="*/ 5560432 w 8607832"/>
                <a:gd name="connsiteY65" fmla="*/ 3235173 h 6279209"/>
                <a:gd name="connsiteX66" fmla="*/ 5096726 w 8607832"/>
                <a:gd name="connsiteY66" fmla="*/ 3741278 h 6279209"/>
                <a:gd name="connsiteX67" fmla="*/ 5067113 w 8607832"/>
                <a:gd name="connsiteY67" fmla="*/ 3767525 h 6279209"/>
                <a:gd name="connsiteX68" fmla="*/ 4911647 w 8607832"/>
                <a:gd name="connsiteY68" fmla="*/ 3459959 h 6279209"/>
                <a:gd name="connsiteX69" fmla="*/ 4890784 w 8607832"/>
                <a:gd name="connsiteY69" fmla="*/ 3404099 h 6279209"/>
                <a:gd name="connsiteX70" fmla="*/ 4849730 w 8607832"/>
                <a:gd name="connsiteY70" fmla="*/ 3028558 h 6279209"/>
                <a:gd name="connsiteX71" fmla="*/ 4854441 w 8607832"/>
                <a:gd name="connsiteY71" fmla="*/ 3002310 h 6279209"/>
                <a:gd name="connsiteX72" fmla="*/ 4856460 w 8607832"/>
                <a:gd name="connsiteY72" fmla="*/ 2981447 h 6279209"/>
                <a:gd name="connsiteX73" fmla="*/ 4952701 w 8607832"/>
                <a:gd name="connsiteY73" fmla="*/ 2717626 h 6279209"/>
                <a:gd name="connsiteX74" fmla="*/ 5173449 w 8607832"/>
                <a:gd name="connsiteY74" fmla="*/ 2368332 h 6279209"/>
                <a:gd name="connsiteX75" fmla="*/ 5481689 w 8607832"/>
                <a:gd name="connsiteY75" fmla="*/ 1759928 h 6279209"/>
                <a:gd name="connsiteX76" fmla="*/ 5514667 w 8607832"/>
                <a:gd name="connsiteY76" fmla="*/ 1741757 h 6279209"/>
                <a:gd name="connsiteX77" fmla="*/ 5803389 w 8607832"/>
                <a:gd name="connsiteY77" fmla="*/ 1570812 h 6279209"/>
                <a:gd name="connsiteX78" fmla="*/ 5822907 w 8607832"/>
                <a:gd name="connsiteY78" fmla="*/ 1095665 h 6279209"/>
                <a:gd name="connsiteX79" fmla="*/ 5540241 w 8607832"/>
                <a:gd name="connsiteY79" fmla="*/ 601000 h 6279209"/>
                <a:gd name="connsiteX80" fmla="*/ 5514667 w 8607832"/>
                <a:gd name="connsiteY80" fmla="*/ 600327 h 6279209"/>
                <a:gd name="connsiteX81" fmla="*/ 5421791 w 8607832"/>
                <a:gd name="connsiteY81" fmla="*/ 697914 h 6279209"/>
                <a:gd name="connsiteX82" fmla="*/ 5124319 w 8607832"/>
                <a:gd name="connsiteY82" fmla="*/ 1196617 h 6279209"/>
                <a:gd name="connsiteX83" fmla="*/ 5316801 w 8607832"/>
                <a:gd name="connsiteY83" fmla="*/ 1686570 h 6279209"/>
                <a:gd name="connsiteX84" fmla="*/ 5361220 w 8607832"/>
                <a:gd name="connsiteY84" fmla="*/ 1669072 h 6279209"/>
                <a:gd name="connsiteX85" fmla="*/ 5461499 w 8607832"/>
                <a:gd name="connsiteY85" fmla="*/ 1248439 h 6279209"/>
                <a:gd name="connsiteX86" fmla="*/ 5491784 w 8607832"/>
                <a:gd name="connsiteY86" fmla="*/ 1043170 h 6279209"/>
                <a:gd name="connsiteX87" fmla="*/ 5497841 w 8607832"/>
                <a:gd name="connsiteY87" fmla="*/ 1081532 h 6279209"/>
                <a:gd name="connsiteX88" fmla="*/ 5481016 w 8607832"/>
                <a:gd name="connsiteY88" fmla="*/ 1353429 h 6279209"/>
                <a:gd name="connsiteX89" fmla="*/ 5415734 w 8607832"/>
                <a:gd name="connsiteY89" fmla="*/ 1727624 h 6279209"/>
                <a:gd name="connsiteX90" fmla="*/ 5151240 w 8607832"/>
                <a:gd name="connsiteY90" fmla="*/ 2245171 h 6279209"/>
                <a:gd name="connsiteX91" fmla="*/ 4908282 w 8607832"/>
                <a:gd name="connsiteY91" fmla="*/ 2596483 h 6279209"/>
                <a:gd name="connsiteX92" fmla="*/ 4750124 w 8607832"/>
                <a:gd name="connsiteY92" fmla="*/ 2989523 h 6279209"/>
                <a:gd name="connsiteX93" fmla="*/ 4747432 w 8607832"/>
                <a:gd name="connsiteY93" fmla="*/ 3017116 h 6279209"/>
                <a:gd name="connsiteX94" fmla="*/ 4743394 w 8607832"/>
                <a:gd name="connsiteY94" fmla="*/ 3043364 h 6279209"/>
                <a:gd name="connsiteX95" fmla="*/ 4737337 w 8607832"/>
                <a:gd name="connsiteY95" fmla="*/ 3162487 h 6279209"/>
                <a:gd name="connsiteX96" fmla="*/ 4680804 w 8607832"/>
                <a:gd name="connsiteY96" fmla="*/ 3076341 h 6279209"/>
                <a:gd name="connsiteX97" fmla="*/ 4591293 w 8607832"/>
                <a:gd name="connsiteY97" fmla="*/ 2915491 h 6279209"/>
                <a:gd name="connsiteX98" fmla="*/ 4573122 w 8607832"/>
                <a:gd name="connsiteY98" fmla="*/ 2881841 h 6279209"/>
                <a:gd name="connsiteX99" fmla="*/ 4565719 w 8607832"/>
                <a:gd name="connsiteY99" fmla="*/ 2868381 h 6279209"/>
                <a:gd name="connsiteX100" fmla="*/ 4552259 w 8607832"/>
                <a:gd name="connsiteY100" fmla="*/ 2838095 h 6279209"/>
                <a:gd name="connsiteX101" fmla="*/ 4404869 w 8607832"/>
                <a:gd name="connsiteY101" fmla="*/ 2499569 h 6279209"/>
                <a:gd name="connsiteX102" fmla="*/ 4425059 w 8607832"/>
                <a:gd name="connsiteY102" fmla="*/ 2408713 h 6279209"/>
                <a:gd name="connsiteX103" fmla="*/ 4497071 w 8607832"/>
                <a:gd name="connsiteY103" fmla="*/ 2304396 h 6279209"/>
                <a:gd name="connsiteX104" fmla="*/ 4551585 w 8607832"/>
                <a:gd name="connsiteY104" fmla="*/ 2152968 h 6279209"/>
                <a:gd name="connsiteX105" fmla="*/ 4741375 w 8607832"/>
                <a:gd name="connsiteY105" fmla="*/ 1413327 h 6279209"/>
                <a:gd name="connsiteX106" fmla="*/ 4929146 w 8607832"/>
                <a:gd name="connsiteY106" fmla="*/ 819730 h 6279209"/>
                <a:gd name="connsiteX107" fmla="*/ 5233347 w 8607832"/>
                <a:gd name="connsiteY107" fmla="*/ 28940 h 6279209"/>
                <a:gd name="connsiteX108" fmla="*/ 5238058 w 8607832"/>
                <a:gd name="connsiteY108" fmla="*/ 0 h 6279209"/>
                <a:gd name="connsiteX109" fmla="*/ 4976929 w 8607832"/>
                <a:gd name="connsiteY109" fmla="*/ 159504 h 6279209"/>
                <a:gd name="connsiteX110" fmla="*/ 4204984 w 8607832"/>
                <a:gd name="connsiteY110" fmla="*/ 890396 h 6279209"/>
                <a:gd name="connsiteX111" fmla="*/ 3943182 w 8607832"/>
                <a:gd name="connsiteY111" fmla="*/ 2139508 h 6279209"/>
                <a:gd name="connsiteX112" fmla="*/ 4076438 w 8607832"/>
                <a:gd name="connsiteY112" fmla="*/ 2389868 h 6279209"/>
                <a:gd name="connsiteX113" fmla="*/ 4215079 w 8607832"/>
                <a:gd name="connsiteY113" fmla="*/ 2474668 h 6279209"/>
                <a:gd name="connsiteX114" fmla="*/ 4244018 w 8607832"/>
                <a:gd name="connsiteY114" fmla="*/ 2445055 h 6279209"/>
                <a:gd name="connsiteX115" fmla="*/ 4230558 w 8607832"/>
                <a:gd name="connsiteY115" fmla="*/ 1718875 h 6279209"/>
                <a:gd name="connsiteX116" fmla="*/ 4411599 w 8607832"/>
                <a:gd name="connsiteY116" fmla="*/ 1186522 h 6279209"/>
                <a:gd name="connsiteX117" fmla="*/ 4552259 w 8607832"/>
                <a:gd name="connsiteY117" fmla="*/ 934815 h 6279209"/>
                <a:gd name="connsiteX118" fmla="*/ 4572449 w 8607832"/>
                <a:gd name="connsiteY118" fmla="*/ 920008 h 6279209"/>
                <a:gd name="connsiteX119" fmla="*/ 4553604 w 8607832"/>
                <a:gd name="connsiteY119" fmla="*/ 956351 h 6279209"/>
                <a:gd name="connsiteX120" fmla="*/ 4390735 w 8607832"/>
                <a:gd name="connsiteY120" fmla="*/ 1302280 h 6279209"/>
                <a:gd name="connsiteX121" fmla="*/ 4340260 w 8607832"/>
                <a:gd name="connsiteY121" fmla="*/ 2524471 h 6279209"/>
                <a:gd name="connsiteX122" fmla="*/ 4501109 w 8607832"/>
                <a:gd name="connsiteY122" fmla="*/ 2892609 h 6279209"/>
                <a:gd name="connsiteX123" fmla="*/ 4519281 w 8607832"/>
                <a:gd name="connsiteY123" fmla="*/ 2931644 h 6279209"/>
                <a:gd name="connsiteX124" fmla="*/ 4692918 w 8607832"/>
                <a:gd name="connsiteY124" fmla="*/ 3241230 h 6279209"/>
                <a:gd name="connsiteX125" fmla="*/ 4992409 w 8607832"/>
                <a:gd name="connsiteY125" fmla="*/ 3809925 h 6279209"/>
                <a:gd name="connsiteX126" fmla="*/ 5000485 w 8607832"/>
                <a:gd name="connsiteY126" fmla="*/ 3847614 h 6279209"/>
                <a:gd name="connsiteX127" fmla="*/ 4993755 w 8607832"/>
                <a:gd name="connsiteY127" fmla="*/ 3855017 h 6279209"/>
                <a:gd name="connsiteX128" fmla="*/ 4993082 w 8607832"/>
                <a:gd name="connsiteY128" fmla="*/ 3855690 h 6279209"/>
                <a:gd name="connsiteX129" fmla="*/ 4982313 w 8607832"/>
                <a:gd name="connsiteY129" fmla="*/ 3867131 h 6279209"/>
                <a:gd name="connsiteX130" fmla="*/ 4626290 w 8607832"/>
                <a:gd name="connsiteY130" fmla="*/ 4274977 h 6279209"/>
                <a:gd name="connsiteX131" fmla="*/ 4180755 w 8607832"/>
                <a:gd name="connsiteY131" fmla="*/ 4968853 h 6279209"/>
                <a:gd name="connsiteX132" fmla="*/ 4071727 w 8607832"/>
                <a:gd name="connsiteY132" fmla="*/ 5853192 h 6279209"/>
                <a:gd name="connsiteX133" fmla="*/ 4040769 w 8607832"/>
                <a:gd name="connsiteY133" fmla="*/ 5907706 h 6279209"/>
                <a:gd name="connsiteX134" fmla="*/ 4005099 w 8607832"/>
                <a:gd name="connsiteY134" fmla="*/ 5881459 h 6279209"/>
                <a:gd name="connsiteX135" fmla="*/ 4007791 w 8607832"/>
                <a:gd name="connsiteY135" fmla="*/ 5830983 h 6279209"/>
                <a:gd name="connsiteX136" fmla="*/ 3990293 w 8607832"/>
                <a:gd name="connsiteY136" fmla="*/ 5807427 h 6279209"/>
                <a:gd name="connsiteX137" fmla="*/ 3964045 w 8607832"/>
                <a:gd name="connsiteY137" fmla="*/ 5789256 h 6279209"/>
                <a:gd name="connsiteX138" fmla="*/ 3941836 w 8607832"/>
                <a:gd name="connsiteY138" fmla="*/ 5705129 h 6279209"/>
                <a:gd name="connsiteX139" fmla="*/ 3908185 w 8607832"/>
                <a:gd name="connsiteY139" fmla="*/ 5236040 h 6279209"/>
                <a:gd name="connsiteX140" fmla="*/ 3918953 w 8607832"/>
                <a:gd name="connsiteY140" fmla="*/ 4237288 h 6279209"/>
                <a:gd name="connsiteX141" fmla="*/ 3786370 w 8607832"/>
                <a:gd name="connsiteY141" fmla="*/ 3122779 h 6279209"/>
                <a:gd name="connsiteX142" fmla="*/ 3570333 w 8607832"/>
                <a:gd name="connsiteY142" fmla="*/ 2570236 h 6279209"/>
                <a:gd name="connsiteX143" fmla="*/ 3563603 w 8607832"/>
                <a:gd name="connsiteY143" fmla="*/ 2556776 h 6279209"/>
                <a:gd name="connsiteX144" fmla="*/ 3556872 w 8607832"/>
                <a:gd name="connsiteY144" fmla="*/ 2543315 h 6279209"/>
                <a:gd name="connsiteX145" fmla="*/ 3531298 w 8607832"/>
                <a:gd name="connsiteY145" fmla="*/ 2494185 h 6279209"/>
                <a:gd name="connsiteX146" fmla="*/ 3525241 w 8607832"/>
                <a:gd name="connsiteY146" fmla="*/ 2482071 h 6279209"/>
                <a:gd name="connsiteX147" fmla="*/ 3410829 w 8607832"/>
                <a:gd name="connsiteY147" fmla="*/ 2273437 h 6279209"/>
                <a:gd name="connsiteX148" fmla="*/ 3411502 w 8607832"/>
                <a:gd name="connsiteY148" fmla="*/ 2229018 h 6279209"/>
                <a:gd name="connsiteX149" fmla="*/ 3451209 w 8607832"/>
                <a:gd name="connsiteY149" fmla="*/ 2126720 h 6279209"/>
                <a:gd name="connsiteX150" fmla="*/ 3431692 w 8607832"/>
                <a:gd name="connsiteY150" fmla="*/ 1895877 h 6279209"/>
                <a:gd name="connsiteX151" fmla="*/ 3186715 w 8607832"/>
                <a:gd name="connsiteY151" fmla="*/ 1401886 h 6279209"/>
                <a:gd name="connsiteX152" fmla="*/ 2531874 w 8607832"/>
                <a:gd name="connsiteY152" fmla="*/ 701952 h 6279209"/>
                <a:gd name="connsiteX153" fmla="*/ 1731662 w 8607832"/>
                <a:gd name="connsiteY153" fmla="*/ 39035 h 6279209"/>
                <a:gd name="connsiteX154" fmla="*/ 1722913 w 8607832"/>
                <a:gd name="connsiteY154" fmla="*/ 36343 h 6279209"/>
                <a:gd name="connsiteX155" fmla="*/ 1723586 w 8607832"/>
                <a:gd name="connsiteY155" fmla="*/ 47111 h 6279209"/>
                <a:gd name="connsiteX156" fmla="*/ 1984042 w 8607832"/>
                <a:gd name="connsiteY156" fmla="*/ 871552 h 6279209"/>
                <a:gd name="connsiteX157" fmla="*/ 2773486 w 8607832"/>
                <a:gd name="connsiteY157" fmla="*/ 2064130 h 6279209"/>
                <a:gd name="connsiteX158" fmla="*/ 3058170 w 8607832"/>
                <a:gd name="connsiteY158" fmla="*/ 2286897 h 6279209"/>
                <a:gd name="connsiteX159" fmla="*/ 3235845 w 8607832"/>
                <a:gd name="connsiteY159" fmla="*/ 2329297 h 6279209"/>
                <a:gd name="connsiteX160" fmla="*/ 3256709 w 8607832"/>
                <a:gd name="connsiteY160" fmla="*/ 2294974 h 6279209"/>
                <a:gd name="connsiteX161" fmla="*/ 3083072 w 8607832"/>
                <a:gd name="connsiteY161" fmla="*/ 1999521 h 6279209"/>
                <a:gd name="connsiteX162" fmla="*/ 2450440 w 8607832"/>
                <a:gd name="connsiteY162" fmla="*/ 1092973 h 6279209"/>
                <a:gd name="connsiteX163" fmla="*/ 2432941 w 8607832"/>
                <a:gd name="connsiteY163" fmla="*/ 1062014 h 6279209"/>
                <a:gd name="connsiteX164" fmla="*/ 2454478 w 8607832"/>
                <a:gd name="connsiteY164" fmla="*/ 1076820 h 6279209"/>
                <a:gd name="connsiteX165" fmla="*/ 2967986 w 8607832"/>
                <a:gd name="connsiteY165" fmla="*/ 1739738 h 6279209"/>
                <a:gd name="connsiteX166" fmla="*/ 3266131 w 8607832"/>
                <a:gd name="connsiteY166" fmla="*/ 2175850 h 6279209"/>
                <a:gd name="connsiteX167" fmla="*/ 3457939 w 8607832"/>
                <a:gd name="connsiteY167" fmla="*/ 2509665 h 6279209"/>
                <a:gd name="connsiteX168" fmla="*/ 3464670 w 8607832"/>
                <a:gd name="connsiteY168" fmla="*/ 2523125 h 6279209"/>
                <a:gd name="connsiteX169" fmla="*/ 3471400 w 8607832"/>
                <a:gd name="connsiteY169" fmla="*/ 2536585 h 6279209"/>
                <a:gd name="connsiteX170" fmla="*/ 3478130 w 8607832"/>
                <a:gd name="connsiteY170" fmla="*/ 2550045 h 6279209"/>
                <a:gd name="connsiteX171" fmla="*/ 3484860 w 8607832"/>
                <a:gd name="connsiteY171" fmla="*/ 2563506 h 6279209"/>
                <a:gd name="connsiteX172" fmla="*/ 3491590 w 8607832"/>
                <a:gd name="connsiteY172" fmla="*/ 2576966 h 6279209"/>
                <a:gd name="connsiteX173" fmla="*/ 3498320 w 8607832"/>
                <a:gd name="connsiteY173" fmla="*/ 2590426 h 6279209"/>
                <a:gd name="connsiteX174" fmla="*/ 3504378 w 8607832"/>
                <a:gd name="connsiteY174" fmla="*/ 2605906 h 6279209"/>
                <a:gd name="connsiteX175" fmla="*/ 3733875 w 8607832"/>
                <a:gd name="connsiteY175" fmla="*/ 3249979 h 6279209"/>
                <a:gd name="connsiteX176" fmla="*/ 3823385 w 8607832"/>
                <a:gd name="connsiteY176" fmla="*/ 4359777 h 6279209"/>
                <a:gd name="connsiteX177" fmla="*/ 3816655 w 8607832"/>
                <a:gd name="connsiteY177" fmla="*/ 4369199 h 6279209"/>
                <a:gd name="connsiteX178" fmla="*/ 3800503 w 8607832"/>
                <a:gd name="connsiteY178" fmla="*/ 4322761 h 6279209"/>
                <a:gd name="connsiteX179" fmla="*/ 3407464 w 8607832"/>
                <a:gd name="connsiteY179" fmla="*/ 3663208 h 6279209"/>
                <a:gd name="connsiteX180" fmla="*/ 2516395 w 8607832"/>
                <a:gd name="connsiteY180" fmla="*/ 2980101 h 6279209"/>
                <a:gd name="connsiteX181" fmla="*/ 2502934 w 8607832"/>
                <a:gd name="connsiteY181" fmla="*/ 2971351 h 6279209"/>
                <a:gd name="connsiteX182" fmla="*/ 2390541 w 8607832"/>
                <a:gd name="connsiteY182" fmla="*/ 2898666 h 6279209"/>
                <a:gd name="connsiteX183" fmla="*/ 2247863 w 8607832"/>
                <a:gd name="connsiteY183" fmla="*/ 2802425 h 6279209"/>
                <a:gd name="connsiteX184" fmla="*/ 2055381 w 8607832"/>
                <a:gd name="connsiteY184" fmla="*/ 2665131 h 6279209"/>
                <a:gd name="connsiteX185" fmla="*/ 1471879 w 8607832"/>
                <a:gd name="connsiteY185" fmla="*/ 2148930 h 6279209"/>
                <a:gd name="connsiteX186" fmla="*/ 1461111 w 8607832"/>
                <a:gd name="connsiteY186" fmla="*/ 2109895 h 6279209"/>
                <a:gd name="connsiteX187" fmla="*/ 1501492 w 8607832"/>
                <a:gd name="connsiteY187" fmla="*/ 1918759 h 6279209"/>
                <a:gd name="connsiteX188" fmla="*/ 1395155 w 8607832"/>
                <a:gd name="connsiteY188" fmla="*/ 1570812 h 6279209"/>
                <a:gd name="connsiteX189" fmla="*/ 937507 w 8607832"/>
                <a:gd name="connsiteY189" fmla="*/ 860783 h 6279209"/>
                <a:gd name="connsiteX190" fmla="*/ 682435 w 8607832"/>
                <a:gd name="connsiteY190" fmla="*/ 471109 h 6279209"/>
                <a:gd name="connsiteX191" fmla="*/ 590905 w 8607832"/>
                <a:gd name="connsiteY191" fmla="*/ 214691 h 6279209"/>
                <a:gd name="connsiteX192" fmla="*/ 581483 w 8607832"/>
                <a:gd name="connsiteY192" fmla="*/ 222767 h 6279209"/>
                <a:gd name="connsiteX193" fmla="*/ 555909 w 8607832"/>
                <a:gd name="connsiteY193" fmla="*/ 262475 h 6279209"/>
                <a:gd name="connsiteX194" fmla="*/ 423998 w 8607832"/>
                <a:gd name="connsiteY194" fmla="*/ 619845 h 6279209"/>
                <a:gd name="connsiteX195" fmla="*/ 443515 w 8607832"/>
                <a:gd name="connsiteY195" fmla="*/ 1227575 h 6279209"/>
                <a:gd name="connsiteX196" fmla="*/ 806942 w 8607832"/>
                <a:gd name="connsiteY196" fmla="*/ 1996156 h 6279209"/>
                <a:gd name="connsiteX197" fmla="*/ 1087589 w 8607832"/>
                <a:gd name="connsiteY197" fmla="*/ 2216231 h 6279209"/>
                <a:gd name="connsiteX198" fmla="*/ 1317086 w 8607832"/>
                <a:gd name="connsiteY198" fmla="*/ 2233729 h 6279209"/>
                <a:gd name="connsiteX199" fmla="*/ 1327181 w 8607832"/>
                <a:gd name="connsiteY199" fmla="*/ 2198060 h 6279209"/>
                <a:gd name="connsiteX200" fmla="*/ 816364 w 8607832"/>
                <a:gd name="connsiteY200" fmla="*/ 1324489 h 6279209"/>
                <a:gd name="connsiteX201" fmla="*/ 702625 w 8607832"/>
                <a:gd name="connsiteY201" fmla="*/ 1031056 h 6279209"/>
                <a:gd name="connsiteX202" fmla="*/ 767908 w 8607832"/>
                <a:gd name="connsiteY202" fmla="*/ 1173061 h 6279209"/>
                <a:gd name="connsiteX203" fmla="*/ 1444285 w 8607832"/>
                <a:gd name="connsiteY203" fmla="*/ 2226326 h 6279209"/>
                <a:gd name="connsiteX204" fmla="*/ 2209501 w 8607832"/>
                <a:gd name="connsiteY204" fmla="*/ 2876457 h 6279209"/>
                <a:gd name="connsiteX205" fmla="*/ 2308434 w 8607832"/>
                <a:gd name="connsiteY205" fmla="*/ 2939720 h 6279209"/>
                <a:gd name="connsiteX206" fmla="*/ 2340738 w 8607832"/>
                <a:gd name="connsiteY206" fmla="*/ 2972025 h 6279209"/>
                <a:gd name="connsiteX207" fmla="*/ 2302377 w 8607832"/>
                <a:gd name="connsiteY207" fmla="*/ 2972025 h 6279209"/>
                <a:gd name="connsiteX208" fmla="*/ 2266034 w 8607832"/>
                <a:gd name="connsiteY208" fmla="*/ 2967313 h 6279209"/>
                <a:gd name="connsiteX209" fmla="*/ 1817807 w 8607832"/>
                <a:gd name="connsiteY209" fmla="*/ 3025866 h 6279209"/>
                <a:gd name="connsiteX210" fmla="*/ 1007500 w 8607832"/>
                <a:gd name="connsiteY210" fmla="*/ 3309877 h 6279209"/>
                <a:gd name="connsiteX211" fmla="*/ 960389 w 8607832"/>
                <a:gd name="connsiteY211" fmla="*/ 3293725 h 6279209"/>
                <a:gd name="connsiteX212" fmla="*/ 446207 w 8607832"/>
                <a:gd name="connsiteY212" fmla="*/ 3134221 h 6279209"/>
                <a:gd name="connsiteX213" fmla="*/ 217383 w 8607832"/>
                <a:gd name="connsiteY213" fmla="*/ 3227096 h 6279209"/>
                <a:gd name="connsiteX214" fmla="*/ 0 w 8607832"/>
                <a:gd name="connsiteY214" fmla="*/ 3236518 h 6279209"/>
                <a:gd name="connsiteX215" fmla="*/ 0 w 8607832"/>
                <a:gd name="connsiteY215" fmla="*/ 3330740 h 6279209"/>
                <a:gd name="connsiteX216" fmla="*/ 9422 w 8607832"/>
                <a:gd name="connsiteY216" fmla="*/ 3346892 h 6279209"/>
                <a:gd name="connsiteX217" fmla="*/ 255072 w 8607832"/>
                <a:gd name="connsiteY217" fmla="*/ 3717723 h 6279209"/>
                <a:gd name="connsiteX218" fmla="*/ 747044 w 8607832"/>
                <a:gd name="connsiteY218" fmla="*/ 3826078 h 6279209"/>
                <a:gd name="connsiteX219" fmla="*/ 1016249 w 8607832"/>
                <a:gd name="connsiteY219" fmla="*/ 3490244 h 6279209"/>
                <a:gd name="connsiteX220" fmla="*/ 981253 w 8607832"/>
                <a:gd name="connsiteY220" fmla="*/ 3461305 h 6279209"/>
                <a:gd name="connsiteX221" fmla="*/ 563312 w 8607832"/>
                <a:gd name="connsiteY221" fmla="*/ 3490917 h 6279209"/>
                <a:gd name="connsiteX222" fmla="*/ 390347 w 8607832"/>
                <a:gd name="connsiteY222" fmla="*/ 3460632 h 6279209"/>
                <a:gd name="connsiteX223" fmla="*/ 489953 w 8607832"/>
                <a:gd name="connsiteY223" fmla="*/ 3463997 h 6279209"/>
                <a:gd name="connsiteX224" fmla="*/ 903183 w 8607832"/>
                <a:gd name="connsiteY224" fmla="*/ 3408137 h 6279209"/>
                <a:gd name="connsiteX225" fmla="*/ 1043170 w 8607832"/>
                <a:gd name="connsiteY225" fmla="*/ 3372467 h 6279209"/>
                <a:gd name="connsiteX226" fmla="*/ 1508895 w 8607832"/>
                <a:gd name="connsiteY226" fmla="*/ 3218347 h 6279209"/>
                <a:gd name="connsiteX227" fmla="*/ 1912029 w 8607832"/>
                <a:gd name="connsiteY227" fmla="*/ 3101243 h 6279209"/>
                <a:gd name="connsiteX228" fmla="*/ 1912029 w 8607832"/>
                <a:gd name="connsiteY228" fmla="*/ 3101243 h 6279209"/>
                <a:gd name="connsiteX229" fmla="*/ 1924816 w 8607832"/>
                <a:gd name="connsiteY229" fmla="*/ 3099224 h 6279209"/>
                <a:gd name="connsiteX230" fmla="*/ 1986061 w 8607832"/>
                <a:gd name="connsiteY230" fmla="*/ 3087783 h 6279209"/>
                <a:gd name="connsiteX231" fmla="*/ 1992791 w 8607832"/>
                <a:gd name="connsiteY231" fmla="*/ 3087110 h 6279209"/>
                <a:gd name="connsiteX232" fmla="*/ 2087013 w 8607832"/>
                <a:gd name="connsiteY232" fmla="*/ 3074322 h 6279209"/>
                <a:gd name="connsiteX233" fmla="*/ 2113933 w 8607832"/>
                <a:gd name="connsiteY233" fmla="*/ 3072976 h 6279209"/>
                <a:gd name="connsiteX234" fmla="*/ 2118644 w 8607832"/>
                <a:gd name="connsiteY234" fmla="*/ 3064227 h 6279209"/>
                <a:gd name="connsiteX235" fmla="*/ 2257958 w 8607832"/>
                <a:gd name="connsiteY235" fmla="*/ 3064227 h 6279209"/>
                <a:gd name="connsiteX236" fmla="*/ 2262669 w 8607832"/>
                <a:gd name="connsiteY236" fmla="*/ 3072976 h 6279209"/>
                <a:gd name="connsiteX237" fmla="*/ 2434960 w 8607832"/>
                <a:gd name="connsiteY237" fmla="*/ 3101243 h 6279209"/>
                <a:gd name="connsiteX238" fmla="*/ 2635518 w 8607832"/>
                <a:gd name="connsiteY238" fmla="*/ 3164506 h 6279209"/>
                <a:gd name="connsiteX239" fmla="*/ 3038653 w 8607832"/>
                <a:gd name="connsiteY239" fmla="*/ 3453902 h 6279209"/>
                <a:gd name="connsiteX240" fmla="*/ 3580428 w 8607832"/>
                <a:gd name="connsiteY240" fmla="*/ 4087880 h 6279209"/>
                <a:gd name="connsiteX241" fmla="*/ 3776274 w 8607832"/>
                <a:gd name="connsiteY241" fmla="*/ 4626290 h 6279209"/>
                <a:gd name="connsiteX242" fmla="*/ 3813963 w 8607832"/>
                <a:gd name="connsiteY242" fmla="*/ 4802619 h 6279209"/>
                <a:gd name="connsiteX243" fmla="*/ 3811944 w 8607832"/>
                <a:gd name="connsiteY243" fmla="*/ 5407658 h 6279209"/>
                <a:gd name="connsiteX244" fmla="*/ 3881265 w 8607832"/>
                <a:gd name="connsiteY244" fmla="*/ 5874056 h 6279209"/>
                <a:gd name="connsiteX245" fmla="*/ 3879919 w 8607832"/>
                <a:gd name="connsiteY245" fmla="*/ 5898957 h 6279209"/>
                <a:gd name="connsiteX246" fmla="*/ 3757430 w 8607832"/>
                <a:gd name="connsiteY246" fmla="*/ 5946068 h 6279209"/>
                <a:gd name="connsiteX247" fmla="*/ 3743970 w 8607832"/>
                <a:gd name="connsiteY247" fmla="*/ 6053750 h 6279209"/>
                <a:gd name="connsiteX248" fmla="*/ 3803195 w 8607832"/>
                <a:gd name="connsiteY248" fmla="*/ 6092112 h 6279209"/>
                <a:gd name="connsiteX249" fmla="*/ 3896071 w 8607832"/>
                <a:gd name="connsiteY249" fmla="*/ 6023464 h 6279209"/>
                <a:gd name="connsiteX250" fmla="*/ 3920972 w 8607832"/>
                <a:gd name="connsiteY250" fmla="*/ 5996544 h 6279209"/>
                <a:gd name="connsiteX251" fmla="*/ 3918953 w 8607832"/>
                <a:gd name="connsiteY251" fmla="*/ 6053077 h 6279209"/>
                <a:gd name="connsiteX252" fmla="*/ 3931741 w 8607832"/>
                <a:gd name="connsiteY252" fmla="*/ 6077978 h 6279209"/>
                <a:gd name="connsiteX253" fmla="*/ 3951931 w 8607832"/>
                <a:gd name="connsiteY253" fmla="*/ 6055769 h 6279209"/>
                <a:gd name="connsiteX254" fmla="*/ 3972121 w 8607832"/>
                <a:gd name="connsiteY254" fmla="*/ 5988468 h 6279209"/>
                <a:gd name="connsiteX255" fmla="*/ 3994331 w 8607832"/>
                <a:gd name="connsiteY255" fmla="*/ 5968277 h 6279209"/>
                <a:gd name="connsiteX256" fmla="*/ 4005099 w 8607832"/>
                <a:gd name="connsiteY256" fmla="*/ 5995198 h 6279209"/>
                <a:gd name="connsiteX257" fmla="*/ 4071054 w 8607832"/>
                <a:gd name="connsiteY257" fmla="*/ 6040290 h 6279209"/>
                <a:gd name="connsiteX258" fmla="*/ 4100667 w 8607832"/>
                <a:gd name="connsiteY258" fmla="*/ 6026829 h 6279209"/>
                <a:gd name="connsiteX259" fmla="*/ 4110089 w 8607832"/>
                <a:gd name="connsiteY259" fmla="*/ 5993179 h 6279209"/>
                <a:gd name="connsiteX260" fmla="*/ 4124895 w 8607832"/>
                <a:gd name="connsiteY260" fmla="*/ 6032214 h 6279209"/>
                <a:gd name="connsiteX261" fmla="*/ 4117492 w 8607832"/>
                <a:gd name="connsiteY261" fmla="*/ 6106918 h 6279209"/>
                <a:gd name="connsiteX262" fmla="*/ 4080476 w 8607832"/>
                <a:gd name="connsiteY262" fmla="*/ 6141242 h 6279209"/>
                <a:gd name="connsiteX263" fmla="*/ 4176717 w 8607832"/>
                <a:gd name="connsiteY263" fmla="*/ 6189025 h 6279209"/>
                <a:gd name="connsiteX264" fmla="*/ 4170660 w 8607832"/>
                <a:gd name="connsiteY264" fmla="*/ 6271133 h 6279209"/>
                <a:gd name="connsiteX265" fmla="*/ 4195562 w 8607832"/>
                <a:gd name="connsiteY265" fmla="*/ 6277863 h 6279209"/>
                <a:gd name="connsiteX266" fmla="*/ 4261517 w 8607832"/>
                <a:gd name="connsiteY266" fmla="*/ 6267768 h 6279209"/>
                <a:gd name="connsiteX267" fmla="*/ 4289784 w 8607832"/>
                <a:gd name="connsiteY267" fmla="*/ 6247578 h 6279209"/>
                <a:gd name="connsiteX268" fmla="*/ 4295840 w 8607832"/>
                <a:gd name="connsiteY268" fmla="*/ 6204505 h 6279209"/>
                <a:gd name="connsiteX269" fmla="*/ 4305936 w 8607832"/>
                <a:gd name="connsiteY269" fmla="*/ 6182969 h 6279209"/>
                <a:gd name="connsiteX270" fmla="*/ 4324107 w 8607832"/>
                <a:gd name="connsiteY270" fmla="*/ 6199794 h 6279209"/>
                <a:gd name="connsiteX271" fmla="*/ 4336894 w 8607832"/>
                <a:gd name="connsiteY271" fmla="*/ 6230752 h 6279209"/>
                <a:gd name="connsiteX272" fmla="*/ 4342951 w 8607832"/>
                <a:gd name="connsiteY272" fmla="*/ 6226714 h 6279209"/>
                <a:gd name="connsiteX273" fmla="*/ 4369872 w 8607832"/>
                <a:gd name="connsiteY273" fmla="*/ 6185660 h 6279209"/>
                <a:gd name="connsiteX274" fmla="*/ 4382659 w 8607832"/>
                <a:gd name="connsiteY274" fmla="*/ 6234791 h 6279209"/>
                <a:gd name="connsiteX275" fmla="*/ 4406888 w 8607832"/>
                <a:gd name="connsiteY275" fmla="*/ 6265749 h 6279209"/>
                <a:gd name="connsiteX276" fmla="*/ 4484284 w 8607832"/>
                <a:gd name="connsiteY276" fmla="*/ 6275171 h 6279209"/>
                <a:gd name="connsiteX277" fmla="*/ 4499090 w 8607832"/>
                <a:gd name="connsiteY277" fmla="*/ 6272479 h 6279209"/>
                <a:gd name="connsiteX278" fmla="*/ 4512551 w 8607832"/>
                <a:gd name="connsiteY278" fmla="*/ 6181622 h 6279209"/>
                <a:gd name="connsiteX279" fmla="*/ 4572449 w 8607832"/>
                <a:gd name="connsiteY279" fmla="*/ 6153356 h 6279209"/>
                <a:gd name="connsiteX280" fmla="*/ 4575814 w 8607832"/>
                <a:gd name="connsiteY280" fmla="*/ 6127781 h 6279209"/>
                <a:gd name="connsiteX281" fmla="*/ 4538125 w 8607832"/>
                <a:gd name="connsiteY281" fmla="*/ 6076633 h 6279209"/>
                <a:gd name="connsiteX282" fmla="*/ 4536779 w 8607832"/>
                <a:gd name="connsiteY282" fmla="*/ 6042309 h 6279209"/>
                <a:gd name="connsiteX283" fmla="*/ 4573122 w 8607832"/>
                <a:gd name="connsiteY283" fmla="*/ 6032214 h 6279209"/>
                <a:gd name="connsiteX284" fmla="*/ 4637731 w 8607832"/>
                <a:gd name="connsiteY284" fmla="*/ 6051058 h 6279209"/>
                <a:gd name="connsiteX285" fmla="*/ 4665997 w 8607832"/>
                <a:gd name="connsiteY285" fmla="*/ 6029522 h 6279209"/>
                <a:gd name="connsiteX286" fmla="*/ 4665997 w 8607832"/>
                <a:gd name="connsiteY286" fmla="*/ 5985776 h 6279209"/>
                <a:gd name="connsiteX287" fmla="*/ 4681477 w 8607832"/>
                <a:gd name="connsiteY287" fmla="*/ 5966931 h 6279209"/>
                <a:gd name="connsiteX288" fmla="*/ 4701667 w 8607832"/>
                <a:gd name="connsiteY288" fmla="*/ 5981065 h 6279209"/>
                <a:gd name="connsiteX289" fmla="*/ 4724550 w 8607832"/>
                <a:gd name="connsiteY289" fmla="*/ 6054423 h 6279209"/>
                <a:gd name="connsiteX290" fmla="*/ 4743394 w 8607832"/>
                <a:gd name="connsiteY290" fmla="*/ 6073268 h 6279209"/>
                <a:gd name="connsiteX291" fmla="*/ 4752143 w 8607832"/>
                <a:gd name="connsiteY291" fmla="*/ 6050385 h 6279209"/>
                <a:gd name="connsiteX292" fmla="*/ 4752143 w 8607832"/>
                <a:gd name="connsiteY292" fmla="*/ 5996544 h 6279209"/>
                <a:gd name="connsiteX293" fmla="*/ 4800600 w 8607832"/>
                <a:gd name="connsiteY293" fmla="*/ 6046347 h 6279209"/>
                <a:gd name="connsiteX294" fmla="*/ 4859825 w 8607832"/>
                <a:gd name="connsiteY294" fmla="*/ 6088747 h 6279209"/>
                <a:gd name="connsiteX295" fmla="*/ 4932511 w 8607832"/>
                <a:gd name="connsiteY295" fmla="*/ 6036252 h 6279209"/>
                <a:gd name="connsiteX296" fmla="*/ 4919050 w 8607832"/>
                <a:gd name="connsiteY296" fmla="*/ 5940011 h 6279209"/>
                <a:gd name="connsiteX297" fmla="*/ 4830213 w 8607832"/>
                <a:gd name="connsiteY297" fmla="*/ 5933281 h 6279209"/>
                <a:gd name="connsiteX298" fmla="*/ 4779064 w 8607832"/>
                <a:gd name="connsiteY298" fmla="*/ 5876074 h 6279209"/>
                <a:gd name="connsiteX299" fmla="*/ 4778391 w 8607832"/>
                <a:gd name="connsiteY299" fmla="*/ 5829637 h 6279209"/>
                <a:gd name="connsiteX300" fmla="*/ 5091342 w 8607832"/>
                <a:gd name="connsiteY300" fmla="*/ 5236712 h 6279209"/>
                <a:gd name="connsiteX301" fmla="*/ 5116243 w 8607832"/>
                <a:gd name="connsiteY301" fmla="*/ 5202389 h 6279209"/>
                <a:gd name="connsiteX302" fmla="*/ 5269690 w 8607832"/>
                <a:gd name="connsiteY302" fmla="*/ 5086631 h 6279209"/>
                <a:gd name="connsiteX303" fmla="*/ 5744837 w 8607832"/>
                <a:gd name="connsiteY303" fmla="*/ 4795889 h 6279209"/>
                <a:gd name="connsiteX304" fmla="*/ 5814830 w 8607832"/>
                <a:gd name="connsiteY304" fmla="*/ 4775699 h 6279209"/>
                <a:gd name="connsiteX305" fmla="*/ 6103553 w 8607832"/>
                <a:gd name="connsiteY305" fmla="*/ 4765603 h 6279209"/>
                <a:gd name="connsiteX306" fmla="*/ 7086824 w 8607832"/>
                <a:gd name="connsiteY306" fmla="*/ 4811369 h 6279209"/>
                <a:gd name="connsiteX307" fmla="*/ 7489959 w 8607832"/>
                <a:gd name="connsiteY307" fmla="*/ 4805311 h 6279209"/>
                <a:gd name="connsiteX308" fmla="*/ 7516880 w 8607832"/>
                <a:gd name="connsiteY308" fmla="*/ 4801946 h 6279209"/>
                <a:gd name="connsiteX309" fmla="*/ 7536397 w 8607832"/>
                <a:gd name="connsiteY309" fmla="*/ 4800600 h 6279209"/>
                <a:gd name="connsiteX310" fmla="*/ 7619850 w 8607832"/>
                <a:gd name="connsiteY310" fmla="*/ 4791178 h 6279209"/>
                <a:gd name="connsiteX311" fmla="*/ 7661577 w 8607832"/>
                <a:gd name="connsiteY311" fmla="*/ 4813388 h 6279209"/>
                <a:gd name="connsiteX312" fmla="*/ 7920014 w 8607832"/>
                <a:gd name="connsiteY312" fmla="*/ 5004523 h 6279209"/>
                <a:gd name="connsiteX313" fmla="*/ 8354780 w 8607832"/>
                <a:gd name="connsiteY313" fmla="*/ 4830886 h 6279209"/>
                <a:gd name="connsiteX314" fmla="*/ 8579567 w 8607832"/>
                <a:gd name="connsiteY314" fmla="*/ 4409580 h 6279209"/>
                <a:gd name="connsiteX315" fmla="*/ 8613217 w 8607832"/>
                <a:gd name="connsiteY315" fmla="*/ 4250076 h 6279209"/>
                <a:gd name="connsiteX316" fmla="*/ 8613217 w 8607832"/>
                <a:gd name="connsiteY316" fmla="*/ 4196235 h 6279209"/>
                <a:gd name="connsiteX317" fmla="*/ 8420062 w 8607832"/>
                <a:gd name="connsiteY317" fmla="*/ 4211041 h 6279209"/>
                <a:gd name="connsiteX318" fmla="*/ 4571776 w 8607832"/>
                <a:gd name="connsiteY318" fmla="*/ 915970 h 6279209"/>
                <a:gd name="connsiteX319" fmla="*/ 4583890 w 8607832"/>
                <a:gd name="connsiteY319" fmla="*/ 888377 h 6279209"/>
                <a:gd name="connsiteX320" fmla="*/ 4571776 w 8607832"/>
                <a:gd name="connsiteY320" fmla="*/ 915970 h 6279209"/>
                <a:gd name="connsiteX321" fmla="*/ 2362948 w 8607832"/>
                <a:gd name="connsiteY321" fmla="*/ 965100 h 6279209"/>
                <a:gd name="connsiteX322" fmla="*/ 2363621 w 8607832"/>
                <a:gd name="connsiteY322" fmla="*/ 962408 h 6279209"/>
                <a:gd name="connsiteX323" fmla="*/ 2368332 w 8607832"/>
                <a:gd name="connsiteY323" fmla="*/ 967119 h 6279209"/>
                <a:gd name="connsiteX324" fmla="*/ 2362948 w 8607832"/>
                <a:gd name="connsiteY324" fmla="*/ 965100 h 6279209"/>
                <a:gd name="connsiteX325" fmla="*/ 2435633 w 8607832"/>
                <a:gd name="connsiteY325" fmla="*/ 1055284 h 6279209"/>
                <a:gd name="connsiteX326" fmla="*/ 2426211 w 8607832"/>
                <a:gd name="connsiteY326" fmla="*/ 1053265 h 6279209"/>
                <a:gd name="connsiteX327" fmla="*/ 2370351 w 8607832"/>
                <a:gd name="connsiteY327" fmla="*/ 968465 h 6279209"/>
                <a:gd name="connsiteX328" fmla="*/ 2432268 w 8607832"/>
                <a:gd name="connsiteY328" fmla="*/ 1045862 h 6279209"/>
                <a:gd name="connsiteX329" fmla="*/ 2435633 w 8607832"/>
                <a:gd name="connsiteY329" fmla="*/ 1055284 h 6279209"/>
                <a:gd name="connsiteX330" fmla="*/ 695895 w 8607832"/>
                <a:gd name="connsiteY330" fmla="*/ 1016922 h 6279209"/>
                <a:gd name="connsiteX331" fmla="*/ 692530 w 8607832"/>
                <a:gd name="connsiteY331" fmla="*/ 1005481 h 6279209"/>
                <a:gd name="connsiteX332" fmla="*/ 695895 w 8607832"/>
                <a:gd name="connsiteY332" fmla="*/ 1016922 h 6279209"/>
                <a:gd name="connsiteX333" fmla="*/ 4511205 w 8607832"/>
                <a:gd name="connsiteY333" fmla="*/ 6014042 h 6279209"/>
                <a:gd name="connsiteX334" fmla="*/ 4537452 w 8607832"/>
                <a:gd name="connsiteY334" fmla="*/ 5944049 h 6279209"/>
                <a:gd name="connsiteX335" fmla="*/ 4511205 w 8607832"/>
                <a:gd name="connsiteY335" fmla="*/ 6014042 h 6279209"/>
                <a:gd name="connsiteX336" fmla="*/ 4750797 w 8607832"/>
                <a:gd name="connsiteY336" fmla="*/ 5917128 h 6279209"/>
                <a:gd name="connsiteX337" fmla="*/ 4741375 w 8607832"/>
                <a:gd name="connsiteY337" fmla="*/ 5939338 h 6279209"/>
                <a:gd name="connsiteX338" fmla="*/ 4732626 w 8607832"/>
                <a:gd name="connsiteY338" fmla="*/ 5935300 h 6279209"/>
                <a:gd name="connsiteX339" fmla="*/ 4727915 w 8607832"/>
                <a:gd name="connsiteY339" fmla="*/ 5907706 h 6279209"/>
                <a:gd name="connsiteX340" fmla="*/ 4750797 w 8607832"/>
                <a:gd name="connsiteY340" fmla="*/ 5875402 h 6279209"/>
                <a:gd name="connsiteX341" fmla="*/ 4750797 w 8607832"/>
                <a:gd name="connsiteY341" fmla="*/ 5917128 h 6279209"/>
                <a:gd name="connsiteX342" fmla="*/ 4875978 w 8607832"/>
                <a:gd name="connsiteY342" fmla="*/ 5457461 h 6279209"/>
                <a:gd name="connsiteX343" fmla="*/ 4616868 w 8607832"/>
                <a:gd name="connsiteY343" fmla="*/ 5877421 h 6279209"/>
                <a:gd name="connsiteX344" fmla="*/ 4562354 w 8607832"/>
                <a:gd name="connsiteY344" fmla="*/ 5884824 h 6279209"/>
                <a:gd name="connsiteX345" fmla="*/ 4880015 w 8607832"/>
                <a:gd name="connsiteY345" fmla="*/ 5419772 h 6279209"/>
                <a:gd name="connsiteX346" fmla="*/ 4875978 w 8607832"/>
                <a:gd name="connsiteY346" fmla="*/ 5457461 h 6279209"/>
                <a:gd name="connsiteX347" fmla="*/ 5020675 w 8607832"/>
                <a:gd name="connsiteY347" fmla="*/ 5141145 h 6279209"/>
                <a:gd name="connsiteX348" fmla="*/ 4989717 w 8607832"/>
                <a:gd name="connsiteY348" fmla="*/ 5179506 h 6279209"/>
                <a:gd name="connsiteX349" fmla="*/ 4445922 w 8607832"/>
                <a:gd name="connsiteY349" fmla="*/ 5878767 h 6279209"/>
                <a:gd name="connsiteX350" fmla="*/ 4415637 w 8607832"/>
                <a:gd name="connsiteY350" fmla="*/ 5953471 h 6279209"/>
                <a:gd name="connsiteX351" fmla="*/ 4357085 w 8607832"/>
                <a:gd name="connsiteY351" fmla="*/ 6075286 h 6279209"/>
                <a:gd name="connsiteX352" fmla="*/ 4338240 w 8607832"/>
                <a:gd name="connsiteY352" fmla="*/ 6125762 h 6279209"/>
                <a:gd name="connsiteX353" fmla="*/ 4322761 w 8607832"/>
                <a:gd name="connsiteY353" fmla="*/ 6080671 h 6279209"/>
                <a:gd name="connsiteX354" fmla="*/ 4306609 w 8607832"/>
                <a:gd name="connsiteY354" fmla="*/ 6061826 h 6279209"/>
                <a:gd name="connsiteX355" fmla="*/ 4295168 w 8607832"/>
                <a:gd name="connsiteY355" fmla="*/ 6082689 h 6279209"/>
                <a:gd name="connsiteX356" fmla="*/ 4292475 w 8607832"/>
                <a:gd name="connsiteY356" fmla="*/ 6112302 h 6279209"/>
                <a:gd name="connsiteX357" fmla="*/ 4277669 w 8607832"/>
                <a:gd name="connsiteY357" fmla="*/ 6097496 h 6279209"/>
                <a:gd name="connsiteX358" fmla="*/ 4183447 w 8607832"/>
                <a:gd name="connsiteY358" fmla="*/ 5282478 h 6279209"/>
                <a:gd name="connsiteX359" fmla="*/ 4412945 w 8607832"/>
                <a:gd name="connsiteY359" fmla="*/ 4743394 h 6279209"/>
                <a:gd name="connsiteX360" fmla="*/ 5036828 w 8607832"/>
                <a:gd name="connsiteY360" fmla="*/ 3935106 h 6279209"/>
                <a:gd name="connsiteX361" fmla="*/ 5054999 w 8607832"/>
                <a:gd name="connsiteY361" fmla="*/ 3966064 h 6279209"/>
                <a:gd name="connsiteX362" fmla="*/ 5020675 w 8607832"/>
                <a:gd name="connsiteY362" fmla="*/ 5141145 h 6279209"/>
                <a:gd name="connsiteX0" fmla="*/ 8420062 w 8613218"/>
                <a:gd name="connsiteY0" fmla="*/ 4211041 h 6281670"/>
                <a:gd name="connsiteX1" fmla="*/ 7990681 w 8613218"/>
                <a:gd name="connsiteY1" fmla="*/ 4231232 h 6281670"/>
                <a:gd name="connsiteX2" fmla="*/ 7630619 w 8613218"/>
                <a:gd name="connsiteY2" fmla="*/ 4614849 h 6281670"/>
                <a:gd name="connsiteX3" fmla="*/ 7659558 w 8613218"/>
                <a:gd name="connsiteY3" fmla="*/ 4643788 h 6281670"/>
                <a:gd name="connsiteX4" fmla="*/ 7859443 w 8613218"/>
                <a:gd name="connsiteY4" fmla="*/ 4617541 h 6281670"/>
                <a:gd name="connsiteX5" fmla="*/ 8222196 w 8613218"/>
                <a:gd name="connsiteY5" fmla="*/ 4498418 h 6281670"/>
                <a:gd name="connsiteX6" fmla="*/ 8236330 w 8613218"/>
                <a:gd name="connsiteY6" fmla="*/ 4496398 h 6281670"/>
                <a:gd name="connsiteX7" fmla="*/ 8228254 w 8613218"/>
                <a:gd name="connsiteY7" fmla="*/ 4504475 h 6281670"/>
                <a:gd name="connsiteX8" fmla="*/ 7670326 w 8613218"/>
                <a:gd name="connsiteY8" fmla="*/ 4709743 h 6281670"/>
                <a:gd name="connsiteX9" fmla="*/ 7436791 w 8613218"/>
                <a:gd name="connsiteY9" fmla="*/ 4735318 h 6281670"/>
                <a:gd name="connsiteX10" fmla="*/ 6759067 w 8613218"/>
                <a:gd name="connsiteY10" fmla="*/ 4696956 h 6281670"/>
                <a:gd name="connsiteX11" fmla="*/ 6037597 w 8613218"/>
                <a:gd name="connsiteY11" fmla="*/ 4656576 h 6281670"/>
                <a:gd name="connsiteX12" fmla="*/ 6023464 w 8613218"/>
                <a:gd name="connsiteY12" fmla="*/ 4649172 h 6281670"/>
                <a:gd name="connsiteX13" fmla="*/ 6361317 w 8613218"/>
                <a:gd name="connsiteY13" fmla="*/ 4472170 h 6281670"/>
                <a:gd name="connsiteX14" fmla="*/ 6783296 w 8613218"/>
                <a:gd name="connsiteY14" fmla="*/ 4236616 h 6281670"/>
                <a:gd name="connsiteX15" fmla="*/ 7066634 w 8613218"/>
                <a:gd name="connsiteY15" fmla="*/ 4052210 h 6281670"/>
                <a:gd name="connsiteX16" fmla="*/ 7151433 w 8613218"/>
                <a:gd name="connsiteY16" fmla="*/ 4042115 h 6281670"/>
                <a:gd name="connsiteX17" fmla="*/ 7304208 w 8613218"/>
                <a:gd name="connsiteY17" fmla="*/ 4071727 h 6281670"/>
                <a:gd name="connsiteX18" fmla="*/ 7625235 w 8613218"/>
                <a:gd name="connsiteY18" fmla="*/ 3948566 h 6281670"/>
                <a:gd name="connsiteX19" fmla="*/ 8172394 w 8613218"/>
                <a:gd name="connsiteY19" fmla="*/ 2496877 h 6281670"/>
                <a:gd name="connsiteX20" fmla="*/ 7882325 w 8613218"/>
                <a:gd name="connsiteY20" fmla="*/ 1811077 h 6281670"/>
                <a:gd name="connsiteX21" fmla="*/ 7854059 w 8613218"/>
                <a:gd name="connsiteY21" fmla="*/ 1889820 h 6281670"/>
                <a:gd name="connsiteX22" fmla="*/ 7732917 w 8613218"/>
                <a:gd name="connsiteY22" fmla="*/ 2389195 h 6281670"/>
                <a:gd name="connsiteX23" fmla="*/ 7607736 w 8613218"/>
                <a:gd name="connsiteY23" fmla="*/ 2746565 h 6281670"/>
                <a:gd name="connsiteX24" fmla="*/ 7178354 w 8613218"/>
                <a:gd name="connsiteY24" fmla="*/ 3424962 h 6281670"/>
                <a:gd name="connsiteX25" fmla="*/ 7050481 w 8613218"/>
                <a:gd name="connsiteY25" fmla="*/ 3653113 h 6281670"/>
                <a:gd name="connsiteX26" fmla="*/ 7022888 w 8613218"/>
                <a:gd name="connsiteY26" fmla="*/ 3873861 h 6281670"/>
                <a:gd name="connsiteX27" fmla="*/ 7057884 w 8613218"/>
                <a:gd name="connsiteY27" fmla="*/ 3889341 h 6281670"/>
                <a:gd name="connsiteX28" fmla="*/ 7311611 w 8613218"/>
                <a:gd name="connsiteY28" fmla="*/ 3701570 h 6281670"/>
                <a:gd name="connsiteX29" fmla="*/ 7883672 w 8613218"/>
                <a:gd name="connsiteY29" fmla="*/ 2875784 h 6281670"/>
                <a:gd name="connsiteX30" fmla="*/ 7909246 w 8613218"/>
                <a:gd name="connsiteY30" fmla="*/ 2790311 h 6281670"/>
                <a:gd name="connsiteX31" fmla="*/ 7835888 w 8613218"/>
                <a:gd name="connsiteY31" fmla="*/ 3051440 h 6281670"/>
                <a:gd name="connsiteX32" fmla="*/ 7279306 w 8613218"/>
                <a:gd name="connsiteY32" fmla="*/ 3802522 h 6281670"/>
                <a:gd name="connsiteX33" fmla="*/ 6992603 w 8613218"/>
                <a:gd name="connsiteY33" fmla="*/ 4017213 h 6281670"/>
                <a:gd name="connsiteX34" fmla="*/ 6713302 w 8613218"/>
                <a:gd name="connsiteY34" fmla="*/ 4190851 h 6281670"/>
                <a:gd name="connsiteX35" fmla="*/ 6627830 w 8613218"/>
                <a:gd name="connsiteY35" fmla="*/ 4239308 h 6281670"/>
                <a:gd name="connsiteX36" fmla="*/ 6605620 w 8613218"/>
                <a:gd name="connsiteY36" fmla="*/ 4251422 h 6281670"/>
                <a:gd name="connsiteX37" fmla="*/ 6226714 w 8613218"/>
                <a:gd name="connsiteY37" fmla="*/ 4447268 h 6281670"/>
                <a:gd name="connsiteX38" fmla="*/ 5314782 w 8613218"/>
                <a:gd name="connsiteY38" fmla="*/ 4943279 h 6281670"/>
                <a:gd name="connsiteX39" fmla="*/ 5158643 w 8613218"/>
                <a:gd name="connsiteY39" fmla="*/ 5046250 h 6281670"/>
                <a:gd name="connsiteX40" fmla="*/ 5162681 w 8613218"/>
                <a:gd name="connsiteY40" fmla="*/ 5025387 h 6281670"/>
                <a:gd name="connsiteX41" fmla="*/ 5227290 w 8613218"/>
                <a:gd name="connsiteY41" fmla="*/ 4323434 h 6281670"/>
                <a:gd name="connsiteX42" fmla="*/ 5106148 w 8613218"/>
                <a:gd name="connsiteY42" fmla="*/ 3860401 h 6281670"/>
                <a:gd name="connsiteX43" fmla="*/ 5139799 w 8613218"/>
                <a:gd name="connsiteY43" fmla="*/ 3818675 h 6281670"/>
                <a:gd name="connsiteX44" fmla="*/ 5695034 w 8613218"/>
                <a:gd name="connsiteY44" fmla="*/ 3194119 h 6281670"/>
                <a:gd name="connsiteX45" fmla="*/ 5830983 w 8613218"/>
                <a:gd name="connsiteY45" fmla="*/ 3023174 h 6281670"/>
                <a:gd name="connsiteX46" fmla="*/ 5873382 w 8613218"/>
                <a:gd name="connsiteY46" fmla="*/ 3008367 h 6281670"/>
                <a:gd name="connsiteX47" fmla="*/ 5983083 w 8613218"/>
                <a:gd name="connsiteY47" fmla="*/ 3009040 h 6281670"/>
                <a:gd name="connsiteX48" fmla="*/ 6257000 w 8613218"/>
                <a:gd name="connsiteY48" fmla="*/ 2840787 h 6281670"/>
                <a:gd name="connsiteX49" fmla="*/ 6605620 w 8613218"/>
                <a:gd name="connsiteY49" fmla="*/ 2172485 h 6281670"/>
                <a:gd name="connsiteX50" fmla="*/ 6623118 w 8613218"/>
                <a:gd name="connsiteY50" fmla="*/ 1339969 h 6281670"/>
                <a:gd name="connsiteX51" fmla="*/ 6528224 w 8613218"/>
                <a:gd name="connsiteY51" fmla="*/ 660899 h 6281670"/>
                <a:gd name="connsiteX52" fmla="*/ 6514091 w 8613218"/>
                <a:gd name="connsiteY52" fmla="*/ 520239 h 6281670"/>
                <a:gd name="connsiteX53" fmla="*/ 6493900 w 8613218"/>
                <a:gd name="connsiteY53" fmla="*/ 546486 h 6281670"/>
                <a:gd name="connsiteX54" fmla="*/ 6244212 w 8613218"/>
                <a:gd name="connsiteY54" fmla="*/ 975869 h 6281670"/>
                <a:gd name="connsiteX55" fmla="*/ 5935300 w 8613218"/>
                <a:gd name="connsiteY55" fmla="*/ 1788868 h 6281670"/>
                <a:gd name="connsiteX56" fmla="*/ 5707148 w 8613218"/>
                <a:gd name="connsiteY56" fmla="*/ 2531874 h 6281670"/>
                <a:gd name="connsiteX57" fmla="*/ 5679555 w 8613218"/>
                <a:gd name="connsiteY57" fmla="*/ 2738489 h 6281670"/>
                <a:gd name="connsiteX58" fmla="*/ 5734069 w 8613218"/>
                <a:gd name="connsiteY58" fmla="*/ 2914818 h 6281670"/>
                <a:gd name="connsiteX59" fmla="*/ 5963566 w 8613218"/>
                <a:gd name="connsiteY59" fmla="*/ 2599175 h 6281670"/>
                <a:gd name="connsiteX60" fmla="*/ 6141914 w 8613218"/>
                <a:gd name="connsiteY60" fmla="*/ 2254593 h 6281670"/>
                <a:gd name="connsiteX61" fmla="*/ 6262384 w 8613218"/>
                <a:gd name="connsiteY61" fmla="*/ 1884436 h 6281670"/>
                <a:gd name="connsiteX62" fmla="*/ 6343145 w 8613218"/>
                <a:gd name="connsiteY62" fmla="*/ 1508222 h 6281670"/>
                <a:gd name="connsiteX63" fmla="*/ 6310167 w 8613218"/>
                <a:gd name="connsiteY63" fmla="*/ 1747814 h 6281670"/>
                <a:gd name="connsiteX64" fmla="*/ 6045001 w 8613218"/>
                <a:gd name="connsiteY64" fmla="*/ 2568890 h 6281670"/>
                <a:gd name="connsiteX65" fmla="*/ 5560432 w 8613218"/>
                <a:gd name="connsiteY65" fmla="*/ 3235173 h 6281670"/>
                <a:gd name="connsiteX66" fmla="*/ 5096726 w 8613218"/>
                <a:gd name="connsiteY66" fmla="*/ 3741278 h 6281670"/>
                <a:gd name="connsiteX67" fmla="*/ 5067113 w 8613218"/>
                <a:gd name="connsiteY67" fmla="*/ 3767525 h 6281670"/>
                <a:gd name="connsiteX68" fmla="*/ 4911647 w 8613218"/>
                <a:gd name="connsiteY68" fmla="*/ 3459959 h 6281670"/>
                <a:gd name="connsiteX69" fmla="*/ 4890784 w 8613218"/>
                <a:gd name="connsiteY69" fmla="*/ 3404099 h 6281670"/>
                <a:gd name="connsiteX70" fmla="*/ 4849730 w 8613218"/>
                <a:gd name="connsiteY70" fmla="*/ 3028558 h 6281670"/>
                <a:gd name="connsiteX71" fmla="*/ 4856460 w 8613218"/>
                <a:gd name="connsiteY71" fmla="*/ 2981447 h 6281670"/>
                <a:gd name="connsiteX72" fmla="*/ 4952701 w 8613218"/>
                <a:gd name="connsiteY72" fmla="*/ 2717626 h 6281670"/>
                <a:gd name="connsiteX73" fmla="*/ 5173449 w 8613218"/>
                <a:gd name="connsiteY73" fmla="*/ 2368332 h 6281670"/>
                <a:gd name="connsiteX74" fmla="*/ 5481689 w 8613218"/>
                <a:gd name="connsiteY74" fmla="*/ 1759928 h 6281670"/>
                <a:gd name="connsiteX75" fmla="*/ 5514667 w 8613218"/>
                <a:gd name="connsiteY75" fmla="*/ 1741757 h 6281670"/>
                <a:gd name="connsiteX76" fmla="*/ 5803389 w 8613218"/>
                <a:gd name="connsiteY76" fmla="*/ 1570812 h 6281670"/>
                <a:gd name="connsiteX77" fmla="*/ 5822907 w 8613218"/>
                <a:gd name="connsiteY77" fmla="*/ 1095665 h 6281670"/>
                <a:gd name="connsiteX78" fmla="*/ 5540241 w 8613218"/>
                <a:gd name="connsiteY78" fmla="*/ 601000 h 6281670"/>
                <a:gd name="connsiteX79" fmla="*/ 5514667 w 8613218"/>
                <a:gd name="connsiteY79" fmla="*/ 600327 h 6281670"/>
                <a:gd name="connsiteX80" fmla="*/ 5421791 w 8613218"/>
                <a:gd name="connsiteY80" fmla="*/ 697914 h 6281670"/>
                <a:gd name="connsiteX81" fmla="*/ 5124319 w 8613218"/>
                <a:gd name="connsiteY81" fmla="*/ 1196617 h 6281670"/>
                <a:gd name="connsiteX82" fmla="*/ 5316801 w 8613218"/>
                <a:gd name="connsiteY82" fmla="*/ 1686570 h 6281670"/>
                <a:gd name="connsiteX83" fmla="*/ 5361220 w 8613218"/>
                <a:gd name="connsiteY83" fmla="*/ 1669072 h 6281670"/>
                <a:gd name="connsiteX84" fmla="*/ 5461499 w 8613218"/>
                <a:gd name="connsiteY84" fmla="*/ 1248439 h 6281670"/>
                <a:gd name="connsiteX85" fmla="*/ 5491784 w 8613218"/>
                <a:gd name="connsiteY85" fmla="*/ 1043170 h 6281670"/>
                <a:gd name="connsiteX86" fmla="*/ 5497841 w 8613218"/>
                <a:gd name="connsiteY86" fmla="*/ 1081532 h 6281670"/>
                <a:gd name="connsiteX87" fmla="*/ 5481016 w 8613218"/>
                <a:gd name="connsiteY87" fmla="*/ 1353429 h 6281670"/>
                <a:gd name="connsiteX88" fmla="*/ 5415734 w 8613218"/>
                <a:gd name="connsiteY88" fmla="*/ 1727624 h 6281670"/>
                <a:gd name="connsiteX89" fmla="*/ 5151240 w 8613218"/>
                <a:gd name="connsiteY89" fmla="*/ 2245171 h 6281670"/>
                <a:gd name="connsiteX90" fmla="*/ 4908282 w 8613218"/>
                <a:gd name="connsiteY90" fmla="*/ 2596483 h 6281670"/>
                <a:gd name="connsiteX91" fmla="*/ 4750124 w 8613218"/>
                <a:gd name="connsiteY91" fmla="*/ 2989523 h 6281670"/>
                <a:gd name="connsiteX92" fmla="*/ 4747432 w 8613218"/>
                <a:gd name="connsiteY92" fmla="*/ 3017116 h 6281670"/>
                <a:gd name="connsiteX93" fmla="*/ 4743394 w 8613218"/>
                <a:gd name="connsiteY93" fmla="*/ 3043364 h 6281670"/>
                <a:gd name="connsiteX94" fmla="*/ 4737337 w 8613218"/>
                <a:gd name="connsiteY94" fmla="*/ 3162487 h 6281670"/>
                <a:gd name="connsiteX95" fmla="*/ 4680804 w 8613218"/>
                <a:gd name="connsiteY95" fmla="*/ 3076341 h 6281670"/>
                <a:gd name="connsiteX96" fmla="*/ 4591293 w 8613218"/>
                <a:gd name="connsiteY96" fmla="*/ 2915491 h 6281670"/>
                <a:gd name="connsiteX97" fmla="*/ 4573122 w 8613218"/>
                <a:gd name="connsiteY97" fmla="*/ 2881841 h 6281670"/>
                <a:gd name="connsiteX98" fmla="*/ 4565719 w 8613218"/>
                <a:gd name="connsiteY98" fmla="*/ 2868381 h 6281670"/>
                <a:gd name="connsiteX99" fmla="*/ 4552259 w 8613218"/>
                <a:gd name="connsiteY99" fmla="*/ 2838095 h 6281670"/>
                <a:gd name="connsiteX100" fmla="*/ 4404869 w 8613218"/>
                <a:gd name="connsiteY100" fmla="*/ 2499569 h 6281670"/>
                <a:gd name="connsiteX101" fmla="*/ 4425059 w 8613218"/>
                <a:gd name="connsiteY101" fmla="*/ 2408713 h 6281670"/>
                <a:gd name="connsiteX102" fmla="*/ 4497071 w 8613218"/>
                <a:gd name="connsiteY102" fmla="*/ 2304396 h 6281670"/>
                <a:gd name="connsiteX103" fmla="*/ 4551585 w 8613218"/>
                <a:gd name="connsiteY103" fmla="*/ 2152968 h 6281670"/>
                <a:gd name="connsiteX104" fmla="*/ 4741375 w 8613218"/>
                <a:gd name="connsiteY104" fmla="*/ 1413327 h 6281670"/>
                <a:gd name="connsiteX105" fmla="*/ 4929146 w 8613218"/>
                <a:gd name="connsiteY105" fmla="*/ 819730 h 6281670"/>
                <a:gd name="connsiteX106" fmla="*/ 5233347 w 8613218"/>
                <a:gd name="connsiteY106" fmla="*/ 28940 h 6281670"/>
                <a:gd name="connsiteX107" fmla="*/ 5238058 w 8613218"/>
                <a:gd name="connsiteY107" fmla="*/ 0 h 6281670"/>
                <a:gd name="connsiteX108" fmla="*/ 4976929 w 8613218"/>
                <a:gd name="connsiteY108" fmla="*/ 159504 h 6281670"/>
                <a:gd name="connsiteX109" fmla="*/ 4204984 w 8613218"/>
                <a:gd name="connsiteY109" fmla="*/ 890396 h 6281670"/>
                <a:gd name="connsiteX110" fmla="*/ 3943182 w 8613218"/>
                <a:gd name="connsiteY110" fmla="*/ 2139508 h 6281670"/>
                <a:gd name="connsiteX111" fmla="*/ 4076438 w 8613218"/>
                <a:gd name="connsiteY111" fmla="*/ 2389868 h 6281670"/>
                <a:gd name="connsiteX112" fmla="*/ 4215079 w 8613218"/>
                <a:gd name="connsiteY112" fmla="*/ 2474668 h 6281670"/>
                <a:gd name="connsiteX113" fmla="*/ 4244018 w 8613218"/>
                <a:gd name="connsiteY113" fmla="*/ 2445055 h 6281670"/>
                <a:gd name="connsiteX114" fmla="*/ 4230558 w 8613218"/>
                <a:gd name="connsiteY114" fmla="*/ 1718875 h 6281670"/>
                <a:gd name="connsiteX115" fmla="*/ 4411599 w 8613218"/>
                <a:gd name="connsiteY115" fmla="*/ 1186522 h 6281670"/>
                <a:gd name="connsiteX116" fmla="*/ 4552259 w 8613218"/>
                <a:gd name="connsiteY116" fmla="*/ 934815 h 6281670"/>
                <a:gd name="connsiteX117" fmla="*/ 4572449 w 8613218"/>
                <a:gd name="connsiteY117" fmla="*/ 920008 h 6281670"/>
                <a:gd name="connsiteX118" fmla="*/ 4553604 w 8613218"/>
                <a:gd name="connsiteY118" fmla="*/ 956351 h 6281670"/>
                <a:gd name="connsiteX119" fmla="*/ 4390735 w 8613218"/>
                <a:gd name="connsiteY119" fmla="*/ 1302280 h 6281670"/>
                <a:gd name="connsiteX120" fmla="*/ 4340260 w 8613218"/>
                <a:gd name="connsiteY120" fmla="*/ 2524471 h 6281670"/>
                <a:gd name="connsiteX121" fmla="*/ 4501109 w 8613218"/>
                <a:gd name="connsiteY121" fmla="*/ 2892609 h 6281670"/>
                <a:gd name="connsiteX122" fmla="*/ 4519281 w 8613218"/>
                <a:gd name="connsiteY122" fmla="*/ 2931644 h 6281670"/>
                <a:gd name="connsiteX123" fmla="*/ 4692918 w 8613218"/>
                <a:gd name="connsiteY123" fmla="*/ 3241230 h 6281670"/>
                <a:gd name="connsiteX124" fmla="*/ 4992409 w 8613218"/>
                <a:gd name="connsiteY124" fmla="*/ 3809925 h 6281670"/>
                <a:gd name="connsiteX125" fmla="*/ 5000485 w 8613218"/>
                <a:gd name="connsiteY125" fmla="*/ 3847614 h 6281670"/>
                <a:gd name="connsiteX126" fmla="*/ 4993755 w 8613218"/>
                <a:gd name="connsiteY126" fmla="*/ 3855017 h 6281670"/>
                <a:gd name="connsiteX127" fmla="*/ 4993082 w 8613218"/>
                <a:gd name="connsiteY127" fmla="*/ 3855690 h 6281670"/>
                <a:gd name="connsiteX128" fmla="*/ 4982313 w 8613218"/>
                <a:gd name="connsiteY128" fmla="*/ 3867131 h 6281670"/>
                <a:gd name="connsiteX129" fmla="*/ 4626290 w 8613218"/>
                <a:gd name="connsiteY129" fmla="*/ 4274977 h 6281670"/>
                <a:gd name="connsiteX130" fmla="*/ 4180755 w 8613218"/>
                <a:gd name="connsiteY130" fmla="*/ 4968853 h 6281670"/>
                <a:gd name="connsiteX131" fmla="*/ 4071727 w 8613218"/>
                <a:gd name="connsiteY131" fmla="*/ 5853192 h 6281670"/>
                <a:gd name="connsiteX132" fmla="*/ 4040769 w 8613218"/>
                <a:gd name="connsiteY132" fmla="*/ 5907706 h 6281670"/>
                <a:gd name="connsiteX133" fmla="*/ 4005099 w 8613218"/>
                <a:gd name="connsiteY133" fmla="*/ 5881459 h 6281670"/>
                <a:gd name="connsiteX134" fmla="*/ 4007791 w 8613218"/>
                <a:gd name="connsiteY134" fmla="*/ 5830983 h 6281670"/>
                <a:gd name="connsiteX135" fmla="*/ 3990293 w 8613218"/>
                <a:gd name="connsiteY135" fmla="*/ 5807427 h 6281670"/>
                <a:gd name="connsiteX136" fmla="*/ 3964045 w 8613218"/>
                <a:gd name="connsiteY136" fmla="*/ 5789256 h 6281670"/>
                <a:gd name="connsiteX137" fmla="*/ 3941836 w 8613218"/>
                <a:gd name="connsiteY137" fmla="*/ 5705129 h 6281670"/>
                <a:gd name="connsiteX138" fmla="*/ 3908185 w 8613218"/>
                <a:gd name="connsiteY138" fmla="*/ 5236040 h 6281670"/>
                <a:gd name="connsiteX139" fmla="*/ 3918953 w 8613218"/>
                <a:gd name="connsiteY139" fmla="*/ 4237288 h 6281670"/>
                <a:gd name="connsiteX140" fmla="*/ 3786370 w 8613218"/>
                <a:gd name="connsiteY140" fmla="*/ 3122779 h 6281670"/>
                <a:gd name="connsiteX141" fmla="*/ 3570333 w 8613218"/>
                <a:gd name="connsiteY141" fmla="*/ 2570236 h 6281670"/>
                <a:gd name="connsiteX142" fmla="*/ 3563603 w 8613218"/>
                <a:gd name="connsiteY142" fmla="*/ 2556776 h 6281670"/>
                <a:gd name="connsiteX143" fmla="*/ 3556872 w 8613218"/>
                <a:gd name="connsiteY143" fmla="*/ 2543315 h 6281670"/>
                <a:gd name="connsiteX144" fmla="*/ 3531298 w 8613218"/>
                <a:gd name="connsiteY144" fmla="*/ 2494185 h 6281670"/>
                <a:gd name="connsiteX145" fmla="*/ 3525241 w 8613218"/>
                <a:gd name="connsiteY145" fmla="*/ 2482071 h 6281670"/>
                <a:gd name="connsiteX146" fmla="*/ 3410829 w 8613218"/>
                <a:gd name="connsiteY146" fmla="*/ 2273437 h 6281670"/>
                <a:gd name="connsiteX147" fmla="*/ 3411502 w 8613218"/>
                <a:gd name="connsiteY147" fmla="*/ 2229018 h 6281670"/>
                <a:gd name="connsiteX148" fmla="*/ 3451209 w 8613218"/>
                <a:gd name="connsiteY148" fmla="*/ 2126720 h 6281670"/>
                <a:gd name="connsiteX149" fmla="*/ 3431692 w 8613218"/>
                <a:gd name="connsiteY149" fmla="*/ 1895877 h 6281670"/>
                <a:gd name="connsiteX150" fmla="*/ 3186715 w 8613218"/>
                <a:gd name="connsiteY150" fmla="*/ 1401886 h 6281670"/>
                <a:gd name="connsiteX151" fmla="*/ 2531874 w 8613218"/>
                <a:gd name="connsiteY151" fmla="*/ 701952 h 6281670"/>
                <a:gd name="connsiteX152" fmla="*/ 1731662 w 8613218"/>
                <a:gd name="connsiteY152" fmla="*/ 39035 h 6281670"/>
                <a:gd name="connsiteX153" fmla="*/ 1722913 w 8613218"/>
                <a:gd name="connsiteY153" fmla="*/ 36343 h 6281670"/>
                <a:gd name="connsiteX154" fmla="*/ 1723586 w 8613218"/>
                <a:gd name="connsiteY154" fmla="*/ 47111 h 6281670"/>
                <a:gd name="connsiteX155" fmla="*/ 1984042 w 8613218"/>
                <a:gd name="connsiteY155" fmla="*/ 871552 h 6281670"/>
                <a:gd name="connsiteX156" fmla="*/ 2773486 w 8613218"/>
                <a:gd name="connsiteY156" fmla="*/ 2064130 h 6281670"/>
                <a:gd name="connsiteX157" fmla="*/ 3058170 w 8613218"/>
                <a:gd name="connsiteY157" fmla="*/ 2286897 h 6281670"/>
                <a:gd name="connsiteX158" fmla="*/ 3235845 w 8613218"/>
                <a:gd name="connsiteY158" fmla="*/ 2329297 h 6281670"/>
                <a:gd name="connsiteX159" fmla="*/ 3256709 w 8613218"/>
                <a:gd name="connsiteY159" fmla="*/ 2294974 h 6281670"/>
                <a:gd name="connsiteX160" fmla="*/ 3083072 w 8613218"/>
                <a:gd name="connsiteY160" fmla="*/ 1999521 h 6281670"/>
                <a:gd name="connsiteX161" fmla="*/ 2450440 w 8613218"/>
                <a:gd name="connsiteY161" fmla="*/ 1092973 h 6281670"/>
                <a:gd name="connsiteX162" fmla="*/ 2432941 w 8613218"/>
                <a:gd name="connsiteY162" fmla="*/ 1062014 h 6281670"/>
                <a:gd name="connsiteX163" fmla="*/ 2454478 w 8613218"/>
                <a:gd name="connsiteY163" fmla="*/ 1076820 h 6281670"/>
                <a:gd name="connsiteX164" fmla="*/ 2967986 w 8613218"/>
                <a:gd name="connsiteY164" fmla="*/ 1739738 h 6281670"/>
                <a:gd name="connsiteX165" fmla="*/ 3266131 w 8613218"/>
                <a:gd name="connsiteY165" fmla="*/ 2175850 h 6281670"/>
                <a:gd name="connsiteX166" fmla="*/ 3457939 w 8613218"/>
                <a:gd name="connsiteY166" fmla="*/ 2509665 h 6281670"/>
                <a:gd name="connsiteX167" fmla="*/ 3464670 w 8613218"/>
                <a:gd name="connsiteY167" fmla="*/ 2523125 h 6281670"/>
                <a:gd name="connsiteX168" fmla="*/ 3471400 w 8613218"/>
                <a:gd name="connsiteY168" fmla="*/ 2536585 h 6281670"/>
                <a:gd name="connsiteX169" fmla="*/ 3478130 w 8613218"/>
                <a:gd name="connsiteY169" fmla="*/ 2550045 h 6281670"/>
                <a:gd name="connsiteX170" fmla="*/ 3484860 w 8613218"/>
                <a:gd name="connsiteY170" fmla="*/ 2563506 h 6281670"/>
                <a:gd name="connsiteX171" fmla="*/ 3491590 w 8613218"/>
                <a:gd name="connsiteY171" fmla="*/ 2576966 h 6281670"/>
                <a:gd name="connsiteX172" fmla="*/ 3498320 w 8613218"/>
                <a:gd name="connsiteY172" fmla="*/ 2590426 h 6281670"/>
                <a:gd name="connsiteX173" fmla="*/ 3504378 w 8613218"/>
                <a:gd name="connsiteY173" fmla="*/ 2605906 h 6281670"/>
                <a:gd name="connsiteX174" fmla="*/ 3733875 w 8613218"/>
                <a:gd name="connsiteY174" fmla="*/ 3249979 h 6281670"/>
                <a:gd name="connsiteX175" fmla="*/ 3823385 w 8613218"/>
                <a:gd name="connsiteY175" fmla="*/ 4359777 h 6281670"/>
                <a:gd name="connsiteX176" fmla="*/ 3816655 w 8613218"/>
                <a:gd name="connsiteY176" fmla="*/ 4369199 h 6281670"/>
                <a:gd name="connsiteX177" fmla="*/ 3800503 w 8613218"/>
                <a:gd name="connsiteY177" fmla="*/ 4322761 h 6281670"/>
                <a:gd name="connsiteX178" fmla="*/ 3407464 w 8613218"/>
                <a:gd name="connsiteY178" fmla="*/ 3663208 h 6281670"/>
                <a:gd name="connsiteX179" fmla="*/ 2516395 w 8613218"/>
                <a:gd name="connsiteY179" fmla="*/ 2980101 h 6281670"/>
                <a:gd name="connsiteX180" fmla="*/ 2502934 w 8613218"/>
                <a:gd name="connsiteY180" fmla="*/ 2971351 h 6281670"/>
                <a:gd name="connsiteX181" fmla="*/ 2390541 w 8613218"/>
                <a:gd name="connsiteY181" fmla="*/ 2898666 h 6281670"/>
                <a:gd name="connsiteX182" fmla="*/ 2247863 w 8613218"/>
                <a:gd name="connsiteY182" fmla="*/ 2802425 h 6281670"/>
                <a:gd name="connsiteX183" fmla="*/ 2055381 w 8613218"/>
                <a:gd name="connsiteY183" fmla="*/ 2665131 h 6281670"/>
                <a:gd name="connsiteX184" fmla="*/ 1471879 w 8613218"/>
                <a:gd name="connsiteY184" fmla="*/ 2148930 h 6281670"/>
                <a:gd name="connsiteX185" fmla="*/ 1461111 w 8613218"/>
                <a:gd name="connsiteY185" fmla="*/ 2109895 h 6281670"/>
                <a:gd name="connsiteX186" fmla="*/ 1501492 w 8613218"/>
                <a:gd name="connsiteY186" fmla="*/ 1918759 h 6281670"/>
                <a:gd name="connsiteX187" fmla="*/ 1395155 w 8613218"/>
                <a:gd name="connsiteY187" fmla="*/ 1570812 h 6281670"/>
                <a:gd name="connsiteX188" fmla="*/ 937507 w 8613218"/>
                <a:gd name="connsiteY188" fmla="*/ 860783 h 6281670"/>
                <a:gd name="connsiteX189" fmla="*/ 682435 w 8613218"/>
                <a:gd name="connsiteY189" fmla="*/ 471109 h 6281670"/>
                <a:gd name="connsiteX190" fmla="*/ 590905 w 8613218"/>
                <a:gd name="connsiteY190" fmla="*/ 214691 h 6281670"/>
                <a:gd name="connsiteX191" fmla="*/ 581483 w 8613218"/>
                <a:gd name="connsiteY191" fmla="*/ 222767 h 6281670"/>
                <a:gd name="connsiteX192" fmla="*/ 555909 w 8613218"/>
                <a:gd name="connsiteY192" fmla="*/ 262475 h 6281670"/>
                <a:gd name="connsiteX193" fmla="*/ 423998 w 8613218"/>
                <a:gd name="connsiteY193" fmla="*/ 619845 h 6281670"/>
                <a:gd name="connsiteX194" fmla="*/ 443515 w 8613218"/>
                <a:gd name="connsiteY194" fmla="*/ 1227575 h 6281670"/>
                <a:gd name="connsiteX195" fmla="*/ 806942 w 8613218"/>
                <a:gd name="connsiteY195" fmla="*/ 1996156 h 6281670"/>
                <a:gd name="connsiteX196" fmla="*/ 1087589 w 8613218"/>
                <a:gd name="connsiteY196" fmla="*/ 2216231 h 6281670"/>
                <a:gd name="connsiteX197" fmla="*/ 1317086 w 8613218"/>
                <a:gd name="connsiteY197" fmla="*/ 2233729 h 6281670"/>
                <a:gd name="connsiteX198" fmla="*/ 1327181 w 8613218"/>
                <a:gd name="connsiteY198" fmla="*/ 2198060 h 6281670"/>
                <a:gd name="connsiteX199" fmla="*/ 816364 w 8613218"/>
                <a:gd name="connsiteY199" fmla="*/ 1324489 h 6281670"/>
                <a:gd name="connsiteX200" fmla="*/ 702625 w 8613218"/>
                <a:gd name="connsiteY200" fmla="*/ 1031056 h 6281670"/>
                <a:gd name="connsiteX201" fmla="*/ 767908 w 8613218"/>
                <a:gd name="connsiteY201" fmla="*/ 1173061 h 6281670"/>
                <a:gd name="connsiteX202" fmla="*/ 1444285 w 8613218"/>
                <a:gd name="connsiteY202" fmla="*/ 2226326 h 6281670"/>
                <a:gd name="connsiteX203" fmla="*/ 2209501 w 8613218"/>
                <a:gd name="connsiteY203" fmla="*/ 2876457 h 6281670"/>
                <a:gd name="connsiteX204" fmla="*/ 2308434 w 8613218"/>
                <a:gd name="connsiteY204" fmla="*/ 2939720 h 6281670"/>
                <a:gd name="connsiteX205" fmla="*/ 2340738 w 8613218"/>
                <a:gd name="connsiteY205" fmla="*/ 2972025 h 6281670"/>
                <a:gd name="connsiteX206" fmla="*/ 2302377 w 8613218"/>
                <a:gd name="connsiteY206" fmla="*/ 2972025 h 6281670"/>
                <a:gd name="connsiteX207" fmla="*/ 2266034 w 8613218"/>
                <a:gd name="connsiteY207" fmla="*/ 2967313 h 6281670"/>
                <a:gd name="connsiteX208" fmla="*/ 1817807 w 8613218"/>
                <a:gd name="connsiteY208" fmla="*/ 3025866 h 6281670"/>
                <a:gd name="connsiteX209" fmla="*/ 1007500 w 8613218"/>
                <a:gd name="connsiteY209" fmla="*/ 3309877 h 6281670"/>
                <a:gd name="connsiteX210" fmla="*/ 960389 w 8613218"/>
                <a:gd name="connsiteY210" fmla="*/ 3293725 h 6281670"/>
                <a:gd name="connsiteX211" fmla="*/ 446207 w 8613218"/>
                <a:gd name="connsiteY211" fmla="*/ 3134221 h 6281670"/>
                <a:gd name="connsiteX212" fmla="*/ 217383 w 8613218"/>
                <a:gd name="connsiteY212" fmla="*/ 3227096 h 6281670"/>
                <a:gd name="connsiteX213" fmla="*/ 0 w 8613218"/>
                <a:gd name="connsiteY213" fmla="*/ 3236518 h 6281670"/>
                <a:gd name="connsiteX214" fmla="*/ 0 w 8613218"/>
                <a:gd name="connsiteY214" fmla="*/ 3330740 h 6281670"/>
                <a:gd name="connsiteX215" fmla="*/ 9422 w 8613218"/>
                <a:gd name="connsiteY215" fmla="*/ 3346892 h 6281670"/>
                <a:gd name="connsiteX216" fmla="*/ 255072 w 8613218"/>
                <a:gd name="connsiteY216" fmla="*/ 3717723 h 6281670"/>
                <a:gd name="connsiteX217" fmla="*/ 747044 w 8613218"/>
                <a:gd name="connsiteY217" fmla="*/ 3826078 h 6281670"/>
                <a:gd name="connsiteX218" fmla="*/ 1016249 w 8613218"/>
                <a:gd name="connsiteY218" fmla="*/ 3490244 h 6281670"/>
                <a:gd name="connsiteX219" fmla="*/ 981253 w 8613218"/>
                <a:gd name="connsiteY219" fmla="*/ 3461305 h 6281670"/>
                <a:gd name="connsiteX220" fmla="*/ 563312 w 8613218"/>
                <a:gd name="connsiteY220" fmla="*/ 3490917 h 6281670"/>
                <a:gd name="connsiteX221" fmla="*/ 390347 w 8613218"/>
                <a:gd name="connsiteY221" fmla="*/ 3460632 h 6281670"/>
                <a:gd name="connsiteX222" fmla="*/ 489953 w 8613218"/>
                <a:gd name="connsiteY222" fmla="*/ 3463997 h 6281670"/>
                <a:gd name="connsiteX223" fmla="*/ 903183 w 8613218"/>
                <a:gd name="connsiteY223" fmla="*/ 3408137 h 6281670"/>
                <a:gd name="connsiteX224" fmla="*/ 1043170 w 8613218"/>
                <a:gd name="connsiteY224" fmla="*/ 3372467 h 6281670"/>
                <a:gd name="connsiteX225" fmla="*/ 1508895 w 8613218"/>
                <a:gd name="connsiteY225" fmla="*/ 3218347 h 6281670"/>
                <a:gd name="connsiteX226" fmla="*/ 1912029 w 8613218"/>
                <a:gd name="connsiteY226" fmla="*/ 3101243 h 6281670"/>
                <a:gd name="connsiteX227" fmla="*/ 1912029 w 8613218"/>
                <a:gd name="connsiteY227" fmla="*/ 3101243 h 6281670"/>
                <a:gd name="connsiteX228" fmla="*/ 1924816 w 8613218"/>
                <a:gd name="connsiteY228" fmla="*/ 3099224 h 6281670"/>
                <a:gd name="connsiteX229" fmla="*/ 1986061 w 8613218"/>
                <a:gd name="connsiteY229" fmla="*/ 3087783 h 6281670"/>
                <a:gd name="connsiteX230" fmla="*/ 1992791 w 8613218"/>
                <a:gd name="connsiteY230" fmla="*/ 3087110 h 6281670"/>
                <a:gd name="connsiteX231" fmla="*/ 2087013 w 8613218"/>
                <a:gd name="connsiteY231" fmla="*/ 3074322 h 6281670"/>
                <a:gd name="connsiteX232" fmla="*/ 2113933 w 8613218"/>
                <a:gd name="connsiteY232" fmla="*/ 3072976 h 6281670"/>
                <a:gd name="connsiteX233" fmla="*/ 2118644 w 8613218"/>
                <a:gd name="connsiteY233" fmla="*/ 3064227 h 6281670"/>
                <a:gd name="connsiteX234" fmla="*/ 2257958 w 8613218"/>
                <a:gd name="connsiteY234" fmla="*/ 3064227 h 6281670"/>
                <a:gd name="connsiteX235" fmla="*/ 2262669 w 8613218"/>
                <a:gd name="connsiteY235" fmla="*/ 3072976 h 6281670"/>
                <a:gd name="connsiteX236" fmla="*/ 2434960 w 8613218"/>
                <a:gd name="connsiteY236" fmla="*/ 3101243 h 6281670"/>
                <a:gd name="connsiteX237" fmla="*/ 2635518 w 8613218"/>
                <a:gd name="connsiteY237" fmla="*/ 3164506 h 6281670"/>
                <a:gd name="connsiteX238" fmla="*/ 3038653 w 8613218"/>
                <a:gd name="connsiteY238" fmla="*/ 3453902 h 6281670"/>
                <a:gd name="connsiteX239" fmla="*/ 3580428 w 8613218"/>
                <a:gd name="connsiteY239" fmla="*/ 4087880 h 6281670"/>
                <a:gd name="connsiteX240" fmla="*/ 3776274 w 8613218"/>
                <a:gd name="connsiteY240" fmla="*/ 4626290 h 6281670"/>
                <a:gd name="connsiteX241" fmla="*/ 3813963 w 8613218"/>
                <a:gd name="connsiteY241" fmla="*/ 4802619 h 6281670"/>
                <a:gd name="connsiteX242" fmla="*/ 3811944 w 8613218"/>
                <a:gd name="connsiteY242" fmla="*/ 5407658 h 6281670"/>
                <a:gd name="connsiteX243" fmla="*/ 3881265 w 8613218"/>
                <a:gd name="connsiteY243" fmla="*/ 5874056 h 6281670"/>
                <a:gd name="connsiteX244" fmla="*/ 3879919 w 8613218"/>
                <a:gd name="connsiteY244" fmla="*/ 5898957 h 6281670"/>
                <a:gd name="connsiteX245" fmla="*/ 3757430 w 8613218"/>
                <a:gd name="connsiteY245" fmla="*/ 5946068 h 6281670"/>
                <a:gd name="connsiteX246" fmla="*/ 3743970 w 8613218"/>
                <a:gd name="connsiteY246" fmla="*/ 6053750 h 6281670"/>
                <a:gd name="connsiteX247" fmla="*/ 3803195 w 8613218"/>
                <a:gd name="connsiteY247" fmla="*/ 6092112 h 6281670"/>
                <a:gd name="connsiteX248" fmla="*/ 3896071 w 8613218"/>
                <a:gd name="connsiteY248" fmla="*/ 6023464 h 6281670"/>
                <a:gd name="connsiteX249" fmla="*/ 3920972 w 8613218"/>
                <a:gd name="connsiteY249" fmla="*/ 5996544 h 6281670"/>
                <a:gd name="connsiteX250" fmla="*/ 3918953 w 8613218"/>
                <a:gd name="connsiteY250" fmla="*/ 6053077 h 6281670"/>
                <a:gd name="connsiteX251" fmla="*/ 3931741 w 8613218"/>
                <a:gd name="connsiteY251" fmla="*/ 6077978 h 6281670"/>
                <a:gd name="connsiteX252" fmla="*/ 3951931 w 8613218"/>
                <a:gd name="connsiteY252" fmla="*/ 6055769 h 6281670"/>
                <a:gd name="connsiteX253" fmla="*/ 3972121 w 8613218"/>
                <a:gd name="connsiteY253" fmla="*/ 5988468 h 6281670"/>
                <a:gd name="connsiteX254" fmla="*/ 3994331 w 8613218"/>
                <a:gd name="connsiteY254" fmla="*/ 5968277 h 6281670"/>
                <a:gd name="connsiteX255" fmla="*/ 4005099 w 8613218"/>
                <a:gd name="connsiteY255" fmla="*/ 5995198 h 6281670"/>
                <a:gd name="connsiteX256" fmla="*/ 4071054 w 8613218"/>
                <a:gd name="connsiteY256" fmla="*/ 6040290 h 6281670"/>
                <a:gd name="connsiteX257" fmla="*/ 4100667 w 8613218"/>
                <a:gd name="connsiteY257" fmla="*/ 6026829 h 6281670"/>
                <a:gd name="connsiteX258" fmla="*/ 4110089 w 8613218"/>
                <a:gd name="connsiteY258" fmla="*/ 5993179 h 6281670"/>
                <a:gd name="connsiteX259" fmla="*/ 4124895 w 8613218"/>
                <a:gd name="connsiteY259" fmla="*/ 6032214 h 6281670"/>
                <a:gd name="connsiteX260" fmla="*/ 4117492 w 8613218"/>
                <a:gd name="connsiteY260" fmla="*/ 6106918 h 6281670"/>
                <a:gd name="connsiteX261" fmla="*/ 4080476 w 8613218"/>
                <a:gd name="connsiteY261" fmla="*/ 6141242 h 6281670"/>
                <a:gd name="connsiteX262" fmla="*/ 4176717 w 8613218"/>
                <a:gd name="connsiteY262" fmla="*/ 6189025 h 6281670"/>
                <a:gd name="connsiteX263" fmla="*/ 4170660 w 8613218"/>
                <a:gd name="connsiteY263" fmla="*/ 6271133 h 6281670"/>
                <a:gd name="connsiteX264" fmla="*/ 4195562 w 8613218"/>
                <a:gd name="connsiteY264" fmla="*/ 6277863 h 6281670"/>
                <a:gd name="connsiteX265" fmla="*/ 4261517 w 8613218"/>
                <a:gd name="connsiteY265" fmla="*/ 6267768 h 6281670"/>
                <a:gd name="connsiteX266" fmla="*/ 4289784 w 8613218"/>
                <a:gd name="connsiteY266" fmla="*/ 6247578 h 6281670"/>
                <a:gd name="connsiteX267" fmla="*/ 4295840 w 8613218"/>
                <a:gd name="connsiteY267" fmla="*/ 6204505 h 6281670"/>
                <a:gd name="connsiteX268" fmla="*/ 4305936 w 8613218"/>
                <a:gd name="connsiteY268" fmla="*/ 6182969 h 6281670"/>
                <a:gd name="connsiteX269" fmla="*/ 4324107 w 8613218"/>
                <a:gd name="connsiteY269" fmla="*/ 6199794 h 6281670"/>
                <a:gd name="connsiteX270" fmla="*/ 4336894 w 8613218"/>
                <a:gd name="connsiteY270" fmla="*/ 6230752 h 6281670"/>
                <a:gd name="connsiteX271" fmla="*/ 4342951 w 8613218"/>
                <a:gd name="connsiteY271" fmla="*/ 6226714 h 6281670"/>
                <a:gd name="connsiteX272" fmla="*/ 4369872 w 8613218"/>
                <a:gd name="connsiteY272" fmla="*/ 6185660 h 6281670"/>
                <a:gd name="connsiteX273" fmla="*/ 4382659 w 8613218"/>
                <a:gd name="connsiteY273" fmla="*/ 6234791 h 6281670"/>
                <a:gd name="connsiteX274" fmla="*/ 4406888 w 8613218"/>
                <a:gd name="connsiteY274" fmla="*/ 6265749 h 6281670"/>
                <a:gd name="connsiteX275" fmla="*/ 4484284 w 8613218"/>
                <a:gd name="connsiteY275" fmla="*/ 6275171 h 6281670"/>
                <a:gd name="connsiteX276" fmla="*/ 4499090 w 8613218"/>
                <a:gd name="connsiteY276" fmla="*/ 6272479 h 6281670"/>
                <a:gd name="connsiteX277" fmla="*/ 4512551 w 8613218"/>
                <a:gd name="connsiteY277" fmla="*/ 6181622 h 6281670"/>
                <a:gd name="connsiteX278" fmla="*/ 4572449 w 8613218"/>
                <a:gd name="connsiteY278" fmla="*/ 6153356 h 6281670"/>
                <a:gd name="connsiteX279" fmla="*/ 4575814 w 8613218"/>
                <a:gd name="connsiteY279" fmla="*/ 6127781 h 6281670"/>
                <a:gd name="connsiteX280" fmla="*/ 4538125 w 8613218"/>
                <a:gd name="connsiteY280" fmla="*/ 6076633 h 6281670"/>
                <a:gd name="connsiteX281" fmla="*/ 4536779 w 8613218"/>
                <a:gd name="connsiteY281" fmla="*/ 6042309 h 6281670"/>
                <a:gd name="connsiteX282" fmla="*/ 4573122 w 8613218"/>
                <a:gd name="connsiteY282" fmla="*/ 6032214 h 6281670"/>
                <a:gd name="connsiteX283" fmla="*/ 4637731 w 8613218"/>
                <a:gd name="connsiteY283" fmla="*/ 6051058 h 6281670"/>
                <a:gd name="connsiteX284" fmla="*/ 4665997 w 8613218"/>
                <a:gd name="connsiteY284" fmla="*/ 6029522 h 6281670"/>
                <a:gd name="connsiteX285" fmla="*/ 4665997 w 8613218"/>
                <a:gd name="connsiteY285" fmla="*/ 5985776 h 6281670"/>
                <a:gd name="connsiteX286" fmla="*/ 4681477 w 8613218"/>
                <a:gd name="connsiteY286" fmla="*/ 5966931 h 6281670"/>
                <a:gd name="connsiteX287" fmla="*/ 4701667 w 8613218"/>
                <a:gd name="connsiteY287" fmla="*/ 5981065 h 6281670"/>
                <a:gd name="connsiteX288" fmla="*/ 4724550 w 8613218"/>
                <a:gd name="connsiteY288" fmla="*/ 6054423 h 6281670"/>
                <a:gd name="connsiteX289" fmla="*/ 4743394 w 8613218"/>
                <a:gd name="connsiteY289" fmla="*/ 6073268 h 6281670"/>
                <a:gd name="connsiteX290" fmla="*/ 4752143 w 8613218"/>
                <a:gd name="connsiteY290" fmla="*/ 6050385 h 6281670"/>
                <a:gd name="connsiteX291" fmla="*/ 4752143 w 8613218"/>
                <a:gd name="connsiteY291" fmla="*/ 5996544 h 6281670"/>
                <a:gd name="connsiteX292" fmla="*/ 4800600 w 8613218"/>
                <a:gd name="connsiteY292" fmla="*/ 6046347 h 6281670"/>
                <a:gd name="connsiteX293" fmla="*/ 4859825 w 8613218"/>
                <a:gd name="connsiteY293" fmla="*/ 6088747 h 6281670"/>
                <a:gd name="connsiteX294" fmla="*/ 4932511 w 8613218"/>
                <a:gd name="connsiteY294" fmla="*/ 6036252 h 6281670"/>
                <a:gd name="connsiteX295" fmla="*/ 4919050 w 8613218"/>
                <a:gd name="connsiteY295" fmla="*/ 5940011 h 6281670"/>
                <a:gd name="connsiteX296" fmla="*/ 4830213 w 8613218"/>
                <a:gd name="connsiteY296" fmla="*/ 5933281 h 6281670"/>
                <a:gd name="connsiteX297" fmla="*/ 4779064 w 8613218"/>
                <a:gd name="connsiteY297" fmla="*/ 5876074 h 6281670"/>
                <a:gd name="connsiteX298" fmla="*/ 4778391 w 8613218"/>
                <a:gd name="connsiteY298" fmla="*/ 5829637 h 6281670"/>
                <a:gd name="connsiteX299" fmla="*/ 5091342 w 8613218"/>
                <a:gd name="connsiteY299" fmla="*/ 5236712 h 6281670"/>
                <a:gd name="connsiteX300" fmla="*/ 5116243 w 8613218"/>
                <a:gd name="connsiteY300" fmla="*/ 5202389 h 6281670"/>
                <a:gd name="connsiteX301" fmla="*/ 5269690 w 8613218"/>
                <a:gd name="connsiteY301" fmla="*/ 5086631 h 6281670"/>
                <a:gd name="connsiteX302" fmla="*/ 5744837 w 8613218"/>
                <a:gd name="connsiteY302" fmla="*/ 4795889 h 6281670"/>
                <a:gd name="connsiteX303" fmla="*/ 5814830 w 8613218"/>
                <a:gd name="connsiteY303" fmla="*/ 4775699 h 6281670"/>
                <a:gd name="connsiteX304" fmla="*/ 6103553 w 8613218"/>
                <a:gd name="connsiteY304" fmla="*/ 4765603 h 6281670"/>
                <a:gd name="connsiteX305" fmla="*/ 7086824 w 8613218"/>
                <a:gd name="connsiteY305" fmla="*/ 4811369 h 6281670"/>
                <a:gd name="connsiteX306" fmla="*/ 7489959 w 8613218"/>
                <a:gd name="connsiteY306" fmla="*/ 4805311 h 6281670"/>
                <a:gd name="connsiteX307" fmla="*/ 7516880 w 8613218"/>
                <a:gd name="connsiteY307" fmla="*/ 4801946 h 6281670"/>
                <a:gd name="connsiteX308" fmla="*/ 7536397 w 8613218"/>
                <a:gd name="connsiteY308" fmla="*/ 4800600 h 6281670"/>
                <a:gd name="connsiteX309" fmla="*/ 7619850 w 8613218"/>
                <a:gd name="connsiteY309" fmla="*/ 4791178 h 6281670"/>
                <a:gd name="connsiteX310" fmla="*/ 7661577 w 8613218"/>
                <a:gd name="connsiteY310" fmla="*/ 4813388 h 6281670"/>
                <a:gd name="connsiteX311" fmla="*/ 7920014 w 8613218"/>
                <a:gd name="connsiteY311" fmla="*/ 5004523 h 6281670"/>
                <a:gd name="connsiteX312" fmla="*/ 8354780 w 8613218"/>
                <a:gd name="connsiteY312" fmla="*/ 4830886 h 6281670"/>
                <a:gd name="connsiteX313" fmla="*/ 8579567 w 8613218"/>
                <a:gd name="connsiteY313" fmla="*/ 4409580 h 6281670"/>
                <a:gd name="connsiteX314" fmla="*/ 8613217 w 8613218"/>
                <a:gd name="connsiteY314" fmla="*/ 4250076 h 6281670"/>
                <a:gd name="connsiteX315" fmla="*/ 8613217 w 8613218"/>
                <a:gd name="connsiteY315" fmla="*/ 4196235 h 6281670"/>
                <a:gd name="connsiteX316" fmla="*/ 8420062 w 8613218"/>
                <a:gd name="connsiteY316" fmla="*/ 4211041 h 6281670"/>
                <a:gd name="connsiteX317" fmla="*/ 4571776 w 8613218"/>
                <a:gd name="connsiteY317" fmla="*/ 915970 h 6281670"/>
                <a:gd name="connsiteX318" fmla="*/ 4583890 w 8613218"/>
                <a:gd name="connsiteY318" fmla="*/ 888377 h 6281670"/>
                <a:gd name="connsiteX319" fmla="*/ 4571776 w 8613218"/>
                <a:gd name="connsiteY319" fmla="*/ 915970 h 6281670"/>
                <a:gd name="connsiteX320" fmla="*/ 2362948 w 8613218"/>
                <a:gd name="connsiteY320" fmla="*/ 965100 h 6281670"/>
                <a:gd name="connsiteX321" fmla="*/ 2363621 w 8613218"/>
                <a:gd name="connsiteY321" fmla="*/ 962408 h 6281670"/>
                <a:gd name="connsiteX322" fmla="*/ 2368332 w 8613218"/>
                <a:gd name="connsiteY322" fmla="*/ 967119 h 6281670"/>
                <a:gd name="connsiteX323" fmla="*/ 2362948 w 8613218"/>
                <a:gd name="connsiteY323" fmla="*/ 965100 h 6281670"/>
                <a:gd name="connsiteX324" fmla="*/ 2435633 w 8613218"/>
                <a:gd name="connsiteY324" fmla="*/ 1055284 h 6281670"/>
                <a:gd name="connsiteX325" fmla="*/ 2426211 w 8613218"/>
                <a:gd name="connsiteY325" fmla="*/ 1053265 h 6281670"/>
                <a:gd name="connsiteX326" fmla="*/ 2370351 w 8613218"/>
                <a:gd name="connsiteY326" fmla="*/ 968465 h 6281670"/>
                <a:gd name="connsiteX327" fmla="*/ 2432268 w 8613218"/>
                <a:gd name="connsiteY327" fmla="*/ 1045862 h 6281670"/>
                <a:gd name="connsiteX328" fmla="*/ 2435633 w 8613218"/>
                <a:gd name="connsiteY328" fmla="*/ 1055284 h 6281670"/>
                <a:gd name="connsiteX329" fmla="*/ 695895 w 8613218"/>
                <a:gd name="connsiteY329" fmla="*/ 1016922 h 6281670"/>
                <a:gd name="connsiteX330" fmla="*/ 692530 w 8613218"/>
                <a:gd name="connsiteY330" fmla="*/ 1005481 h 6281670"/>
                <a:gd name="connsiteX331" fmla="*/ 695895 w 8613218"/>
                <a:gd name="connsiteY331" fmla="*/ 1016922 h 6281670"/>
                <a:gd name="connsiteX332" fmla="*/ 4511205 w 8613218"/>
                <a:gd name="connsiteY332" fmla="*/ 6014042 h 6281670"/>
                <a:gd name="connsiteX333" fmla="*/ 4537452 w 8613218"/>
                <a:gd name="connsiteY333" fmla="*/ 5944049 h 6281670"/>
                <a:gd name="connsiteX334" fmla="*/ 4511205 w 8613218"/>
                <a:gd name="connsiteY334" fmla="*/ 6014042 h 6281670"/>
                <a:gd name="connsiteX335" fmla="*/ 4750797 w 8613218"/>
                <a:gd name="connsiteY335" fmla="*/ 5917128 h 6281670"/>
                <a:gd name="connsiteX336" fmla="*/ 4741375 w 8613218"/>
                <a:gd name="connsiteY336" fmla="*/ 5939338 h 6281670"/>
                <a:gd name="connsiteX337" fmla="*/ 4732626 w 8613218"/>
                <a:gd name="connsiteY337" fmla="*/ 5935300 h 6281670"/>
                <a:gd name="connsiteX338" fmla="*/ 4727915 w 8613218"/>
                <a:gd name="connsiteY338" fmla="*/ 5907706 h 6281670"/>
                <a:gd name="connsiteX339" fmla="*/ 4750797 w 8613218"/>
                <a:gd name="connsiteY339" fmla="*/ 5875402 h 6281670"/>
                <a:gd name="connsiteX340" fmla="*/ 4750797 w 8613218"/>
                <a:gd name="connsiteY340" fmla="*/ 5917128 h 6281670"/>
                <a:gd name="connsiteX341" fmla="*/ 4875978 w 8613218"/>
                <a:gd name="connsiteY341" fmla="*/ 5457461 h 6281670"/>
                <a:gd name="connsiteX342" fmla="*/ 4616868 w 8613218"/>
                <a:gd name="connsiteY342" fmla="*/ 5877421 h 6281670"/>
                <a:gd name="connsiteX343" fmla="*/ 4562354 w 8613218"/>
                <a:gd name="connsiteY343" fmla="*/ 5884824 h 6281670"/>
                <a:gd name="connsiteX344" fmla="*/ 4880015 w 8613218"/>
                <a:gd name="connsiteY344" fmla="*/ 5419772 h 6281670"/>
                <a:gd name="connsiteX345" fmla="*/ 4875978 w 8613218"/>
                <a:gd name="connsiteY345" fmla="*/ 5457461 h 6281670"/>
                <a:gd name="connsiteX346" fmla="*/ 5020675 w 8613218"/>
                <a:gd name="connsiteY346" fmla="*/ 5141145 h 6281670"/>
                <a:gd name="connsiteX347" fmla="*/ 4989717 w 8613218"/>
                <a:gd name="connsiteY347" fmla="*/ 5179506 h 6281670"/>
                <a:gd name="connsiteX348" fmla="*/ 4445922 w 8613218"/>
                <a:gd name="connsiteY348" fmla="*/ 5878767 h 6281670"/>
                <a:gd name="connsiteX349" fmla="*/ 4415637 w 8613218"/>
                <a:gd name="connsiteY349" fmla="*/ 5953471 h 6281670"/>
                <a:gd name="connsiteX350" fmla="*/ 4357085 w 8613218"/>
                <a:gd name="connsiteY350" fmla="*/ 6075286 h 6281670"/>
                <a:gd name="connsiteX351" fmla="*/ 4338240 w 8613218"/>
                <a:gd name="connsiteY351" fmla="*/ 6125762 h 6281670"/>
                <a:gd name="connsiteX352" fmla="*/ 4322761 w 8613218"/>
                <a:gd name="connsiteY352" fmla="*/ 6080671 h 6281670"/>
                <a:gd name="connsiteX353" fmla="*/ 4306609 w 8613218"/>
                <a:gd name="connsiteY353" fmla="*/ 6061826 h 6281670"/>
                <a:gd name="connsiteX354" fmla="*/ 4295168 w 8613218"/>
                <a:gd name="connsiteY354" fmla="*/ 6082689 h 6281670"/>
                <a:gd name="connsiteX355" fmla="*/ 4292475 w 8613218"/>
                <a:gd name="connsiteY355" fmla="*/ 6112302 h 6281670"/>
                <a:gd name="connsiteX356" fmla="*/ 4277669 w 8613218"/>
                <a:gd name="connsiteY356" fmla="*/ 6097496 h 6281670"/>
                <a:gd name="connsiteX357" fmla="*/ 4183447 w 8613218"/>
                <a:gd name="connsiteY357" fmla="*/ 5282478 h 6281670"/>
                <a:gd name="connsiteX358" fmla="*/ 4412945 w 8613218"/>
                <a:gd name="connsiteY358" fmla="*/ 4743394 h 6281670"/>
                <a:gd name="connsiteX359" fmla="*/ 5036828 w 8613218"/>
                <a:gd name="connsiteY359" fmla="*/ 3935106 h 6281670"/>
                <a:gd name="connsiteX360" fmla="*/ 5054999 w 8613218"/>
                <a:gd name="connsiteY360" fmla="*/ 3966064 h 6281670"/>
                <a:gd name="connsiteX361" fmla="*/ 5020675 w 8613218"/>
                <a:gd name="connsiteY361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43394 w 8613217"/>
                <a:gd name="connsiteY92" fmla="*/ 3043364 h 6281670"/>
                <a:gd name="connsiteX93" fmla="*/ 4737337 w 8613217"/>
                <a:gd name="connsiteY93" fmla="*/ 3162487 h 6281670"/>
                <a:gd name="connsiteX94" fmla="*/ 4680804 w 8613217"/>
                <a:gd name="connsiteY94" fmla="*/ 3076341 h 6281670"/>
                <a:gd name="connsiteX95" fmla="*/ 4591293 w 8613217"/>
                <a:gd name="connsiteY95" fmla="*/ 2915491 h 6281670"/>
                <a:gd name="connsiteX96" fmla="*/ 4573122 w 8613217"/>
                <a:gd name="connsiteY96" fmla="*/ 2881841 h 6281670"/>
                <a:gd name="connsiteX97" fmla="*/ 4565719 w 8613217"/>
                <a:gd name="connsiteY97" fmla="*/ 2868381 h 6281670"/>
                <a:gd name="connsiteX98" fmla="*/ 4552259 w 8613217"/>
                <a:gd name="connsiteY98" fmla="*/ 2838095 h 6281670"/>
                <a:gd name="connsiteX99" fmla="*/ 4404869 w 8613217"/>
                <a:gd name="connsiteY99" fmla="*/ 2499569 h 6281670"/>
                <a:gd name="connsiteX100" fmla="*/ 4425059 w 8613217"/>
                <a:gd name="connsiteY100" fmla="*/ 2408713 h 6281670"/>
                <a:gd name="connsiteX101" fmla="*/ 4497071 w 8613217"/>
                <a:gd name="connsiteY101" fmla="*/ 2304396 h 6281670"/>
                <a:gd name="connsiteX102" fmla="*/ 4551585 w 8613217"/>
                <a:gd name="connsiteY102" fmla="*/ 2152968 h 6281670"/>
                <a:gd name="connsiteX103" fmla="*/ 4741375 w 8613217"/>
                <a:gd name="connsiteY103" fmla="*/ 1413327 h 6281670"/>
                <a:gd name="connsiteX104" fmla="*/ 4929146 w 8613217"/>
                <a:gd name="connsiteY104" fmla="*/ 819730 h 6281670"/>
                <a:gd name="connsiteX105" fmla="*/ 5233347 w 8613217"/>
                <a:gd name="connsiteY105" fmla="*/ 28940 h 6281670"/>
                <a:gd name="connsiteX106" fmla="*/ 5238058 w 8613217"/>
                <a:gd name="connsiteY106" fmla="*/ 0 h 6281670"/>
                <a:gd name="connsiteX107" fmla="*/ 4976929 w 8613217"/>
                <a:gd name="connsiteY107" fmla="*/ 159504 h 6281670"/>
                <a:gd name="connsiteX108" fmla="*/ 4204984 w 8613217"/>
                <a:gd name="connsiteY108" fmla="*/ 890396 h 6281670"/>
                <a:gd name="connsiteX109" fmla="*/ 3943182 w 8613217"/>
                <a:gd name="connsiteY109" fmla="*/ 2139508 h 6281670"/>
                <a:gd name="connsiteX110" fmla="*/ 4076438 w 8613217"/>
                <a:gd name="connsiteY110" fmla="*/ 2389868 h 6281670"/>
                <a:gd name="connsiteX111" fmla="*/ 4215079 w 8613217"/>
                <a:gd name="connsiteY111" fmla="*/ 2474668 h 6281670"/>
                <a:gd name="connsiteX112" fmla="*/ 4244018 w 8613217"/>
                <a:gd name="connsiteY112" fmla="*/ 2445055 h 6281670"/>
                <a:gd name="connsiteX113" fmla="*/ 4230558 w 8613217"/>
                <a:gd name="connsiteY113" fmla="*/ 1718875 h 6281670"/>
                <a:gd name="connsiteX114" fmla="*/ 4411599 w 8613217"/>
                <a:gd name="connsiteY114" fmla="*/ 1186522 h 6281670"/>
                <a:gd name="connsiteX115" fmla="*/ 4552259 w 8613217"/>
                <a:gd name="connsiteY115" fmla="*/ 934815 h 6281670"/>
                <a:gd name="connsiteX116" fmla="*/ 4572449 w 8613217"/>
                <a:gd name="connsiteY116" fmla="*/ 920008 h 6281670"/>
                <a:gd name="connsiteX117" fmla="*/ 4553604 w 8613217"/>
                <a:gd name="connsiteY117" fmla="*/ 956351 h 6281670"/>
                <a:gd name="connsiteX118" fmla="*/ 4390735 w 8613217"/>
                <a:gd name="connsiteY118" fmla="*/ 1302280 h 6281670"/>
                <a:gd name="connsiteX119" fmla="*/ 4340260 w 8613217"/>
                <a:gd name="connsiteY119" fmla="*/ 2524471 h 6281670"/>
                <a:gd name="connsiteX120" fmla="*/ 4501109 w 8613217"/>
                <a:gd name="connsiteY120" fmla="*/ 2892609 h 6281670"/>
                <a:gd name="connsiteX121" fmla="*/ 4519281 w 8613217"/>
                <a:gd name="connsiteY121" fmla="*/ 2931644 h 6281670"/>
                <a:gd name="connsiteX122" fmla="*/ 4692918 w 8613217"/>
                <a:gd name="connsiteY122" fmla="*/ 3241230 h 6281670"/>
                <a:gd name="connsiteX123" fmla="*/ 4992409 w 8613217"/>
                <a:gd name="connsiteY123" fmla="*/ 3809925 h 6281670"/>
                <a:gd name="connsiteX124" fmla="*/ 5000485 w 8613217"/>
                <a:gd name="connsiteY124" fmla="*/ 3847614 h 6281670"/>
                <a:gd name="connsiteX125" fmla="*/ 4993755 w 8613217"/>
                <a:gd name="connsiteY125" fmla="*/ 3855017 h 6281670"/>
                <a:gd name="connsiteX126" fmla="*/ 4993082 w 8613217"/>
                <a:gd name="connsiteY126" fmla="*/ 3855690 h 6281670"/>
                <a:gd name="connsiteX127" fmla="*/ 4982313 w 8613217"/>
                <a:gd name="connsiteY127" fmla="*/ 3867131 h 6281670"/>
                <a:gd name="connsiteX128" fmla="*/ 4626290 w 8613217"/>
                <a:gd name="connsiteY128" fmla="*/ 4274977 h 6281670"/>
                <a:gd name="connsiteX129" fmla="*/ 4180755 w 8613217"/>
                <a:gd name="connsiteY129" fmla="*/ 4968853 h 6281670"/>
                <a:gd name="connsiteX130" fmla="*/ 4071727 w 8613217"/>
                <a:gd name="connsiteY130" fmla="*/ 5853192 h 6281670"/>
                <a:gd name="connsiteX131" fmla="*/ 4040769 w 8613217"/>
                <a:gd name="connsiteY131" fmla="*/ 5907706 h 6281670"/>
                <a:gd name="connsiteX132" fmla="*/ 4005099 w 8613217"/>
                <a:gd name="connsiteY132" fmla="*/ 5881459 h 6281670"/>
                <a:gd name="connsiteX133" fmla="*/ 4007791 w 8613217"/>
                <a:gd name="connsiteY133" fmla="*/ 5830983 h 6281670"/>
                <a:gd name="connsiteX134" fmla="*/ 3990293 w 8613217"/>
                <a:gd name="connsiteY134" fmla="*/ 5807427 h 6281670"/>
                <a:gd name="connsiteX135" fmla="*/ 3964045 w 8613217"/>
                <a:gd name="connsiteY135" fmla="*/ 5789256 h 6281670"/>
                <a:gd name="connsiteX136" fmla="*/ 3941836 w 8613217"/>
                <a:gd name="connsiteY136" fmla="*/ 5705129 h 6281670"/>
                <a:gd name="connsiteX137" fmla="*/ 3908185 w 8613217"/>
                <a:gd name="connsiteY137" fmla="*/ 5236040 h 6281670"/>
                <a:gd name="connsiteX138" fmla="*/ 3918953 w 8613217"/>
                <a:gd name="connsiteY138" fmla="*/ 4237288 h 6281670"/>
                <a:gd name="connsiteX139" fmla="*/ 3786370 w 8613217"/>
                <a:gd name="connsiteY139" fmla="*/ 3122779 h 6281670"/>
                <a:gd name="connsiteX140" fmla="*/ 3570333 w 8613217"/>
                <a:gd name="connsiteY140" fmla="*/ 2570236 h 6281670"/>
                <a:gd name="connsiteX141" fmla="*/ 3563603 w 8613217"/>
                <a:gd name="connsiteY141" fmla="*/ 2556776 h 6281670"/>
                <a:gd name="connsiteX142" fmla="*/ 3556872 w 8613217"/>
                <a:gd name="connsiteY142" fmla="*/ 2543315 h 6281670"/>
                <a:gd name="connsiteX143" fmla="*/ 3531298 w 8613217"/>
                <a:gd name="connsiteY143" fmla="*/ 2494185 h 6281670"/>
                <a:gd name="connsiteX144" fmla="*/ 3525241 w 8613217"/>
                <a:gd name="connsiteY144" fmla="*/ 2482071 h 6281670"/>
                <a:gd name="connsiteX145" fmla="*/ 3410829 w 8613217"/>
                <a:gd name="connsiteY145" fmla="*/ 2273437 h 6281670"/>
                <a:gd name="connsiteX146" fmla="*/ 3411502 w 8613217"/>
                <a:gd name="connsiteY146" fmla="*/ 2229018 h 6281670"/>
                <a:gd name="connsiteX147" fmla="*/ 3451209 w 8613217"/>
                <a:gd name="connsiteY147" fmla="*/ 2126720 h 6281670"/>
                <a:gd name="connsiteX148" fmla="*/ 3431692 w 8613217"/>
                <a:gd name="connsiteY148" fmla="*/ 1895877 h 6281670"/>
                <a:gd name="connsiteX149" fmla="*/ 3186715 w 8613217"/>
                <a:gd name="connsiteY149" fmla="*/ 1401886 h 6281670"/>
                <a:gd name="connsiteX150" fmla="*/ 2531874 w 8613217"/>
                <a:gd name="connsiteY150" fmla="*/ 701952 h 6281670"/>
                <a:gd name="connsiteX151" fmla="*/ 1731662 w 8613217"/>
                <a:gd name="connsiteY151" fmla="*/ 39035 h 6281670"/>
                <a:gd name="connsiteX152" fmla="*/ 1722913 w 8613217"/>
                <a:gd name="connsiteY152" fmla="*/ 36343 h 6281670"/>
                <a:gd name="connsiteX153" fmla="*/ 1723586 w 8613217"/>
                <a:gd name="connsiteY153" fmla="*/ 47111 h 6281670"/>
                <a:gd name="connsiteX154" fmla="*/ 1984042 w 8613217"/>
                <a:gd name="connsiteY154" fmla="*/ 871552 h 6281670"/>
                <a:gd name="connsiteX155" fmla="*/ 2773486 w 8613217"/>
                <a:gd name="connsiteY155" fmla="*/ 2064130 h 6281670"/>
                <a:gd name="connsiteX156" fmla="*/ 3058170 w 8613217"/>
                <a:gd name="connsiteY156" fmla="*/ 2286897 h 6281670"/>
                <a:gd name="connsiteX157" fmla="*/ 3235845 w 8613217"/>
                <a:gd name="connsiteY157" fmla="*/ 2329297 h 6281670"/>
                <a:gd name="connsiteX158" fmla="*/ 3256709 w 8613217"/>
                <a:gd name="connsiteY158" fmla="*/ 2294974 h 6281670"/>
                <a:gd name="connsiteX159" fmla="*/ 3083072 w 8613217"/>
                <a:gd name="connsiteY159" fmla="*/ 1999521 h 6281670"/>
                <a:gd name="connsiteX160" fmla="*/ 2450440 w 8613217"/>
                <a:gd name="connsiteY160" fmla="*/ 1092973 h 6281670"/>
                <a:gd name="connsiteX161" fmla="*/ 2432941 w 8613217"/>
                <a:gd name="connsiteY161" fmla="*/ 1062014 h 6281670"/>
                <a:gd name="connsiteX162" fmla="*/ 2454478 w 8613217"/>
                <a:gd name="connsiteY162" fmla="*/ 1076820 h 6281670"/>
                <a:gd name="connsiteX163" fmla="*/ 2967986 w 8613217"/>
                <a:gd name="connsiteY163" fmla="*/ 1739738 h 6281670"/>
                <a:gd name="connsiteX164" fmla="*/ 3266131 w 8613217"/>
                <a:gd name="connsiteY164" fmla="*/ 2175850 h 6281670"/>
                <a:gd name="connsiteX165" fmla="*/ 3457939 w 8613217"/>
                <a:gd name="connsiteY165" fmla="*/ 2509665 h 6281670"/>
                <a:gd name="connsiteX166" fmla="*/ 3464670 w 8613217"/>
                <a:gd name="connsiteY166" fmla="*/ 2523125 h 6281670"/>
                <a:gd name="connsiteX167" fmla="*/ 3471400 w 8613217"/>
                <a:gd name="connsiteY167" fmla="*/ 2536585 h 6281670"/>
                <a:gd name="connsiteX168" fmla="*/ 3478130 w 8613217"/>
                <a:gd name="connsiteY168" fmla="*/ 2550045 h 6281670"/>
                <a:gd name="connsiteX169" fmla="*/ 3484860 w 8613217"/>
                <a:gd name="connsiteY169" fmla="*/ 2563506 h 6281670"/>
                <a:gd name="connsiteX170" fmla="*/ 3491590 w 8613217"/>
                <a:gd name="connsiteY170" fmla="*/ 2576966 h 6281670"/>
                <a:gd name="connsiteX171" fmla="*/ 3498320 w 8613217"/>
                <a:gd name="connsiteY171" fmla="*/ 2590426 h 6281670"/>
                <a:gd name="connsiteX172" fmla="*/ 3504378 w 8613217"/>
                <a:gd name="connsiteY172" fmla="*/ 2605906 h 6281670"/>
                <a:gd name="connsiteX173" fmla="*/ 3733875 w 8613217"/>
                <a:gd name="connsiteY173" fmla="*/ 3249979 h 6281670"/>
                <a:gd name="connsiteX174" fmla="*/ 3823385 w 8613217"/>
                <a:gd name="connsiteY174" fmla="*/ 4359777 h 6281670"/>
                <a:gd name="connsiteX175" fmla="*/ 3816655 w 8613217"/>
                <a:gd name="connsiteY175" fmla="*/ 4369199 h 6281670"/>
                <a:gd name="connsiteX176" fmla="*/ 3800503 w 8613217"/>
                <a:gd name="connsiteY176" fmla="*/ 4322761 h 6281670"/>
                <a:gd name="connsiteX177" fmla="*/ 3407464 w 8613217"/>
                <a:gd name="connsiteY177" fmla="*/ 3663208 h 6281670"/>
                <a:gd name="connsiteX178" fmla="*/ 2516395 w 8613217"/>
                <a:gd name="connsiteY178" fmla="*/ 2980101 h 6281670"/>
                <a:gd name="connsiteX179" fmla="*/ 2502934 w 8613217"/>
                <a:gd name="connsiteY179" fmla="*/ 2971351 h 6281670"/>
                <a:gd name="connsiteX180" fmla="*/ 2390541 w 8613217"/>
                <a:gd name="connsiteY180" fmla="*/ 2898666 h 6281670"/>
                <a:gd name="connsiteX181" fmla="*/ 2247863 w 8613217"/>
                <a:gd name="connsiteY181" fmla="*/ 2802425 h 6281670"/>
                <a:gd name="connsiteX182" fmla="*/ 2055381 w 8613217"/>
                <a:gd name="connsiteY182" fmla="*/ 2665131 h 6281670"/>
                <a:gd name="connsiteX183" fmla="*/ 1471879 w 8613217"/>
                <a:gd name="connsiteY183" fmla="*/ 2148930 h 6281670"/>
                <a:gd name="connsiteX184" fmla="*/ 1461111 w 8613217"/>
                <a:gd name="connsiteY184" fmla="*/ 2109895 h 6281670"/>
                <a:gd name="connsiteX185" fmla="*/ 1501492 w 8613217"/>
                <a:gd name="connsiteY185" fmla="*/ 1918759 h 6281670"/>
                <a:gd name="connsiteX186" fmla="*/ 1395155 w 8613217"/>
                <a:gd name="connsiteY186" fmla="*/ 1570812 h 6281670"/>
                <a:gd name="connsiteX187" fmla="*/ 937507 w 8613217"/>
                <a:gd name="connsiteY187" fmla="*/ 860783 h 6281670"/>
                <a:gd name="connsiteX188" fmla="*/ 682435 w 8613217"/>
                <a:gd name="connsiteY188" fmla="*/ 471109 h 6281670"/>
                <a:gd name="connsiteX189" fmla="*/ 590905 w 8613217"/>
                <a:gd name="connsiteY189" fmla="*/ 214691 h 6281670"/>
                <a:gd name="connsiteX190" fmla="*/ 581483 w 8613217"/>
                <a:gd name="connsiteY190" fmla="*/ 222767 h 6281670"/>
                <a:gd name="connsiteX191" fmla="*/ 555909 w 8613217"/>
                <a:gd name="connsiteY191" fmla="*/ 262475 h 6281670"/>
                <a:gd name="connsiteX192" fmla="*/ 423998 w 8613217"/>
                <a:gd name="connsiteY192" fmla="*/ 619845 h 6281670"/>
                <a:gd name="connsiteX193" fmla="*/ 443515 w 8613217"/>
                <a:gd name="connsiteY193" fmla="*/ 1227575 h 6281670"/>
                <a:gd name="connsiteX194" fmla="*/ 806942 w 8613217"/>
                <a:gd name="connsiteY194" fmla="*/ 1996156 h 6281670"/>
                <a:gd name="connsiteX195" fmla="*/ 1087589 w 8613217"/>
                <a:gd name="connsiteY195" fmla="*/ 2216231 h 6281670"/>
                <a:gd name="connsiteX196" fmla="*/ 1317086 w 8613217"/>
                <a:gd name="connsiteY196" fmla="*/ 2233729 h 6281670"/>
                <a:gd name="connsiteX197" fmla="*/ 1327181 w 8613217"/>
                <a:gd name="connsiteY197" fmla="*/ 2198060 h 6281670"/>
                <a:gd name="connsiteX198" fmla="*/ 816364 w 8613217"/>
                <a:gd name="connsiteY198" fmla="*/ 1324489 h 6281670"/>
                <a:gd name="connsiteX199" fmla="*/ 702625 w 8613217"/>
                <a:gd name="connsiteY199" fmla="*/ 1031056 h 6281670"/>
                <a:gd name="connsiteX200" fmla="*/ 767908 w 8613217"/>
                <a:gd name="connsiteY200" fmla="*/ 1173061 h 6281670"/>
                <a:gd name="connsiteX201" fmla="*/ 1444285 w 8613217"/>
                <a:gd name="connsiteY201" fmla="*/ 2226326 h 6281670"/>
                <a:gd name="connsiteX202" fmla="*/ 2209501 w 8613217"/>
                <a:gd name="connsiteY202" fmla="*/ 2876457 h 6281670"/>
                <a:gd name="connsiteX203" fmla="*/ 2308434 w 8613217"/>
                <a:gd name="connsiteY203" fmla="*/ 2939720 h 6281670"/>
                <a:gd name="connsiteX204" fmla="*/ 2340738 w 8613217"/>
                <a:gd name="connsiteY204" fmla="*/ 2972025 h 6281670"/>
                <a:gd name="connsiteX205" fmla="*/ 2302377 w 8613217"/>
                <a:gd name="connsiteY205" fmla="*/ 2972025 h 6281670"/>
                <a:gd name="connsiteX206" fmla="*/ 2266034 w 8613217"/>
                <a:gd name="connsiteY206" fmla="*/ 2967313 h 6281670"/>
                <a:gd name="connsiteX207" fmla="*/ 1817807 w 8613217"/>
                <a:gd name="connsiteY207" fmla="*/ 3025866 h 6281670"/>
                <a:gd name="connsiteX208" fmla="*/ 1007500 w 8613217"/>
                <a:gd name="connsiteY208" fmla="*/ 3309877 h 6281670"/>
                <a:gd name="connsiteX209" fmla="*/ 960389 w 8613217"/>
                <a:gd name="connsiteY209" fmla="*/ 3293725 h 6281670"/>
                <a:gd name="connsiteX210" fmla="*/ 446207 w 8613217"/>
                <a:gd name="connsiteY210" fmla="*/ 3134221 h 6281670"/>
                <a:gd name="connsiteX211" fmla="*/ 217383 w 8613217"/>
                <a:gd name="connsiteY211" fmla="*/ 3227096 h 6281670"/>
                <a:gd name="connsiteX212" fmla="*/ 0 w 8613217"/>
                <a:gd name="connsiteY212" fmla="*/ 3236518 h 6281670"/>
                <a:gd name="connsiteX213" fmla="*/ 0 w 8613217"/>
                <a:gd name="connsiteY213" fmla="*/ 3330740 h 6281670"/>
                <a:gd name="connsiteX214" fmla="*/ 9422 w 8613217"/>
                <a:gd name="connsiteY214" fmla="*/ 3346892 h 6281670"/>
                <a:gd name="connsiteX215" fmla="*/ 255072 w 8613217"/>
                <a:gd name="connsiteY215" fmla="*/ 3717723 h 6281670"/>
                <a:gd name="connsiteX216" fmla="*/ 747044 w 8613217"/>
                <a:gd name="connsiteY216" fmla="*/ 3826078 h 6281670"/>
                <a:gd name="connsiteX217" fmla="*/ 1016249 w 8613217"/>
                <a:gd name="connsiteY217" fmla="*/ 3490244 h 6281670"/>
                <a:gd name="connsiteX218" fmla="*/ 981253 w 8613217"/>
                <a:gd name="connsiteY218" fmla="*/ 3461305 h 6281670"/>
                <a:gd name="connsiteX219" fmla="*/ 563312 w 8613217"/>
                <a:gd name="connsiteY219" fmla="*/ 3490917 h 6281670"/>
                <a:gd name="connsiteX220" fmla="*/ 390347 w 8613217"/>
                <a:gd name="connsiteY220" fmla="*/ 3460632 h 6281670"/>
                <a:gd name="connsiteX221" fmla="*/ 489953 w 8613217"/>
                <a:gd name="connsiteY221" fmla="*/ 3463997 h 6281670"/>
                <a:gd name="connsiteX222" fmla="*/ 903183 w 8613217"/>
                <a:gd name="connsiteY222" fmla="*/ 3408137 h 6281670"/>
                <a:gd name="connsiteX223" fmla="*/ 1043170 w 8613217"/>
                <a:gd name="connsiteY223" fmla="*/ 3372467 h 6281670"/>
                <a:gd name="connsiteX224" fmla="*/ 1508895 w 8613217"/>
                <a:gd name="connsiteY224" fmla="*/ 3218347 h 6281670"/>
                <a:gd name="connsiteX225" fmla="*/ 1912029 w 8613217"/>
                <a:gd name="connsiteY225" fmla="*/ 3101243 h 6281670"/>
                <a:gd name="connsiteX226" fmla="*/ 1912029 w 8613217"/>
                <a:gd name="connsiteY226" fmla="*/ 3101243 h 6281670"/>
                <a:gd name="connsiteX227" fmla="*/ 1924816 w 8613217"/>
                <a:gd name="connsiteY227" fmla="*/ 3099224 h 6281670"/>
                <a:gd name="connsiteX228" fmla="*/ 1986061 w 8613217"/>
                <a:gd name="connsiteY228" fmla="*/ 3087783 h 6281670"/>
                <a:gd name="connsiteX229" fmla="*/ 1992791 w 8613217"/>
                <a:gd name="connsiteY229" fmla="*/ 3087110 h 6281670"/>
                <a:gd name="connsiteX230" fmla="*/ 2087013 w 8613217"/>
                <a:gd name="connsiteY230" fmla="*/ 3074322 h 6281670"/>
                <a:gd name="connsiteX231" fmla="*/ 2113933 w 8613217"/>
                <a:gd name="connsiteY231" fmla="*/ 3072976 h 6281670"/>
                <a:gd name="connsiteX232" fmla="*/ 2118644 w 8613217"/>
                <a:gd name="connsiteY232" fmla="*/ 3064227 h 6281670"/>
                <a:gd name="connsiteX233" fmla="*/ 2257958 w 8613217"/>
                <a:gd name="connsiteY233" fmla="*/ 3064227 h 6281670"/>
                <a:gd name="connsiteX234" fmla="*/ 2262669 w 8613217"/>
                <a:gd name="connsiteY234" fmla="*/ 3072976 h 6281670"/>
                <a:gd name="connsiteX235" fmla="*/ 2434960 w 8613217"/>
                <a:gd name="connsiteY235" fmla="*/ 3101243 h 6281670"/>
                <a:gd name="connsiteX236" fmla="*/ 2635518 w 8613217"/>
                <a:gd name="connsiteY236" fmla="*/ 3164506 h 6281670"/>
                <a:gd name="connsiteX237" fmla="*/ 3038653 w 8613217"/>
                <a:gd name="connsiteY237" fmla="*/ 3453902 h 6281670"/>
                <a:gd name="connsiteX238" fmla="*/ 3580428 w 8613217"/>
                <a:gd name="connsiteY238" fmla="*/ 4087880 h 6281670"/>
                <a:gd name="connsiteX239" fmla="*/ 3776274 w 8613217"/>
                <a:gd name="connsiteY239" fmla="*/ 4626290 h 6281670"/>
                <a:gd name="connsiteX240" fmla="*/ 3813963 w 8613217"/>
                <a:gd name="connsiteY240" fmla="*/ 4802619 h 6281670"/>
                <a:gd name="connsiteX241" fmla="*/ 3811944 w 8613217"/>
                <a:gd name="connsiteY241" fmla="*/ 5407658 h 6281670"/>
                <a:gd name="connsiteX242" fmla="*/ 3881265 w 8613217"/>
                <a:gd name="connsiteY242" fmla="*/ 5874056 h 6281670"/>
                <a:gd name="connsiteX243" fmla="*/ 3879919 w 8613217"/>
                <a:gd name="connsiteY243" fmla="*/ 5898957 h 6281670"/>
                <a:gd name="connsiteX244" fmla="*/ 3757430 w 8613217"/>
                <a:gd name="connsiteY244" fmla="*/ 5946068 h 6281670"/>
                <a:gd name="connsiteX245" fmla="*/ 3743970 w 8613217"/>
                <a:gd name="connsiteY245" fmla="*/ 6053750 h 6281670"/>
                <a:gd name="connsiteX246" fmla="*/ 3803195 w 8613217"/>
                <a:gd name="connsiteY246" fmla="*/ 6092112 h 6281670"/>
                <a:gd name="connsiteX247" fmla="*/ 3896071 w 8613217"/>
                <a:gd name="connsiteY247" fmla="*/ 6023464 h 6281670"/>
                <a:gd name="connsiteX248" fmla="*/ 3920972 w 8613217"/>
                <a:gd name="connsiteY248" fmla="*/ 5996544 h 6281670"/>
                <a:gd name="connsiteX249" fmla="*/ 3918953 w 8613217"/>
                <a:gd name="connsiteY249" fmla="*/ 6053077 h 6281670"/>
                <a:gd name="connsiteX250" fmla="*/ 3931741 w 8613217"/>
                <a:gd name="connsiteY250" fmla="*/ 6077978 h 6281670"/>
                <a:gd name="connsiteX251" fmla="*/ 3951931 w 8613217"/>
                <a:gd name="connsiteY251" fmla="*/ 6055769 h 6281670"/>
                <a:gd name="connsiteX252" fmla="*/ 3972121 w 8613217"/>
                <a:gd name="connsiteY252" fmla="*/ 5988468 h 6281670"/>
                <a:gd name="connsiteX253" fmla="*/ 3994331 w 8613217"/>
                <a:gd name="connsiteY253" fmla="*/ 5968277 h 6281670"/>
                <a:gd name="connsiteX254" fmla="*/ 4005099 w 8613217"/>
                <a:gd name="connsiteY254" fmla="*/ 5995198 h 6281670"/>
                <a:gd name="connsiteX255" fmla="*/ 4071054 w 8613217"/>
                <a:gd name="connsiteY255" fmla="*/ 6040290 h 6281670"/>
                <a:gd name="connsiteX256" fmla="*/ 4100667 w 8613217"/>
                <a:gd name="connsiteY256" fmla="*/ 6026829 h 6281670"/>
                <a:gd name="connsiteX257" fmla="*/ 4110089 w 8613217"/>
                <a:gd name="connsiteY257" fmla="*/ 5993179 h 6281670"/>
                <a:gd name="connsiteX258" fmla="*/ 4124895 w 8613217"/>
                <a:gd name="connsiteY258" fmla="*/ 6032214 h 6281670"/>
                <a:gd name="connsiteX259" fmla="*/ 4117492 w 8613217"/>
                <a:gd name="connsiteY259" fmla="*/ 6106918 h 6281670"/>
                <a:gd name="connsiteX260" fmla="*/ 4080476 w 8613217"/>
                <a:gd name="connsiteY260" fmla="*/ 6141242 h 6281670"/>
                <a:gd name="connsiteX261" fmla="*/ 4176717 w 8613217"/>
                <a:gd name="connsiteY261" fmla="*/ 6189025 h 6281670"/>
                <a:gd name="connsiteX262" fmla="*/ 4170660 w 8613217"/>
                <a:gd name="connsiteY262" fmla="*/ 6271133 h 6281670"/>
                <a:gd name="connsiteX263" fmla="*/ 4195562 w 8613217"/>
                <a:gd name="connsiteY263" fmla="*/ 6277863 h 6281670"/>
                <a:gd name="connsiteX264" fmla="*/ 4261517 w 8613217"/>
                <a:gd name="connsiteY264" fmla="*/ 6267768 h 6281670"/>
                <a:gd name="connsiteX265" fmla="*/ 4289784 w 8613217"/>
                <a:gd name="connsiteY265" fmla="*/ 6247578 h 6281670"/>
                <a:gd name="connsiteX266" fmla="*/ 4295840 w 8613217"/>
                <a:gd name="connsiteY266" fmla="*/ 6204505 h 6281670"/>
                <a:gd name="connsiteX267" fmla="*/ 4305936 w 8613217"/>
                <a:gd name="connsiteY267" fmla="*/ 6182969 h 6281670"/>
                <a:gd name="connsiteX268" fmla="*/ 4324107 w 8613217"/>
                <a:gd name="connsiteY268" fmla="*/ 6199794 h 6281670"/>
                <a:gd name="connsiteX269" fmla="*/ 4336894 w 8613217"/>
                <a:gd name="connsiteY269" fmla="*/ 6230752 h 6281670"/>
                <a:gd name="connsiteX270" fmla="*/ 4342951 w 8613217"/>
                <a:gd name="connsiteY270" fmla="*/ 6226714 h 6281670"/>
                <a:gd name="connsiteX271" fmla="*/ 4369872 w 8613217"/>
                <a:gd name="connsiteY271" fmla="*/ 6185660 h 6281670"/>
                <a:gd name="connsiteX272" fmla="*/ 4382659 w 8613217"/>
                <a:gd name="connsiteY272" fmla="*/ 6234791 h 6281670"/>
                <a:gd name="connsiteX273" fmla="*/ 4406888 w 8613217"/>
                <a:gd name="connsiteY273" fmla="*/ 6265749 h 6281670"/>
                <a:gd name="connsiteX274" fmla="*/ 4484284 w 8613217"/>
                <a:gd name="connsiteY274" fmla="*/ 6275171 h 6281670"/>
                <a:gd name="connsiteX275" fmla="*/ 4499090 w 8613217"/>
                <a:gd name="connsiteY275" fmla="*/ 6272479 h 6281670"/>
                <a:gd name="connsiteX276" fmla="*/ 4512551 w 8613217"/>
                <a:gd name="connsiteY276" fmla="*/ 6181622 h 6281670"/>
                <a:gd name="connsiteX277" fmla="*/ 4572449 w 8613217"/>
                <a:gd name="connsiteY277" fmla="*/ 6153356 h 6281670"/>
                <a:gd name="connsiteX278" fmla="*/ 4575814 w 8613217"/>
                <a:gd name="connsiteY278" fmla="*/ 6127781 h 6281670"/>
                <a:gd name="connsiteX279" fmla="*/ 4538125 w 8613217"/>
                <a:gd name="connsiteY279" fmla="*/ 6076633 h 6281670"/>
                <a:gd name="connsiteX280" fmla="*/ 4536779 w 8613217"/>
                <a:gd name="connsiteY280" fmla="*/ 6042309 h 6281670"/>
                <a:gd name="connsiteX281" fmla="*/ 4573122 w 8613217"/>
                <a:gd name="connsiteY281" fmla="*/ 6032214 h 6281670"/>
                <a:gd name="connsiteX282" fmla="*/ 4637731 w 8613217"/>
                <a:gd name="connsiteY282" fmla="*/ 6051058 h 6281670"/>
                <a:gd name="connsiteX283" fmla="*/ 4665997 w 8613217"/>
                <a:gd name="connsiteY283" fmla="*/ 6029522 h 6281670"/>
                <a:gd name="connsiteX284" fmla="*/ 4665997 w 8613217"/>
                <a:gd name="connsiteY284" fmla="*/ 5985776 h 6281670"/>
                <a:gd name="connsiteX285" fmla="*/ 4681477 w 8613217"/>
                <a:gd name="connsiteY285" fmla="*/ 5966931 h 6281670"/>
                <a:gd name="connsiteX286" fmla="*/ 4701667 w 8613217"/>
                <a:gd name="connsiteY286" fmla="*/ 5981065 h 6281670"/>
                <a:gd name="connsiteX287" fmla="*/ 4724550 w 8613217"/>
                <a:gd name="connsiteY287" fmla="*/ 6054423 h 6281670"/>
                <a:gd name="connsiteX288" fmla="*/ 4743394 w 8613217"/>
                <a:gd name="connsiteY288" fmla="*/ 6073268 h 6281670"/>
                <a:gd name="connsiteX289" fmla="*/ 4752143 w 8613217"/>
                <a:gd name="connsiteY289" fmla="*/ 6050385 h 6281670"/>
                <a:gd name="connsiteX290" fmla="*/ 4752143 w 8613217"/>
                <a:gd name="connsiteY290" fmla="*/ 5996544 h 6281670"/>
                <a:gd name="connsiteX291" fmla="*/ 4800600 w 8613217"/>
                <a:gd name="connsiteY291" fmla="*/ 6046347 h 6281670"/>
                <a:gd name="connsiteX292" fmla="*/ 4859825 w 8613217"/>
                <a:gd name="connsiteY292" fmla="*/ 6088747 h 6281670"/>
                <a:gd name="connsiteX293" fmla="*/ 4932511 w 8613217"/>
                <a:gd name="connsiteY293" fmla="*/ 6036252 h 6281670"/>
                <a:gd name="connsiteX294" fmla="*/ 4919050 w 8613217"/>
                <a:gd name="connsiteY294" fmla="*/ 5940011 h 6281670"/>
                <a:gd name="connsiteX295" fmla="*/ 4830213 w 8613217"/>
                <a:gd name="connsiteY295" fmla="*/ 5933281 h 6281670"/>
                <a:gd name="connsiteX296" fmla="*/ 4779064 w 8613217"/>
                <a:gd name="connsiteY296" fmla="*/ 5876074 h 6281670"/>
                <a:gd name="connsiteX297" fmla="*/ 4778391 w 8613217"/>
                <a:gd name="connsiteY297" fmla="*/ 5829637 h 6281670"/>
                <a:gd name="connsiteX298" fmla="*/ 5091342 w 8613217"/>
                <a:gd name="connsiteY298" fmla="*/ 5236712 h 6281670"/>
                <a:gd name="connsiteX299" fmla="*/ 5116243 w 8613217"/>
                <a:gd name="connsiteY299" fmla="*/ 5202389 h 6281670"/>
                <a:gd name="connsiteX300" fmla="*/ 5269690 w 8613217"/>
                <a:gd name="connsiteY300" fmla="*/ 5086631 h 6281670"/>
                <a:gd name="connsiteX301" fmla="*/ 5744837 w 8613217"/>
                <a:gd name="connsiteY301" fmla="*/ 4795889 h 6281670"/>
                <a:gd name="connsiteX302" fmla="*/ 5814830 w 8613217"/>
                <a:gd name="connsiteY302" fmla="*/ 4775699 h 6281670"/>
                <a:gd name="connsiteX303" fmla="*/ 6103553 w 8613217"/>
                <a:gd name="connsiteY303" fmla="*/ 4765603 h 6281670"/>
                <a:gd name="connsiteX304" fmla="*/ 7086824 w 8613217"/>
                <a:gd name="connsiteY304" fmla="*/ 4811369 h 6281670"/>
                <a:gd name="connsiteX305" fmla="*/ 7489959 w 8613217"/>
                <a:gd name="connsiteY305" fmla="*/ 4805311 h 6281670"/>
                <a:gd name="connsiteX306" fmla="*/ 7516880 w 8613217"/>
                <a:gd name="connsiteY306" fmla="*/ 4801946 h 6281670"/>
                <a:gd name="connsiteX307" fmla="*/ 7536397 w 8613217"/>
                <a:gd name="connsiteY307" fmla="*/ 4800600 h 6281670"/>
                <a:gd name="connsiteX308" fmla="*/ 7619850 w 8613217"/>
                <a:gd name="connsiteY308" fmla="*/ 4791178 h 6281670"/>
                <a:gd name="connsiteX309" fmla="*/ 7661577 w 8613217"/>
                <a:gd name="connsiteY309" fmla="*/ 4813388 h 6281670"/>
                <a:gd name="connsiteX310" fmla="*/ 7920014 w 8613217"/>
                <a:gd name="connsiteY310" fmla="*/ 5004523 h 6281670"/>
                <a:gd name="connsiteX311" fmla="*/ 8354780 w 8613217"/>
                <a:gd name="connsiteY311" fmla="*/ 4830886 h 6281670"/>
                <a:gd name="connsiteX312" fmla="*/ 8579567 w 8613217"/>
                <a:gd name="connsiteY312" fmla="*/ 4409580 h 6281670"/>
                <a:gd name="connsiteX313" fmla="*/ 8613217 w 8613217"/>
                <a:gd name="connsiteY313" fmla="*/ 4250076 h 6281670"/>
                <a:gd name="connsiteX314" fmla="*/ 8613217 w 8613217"/>
                <a:gd name="connsiteY314" fmla="*/ 4196235 h 6281670"/>
                <a:gd name="connsiteX315" fmla="*/ 8420062 w 8613217"/>
                <a:gd name="connsiteY315" fmla="*/ 4211041 h 6281670"/>
                <a:gd name="connsiteX316" fmla="*/ 4571776 w 8613217"/>
                <a:gd name="connsiteY316" fmla="*/ 915970 h 6281670"/>
                <a:gd name="connsiteX317" fmla="*/ 4583890 w 8613217"/>
                <a:gd name="connsiteY317" fmla="*/ 888377 h 6281670"/>
                <a:gd name="connsiteX318" fmla="*/ 4571776 w 8613217"/>
                <a:gd name="connsiteY318" fmla="*/ 915970 h 6281670"/>
                <a:gd name="connsiteX319" fmla="*/ 2362948 w 8613217"/>
                <a:gd name="connsiteY319" fmla="*/ 965100 h 6281670"/>
                <a:gd name="connsiteX320" fmla="*/ 2363621 w 8613217"/>
                <a:gd name="connsiteY320" fmla="*/ 962408 h 6281670"/>
                <a:gd name="connsiteX321" fmla="*/ 2368332 w 8613217"/>
                <a:gd name="connsiteY321" fmla="*/ 967119 h 6281670"/>
                <a:gd name="connsiteX322" fmla="*/ 2362948 w 8613217"/>
                <a:gd name="connsiteY322" fmla="*/ 965100 h 6281670"/>
                <a:gd name="connsiteX323" fmla="*/ 2435633 w 8613217"/>
                <a:gd name="connsiteY323" fmla="*/ 1055284 h 6281670"/>
                <a:gd name="connsiteX324" fmla="*/ 2426211 w 8613217"/>
                <a:gd name="connsiteY324" fmla="*/ 1053265 h 6281670"/>
                <a:gd name="connsiteX325" fmla="*/ 2370351 w 8613217"/>
                <a:gd name="connsiteY325" fmla="*/ 968465 h 6281670"/>
                <a:gd name="connsiteX326" fmla="*/ 2432268 w 8613217"/>
                <a:gd name="connsiteY326" fmla="*/ 1045862 h 6281670"/>
                <a:gd name="connsiteX327" fmla="*/ 2435633 w 8613217"/>
                <a:gd name="connsiteY327" fmla="*/ 1055284 h 6281670"/>
                <a:gd name="connsiteX328" fmla="*/ 695895 w 8613217"/>
                <a:gd name="connsiteY328" fmla="*/ 1016922 h 6281670"/>
                <a:gd name="connsiteX329" fmla="*/ 692530 w 8613217"/>
                <a:gd name="connsiteY329" fmla="*/ 1005481 h 6281670"/>
                <a:gd name="connsiteX330" fmla="*/ 695895 w 8613217"/>
                <a:gd name="connsiteY330" fmla="*/ 1016922 h 6281670"/>
                <a:gd name="connsiteX331" fmla="*/ 4511205 w 8613217"/>
                <a:gd name="connsiteY331" fmla="*/ 6014042 h 6281670"/>
                <a:gd name="connsiteX332" fmla="*/ 4537452 w 8613217"/>
                <a:gd name="connsiteY332" fmla="*/ 5944049 h 6281670"/>
                <a:gd name="connsiteX333" fmla="*/ 4511205 w 8613217"/>
                <a:gd name="connsiteY333" fmla="*/ 6014042 h 6281670"/>
                <a:gd name="connsiteX334" fmla="*/ 4750797 w 8613217"/>
                <a:gd name="connsiteY334" fmla="*/ 5917128 h 6281670"/>
                <a:gd name="connsiteX335" fmla="*/ 4741375 w 8613217"/>
                <a:gd name="connsiteY335" fmla="*/ 5939338 h 6281670"/>
                <a:gd name="connsiteX336" fmla="*/ 4732626 w 8613217"/>
                <a:gd name="connsiteY336" fmla="*/ 5935300 h 6281670"/>
                <a:gd name="connsiteX337" fmla="*/ 4727915 w 8613217"/>
                <a:gd name="connsiteY337" fmla="*/ 5907706 h 6281670"/>
                <a:gd name="connsiteX338" fmla="*/ 4750797 w 8613217"/>
                <a:gd name="connsiteY338" fmla="*/ 5875402 h 6281670"/>
                <a:gd name="connsiteX339" fmla="*/ 4750797 w 8613217"/>
                <a:gd name="connsiteY339" fmla="*/ 5917128 h 6281670"/>
                <a:gd name="connsiteX340" fmla="*/ 4875978 w 8613217"/>
                <a:gd name="connsiteY340" fmla="*/ 5457461 h 6281670"/>
                <a:gd name="connsiteX341" fmla="*/ 4616868 w 8613217"/>
                <a:gd name="connsiteY341" fmla="*/ 5877421 h 6281670"/>
                <a:gd name="connsiteX342" fmla="*/ 4562354 w 8613217"/>
                <a:gd name="connsiteY342" fmla="*/ 5884824 h 6281670"/>
                <a:gd name="connsiteX343" fmla="*/ 4880015 w 8613217"/>
                <a:gd name="connsiteY343" fmla="*/ 5419772 h 6281670"/>
                <a:gd name="connsiteX344" fmla="*/ 4875978 w 8613217"/>
                <a:gd name="connsiteY344" fmla="*/ 5457461 h 6281670"/>
                <a:gd name="connsiteX345" fmla="*/ 5020675 w 8613217"/>
                <a:gd name="connsiteY345" fmla="*/ 5141145 h 6281670"/>
                <a:gd name="connsiteX346" fmla="*/ 4989717 w 8613217"/>
                <a:gd name="connsiteY346" fmla="*/ 5179506 h 6281670"/>
                <a:gd name="connsiteX347" fmla="*/ 4445922 w 8613217"/>
                <a:gd name="connsiteY347" fmla="*/ 5878767 h 6281670"/>
                <a:gd name="connsiteX348" fmla="*/ 4415637 w 8613217"/>
                <a:gd name="connsiteY348" fmla="*/ 5953471 h 6281670"/>
                <a:gd name="connsiteX349" fmla="*/ 4357085 w 8613217"/>
                <a:gd name="connsiteY349" fmla="*/ 6075286 h 6281670"/>
                <a:gd name="connsiteX350" fmla="*/ 4338240 w 8613217"/>
                <a:gd name="connsiteY350" fmla="*/ 6125762 h 6281670"/>
                <a:gd name="connsiteX351" fmla="*/ 4322761 w 8613217"/>
                <a:gd name="connsiteY351" fmla="*/ 6080671 h 6281670"/>
                <a:gd name="connsiteX352" fmla="*/ 4306609 w 8613217"/>
                <a:gd name="connsiteY352" fmla="*/ 6061826 h 6281670"/>
                <a:gd name="connsiteX353" fmla="*/ 4295168 w 8613217"/>
                <a:gd name="connsiteY353" fmla="*/ 6082689 h 6281670"/>
                <a:gd name="connsiteX354" fmla="*/ 4292475 w 8613217"/>
                <a:gd name="connsiteY354" fmla="*/ 6112302 h 6281670"/>
                <a:gd name="connsiteX355" fmla="*/ 4277669 w 8613217"/>
                <a:gd name="connsiteY355" fmla="*/ 6097496 h 6281670"/>
                <a:gd name="connsiteX356" fmla="*/ 4183447 w 8613217"/>
                <a:gd name="connsiteY356" fmla="*/ 5282478 h 6281670"/>
                <a:gd name="connsiteX357" fmla="*/ 4412945 w 8613217"/>
                <a:gd name="connsiteY357" fmla="*/ 4743394 h 6281670"/>
                <a:gd name="connsiteX358" fmla="*/ 5036828 w 8613217"/>
                <a:gd name="connsiteY358" fmla="*/ 3935106 h 6281670"/>
                <a:gd name="connsiteX359" fmla="*/ 5054999 w 8613217"/>
                <a:gd name="connsiteY359" fmla="*/ 3966064 h 6281670"/>
                <a:gd name="connsiteX360" fmla="*/ 5020675 w 8613217"/>
                <a:gd name="connsiteY360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37337 w 8613217"/>
                <a:gd name="connsiteY92" fmla="*/ 3162487 h 6281670"/>
                <a:gd name="connsiteX93" fmla="*/ 4680804 w 8613217"/>
                <a:gd name="connsiteY93" fmla="*/ 3076341 h 6281670"/>
                <a:gd name="connsiteX94" fmla="*/ 4591293 w 8613217"/>
                <a:gd name="connsiteY94" fmla="*/ 2915491 h 6281670"/>
                <a:gd name="connsiteX95" fmla="*/ 4573122 w 8613217"/>
                <a:gd name="connsiteY95" fmla="*/ 2881841 h 6281670"/>
                <a:gd name="connsiteX96" fmla="*/ 4565719 w 8613217"/>
                <a:gd name="connsiteY96" fmla="*/ 2868381 h 6281670"/>
                <a:gd name="connsiteX97" fmla="*/ 4552259 w 8613217"/>
                <a:gd name="connsiteY97" fmla="*/ 2838095 h 6281670"/>
                <a:gd name="connsiteX98" fmla="*/ 4404869 w 8613217"/>
                <a:gd name="connsiteY98" fmla="*/ 2499569 h 6281670"/>
                <a:gd name="connsiteX99" fmla="*/ 4425059 w 8613217"/>
                <a:gd name="connsiteY99" fmla="*/ 2408713 h 6281670"/>
                <a:gd name="connsiteX100" fmla="*/ 4497071 w 8613217"/>
                <a:gd name="connsiteY100" fmla="*/ 2304396 h 6281670"/>
                <a:gd name="connsiteX101" fmla="*/ 4551585 w 8613217"/>
                <a:gd name="connsiteY101" fmla="*/ 2152968 h 6281670"/>
                <a:gd name="connsiteX102" fmla="*/ 4741375 w 8613217"/>
                <a:gd name="connsiteY102" fmla="*/ 1413327 h 6281670"/>
                <a:gd name="connsiteX103" fmla="*/ 4929146 w 8613217"/>
                <a:gd name="connsiteY103" fmla="*/ 819730 h 6281670"/>
                <a:gd name="connsiteX104" fmla="*/ 5233347 w 8613217"/>
                <a:gd name="connsiteY104" fmla="*/ 28940 h 6281670"/>
                <a:gd name="connsiteX105" fmla="*/ 5238058 w 8613217"/>
                <a:gd name="connsiteY105" fmla="*/ 0 h 6281670"/>
                <a:gd name="connsiteX106" fmla="*/ 4976929 w 8613217"/>
                <a:gd name="connsiteY106" fmla="*/ 159504 h 6281670"/>
                <a:gd name="connsiteX107" fmla="*/ 4204984 w 8613217"/>
                <a:gd name="connsiteY107" fmla="*/ 890396 h 6281670"/>
                <a:gd name="connsiteX108" fmla="*/ 3943182 w 8613217"/>
                <a:gd name="connsiteY108" fmla="*/ 2139508 h 6281670"/>
                <a:gd name="connsiteX109" fmla="*/ 4076438 w 8613217"/>
                <a:gd name="connsiteY109" fmla="*/ 2389868 h 6281670"/>
                <a:gd name="connsiteX110" fmla="*/ 4215079 w 8613217"/>
                <a:gd name="connsiteY110" fmla="*/ 2474668 h 6281670"/>
                <a:gd name="connsiteX111" fmla="*/ 4244018 w 8613217"/>
                <a:gd name="connsiteY111" fmla="*/ 2445055 h 6281670"/>
                <a:gd name="connsiteX112" fmla="*/ 4230558 w 8613217"/>
                <a:gd name="connsiteY112" fmla="*/ 1718875 h 6281670"/>
                <a:gd name="connsiteX113" fmla="*/ 4411599 w 8613217"/>
                <a:gd name="connsiteY113" fmla="*/ 1186522 h 6281670"/>
                <a:gd name="connsiteX114" fmla="*/ 4552259 w 8613217"/>
                <a:gd name="connsiteY114" fmla="*/ 934815 h 6281670"/>
                <a:gd name="connsiteX115" fmla="*/ 4572449 w 8613217"/>
                <a:gd name="connsiteY115" fmla="*/ 920008 h 6281670"/>
                <a:gd name="connsiteX116" fmla="*/ 4553604 w 8613217"/>
                <a:gd name="connsiteY116" fmla="*/ 956351 h 6281670"/>
                <a:gd name="connsiteX117" fmla="*/ 4390735 w 8613217"/>
                <a:gd name="connsiteY117" fmla="*/ 1302280 h 6281670"/>
                <a:gd name="connsiteX118" fmla="*/ 4340260 w 8613217"/>
                <a:gd name="connsiteY118" fmla="*/ 2524471 h 6281670"/>
                <a:gd name="connsiteX119" fmla="*/ 4501109 w 8613217"/>
                <a:gd name="connsiteY119" fmla="*/ 2892609 h 6281670"/>
                <a:gd name="connsiteX120" fmla="*/ 4519281 w 8613217"/>
                <a:gd name="connsiteY120" fmla="*/ 2931644 h 6281670"/>
                <a:gd name="connsiteX121" fmla="*/ 4692918 w 8613217"/>
                <a:gd name="connsiteY121" fmla="*/ 3241230 h 6281670"/>
                <a:gd name="connsiteX122" fmla="*/ 4992409 w 8613217"/>
                <a:gd name="connsiteY122" fmla="*/ 3809925 h 6281670"/>
                <a:gd name="connsiteX123" fmla="*/ 5000485 w 8613217"/>
                <a:gd name="connsiteY123" fmla="*/ 3847614 h 6281670"/>
                <a:gd name="connsiteX124" fmla="*/ 4993755 w 8613217"/>
                <a:gd name="connsiteY124" fmla="*/ 3855017 h 6281670"/>
                <a:gd name="connsiteX125" fmla="*/ 4993082 w 8613217"/>
                <a:gd name="connsiteY125" fmla="*/ 3855690 h 6281670"/>
                <a:gd name="connsiteX126" fmla="*/ 4982313 w 8613217"/>
                <a:gd name="connsiteY126" fmla="*/ 3867131 h 6281670"/>
                <a:gd name="connsiteX127" fmla="*/ 4626290 w 8613217"/>
                <a:gd name="connsiteY127" fmla="*/ 4274977 h 6281670"/>
                <a:gd name="connsiteX128" fmla="*/ 4180755 w 8613217"/>
                <a:gd name="connsiteY128" fmla="*/ 4968853 h 6281670"/>
                <a:gd name="connsiteX129" fmla="*/ 4071727 w 8613217"/>
                <a:gd name="connsiteY129" fmla="*/ 5853192 h 6281670"/>
                <a:gd name="connsiteX130" fmla="*/ 4040769 w 8613217"/>
                <a:gd name="connsiteY130" fmla="*/ 5907706 h 6281670"/>
                <a:gd name="connsiteX131" fmla="*/ 4005099 w 8613217"/>
                <a:gd name="connsiteY131" fmla="*/ 5881459 h 6281670"/>
                <a:gd name="connsiteX132" fmla="*/ 4007791 w 8613217"/>
                <a:gd name="connsiteY132" fmla="*/ 5830983 h 6281670"/>
                <a:gd name="connsiteX133" fmla="*/ 3990293 w 8613217"/>
                <a:gd name="connsiteY133" fmla="*/ 5807427 h 6281670"/>
                <a:gd name="connsiteX134" fmla="*/ 3964045 w 8613217"/>
                <a:gd name="connsiteY134" fmla="*/ 5789256 h 6281670"/>
                <a:gd name="connsiteX135" fmla="*/ 3941836 w 8613217"/>
                <a:gd name="connsiteY135" fmla="*/ 5705129 h 6281670"/>
                <a:gd name="connsiteX136" fmla="*/ 3908185 w 8613217"/>
                <a:gd name="connsiteY136" fmla="*/ 5236040 h 6281670"/>
                <a:gd name="connsiteX137" fmla="*/ 3918953 w 8613217"/>
                <a:gd name="connsiteY137" fmla="*/ 4237288 h 6281670"/>
                <a:gd name="connsiteX138" fmla="*/ 3786370 w 8613217"/>
                <a:gd name="connsiteY138" fmla="*/ 3122779 h 6281670"/>
                <a:gd name="connsiteX139" fmla="*/ 3570333 w 8613217"/>
                <a:gd name="connsiteY139" fmla="*/ 2570236 h 6281670"/>
                <a:gd name="connsiteX140" fmla="*/ 3563603 w 8613217"/>
                <a:gd name="connsiteY140" fmla="*/ 2556776 h 6281670"/>
                <a:gd name="connsiteX141" fmla="*/ 3556872 w 8613217"/>
                <a:gd name="connsiteY141" fmla="*/ 2543315 h 6281670"/>
                <a:gd name="connsiteX142" fmla="*/ 3531298 w 8613217"/>
                <a:gd name="connsiteY142" fmla="*/ 2494185 h 6281670"/>
                <a:gd name="connsiteX143" fmla="*/ 3525241 w 8613217"/>
                <a:gd name="connsiteY143" fmla="*/ 2482071 h 6281670"/>
                <a:gd name="connsiteX144" fmla="*/ 3410829 w 8613217"/>
                <a:gd name="connsiteY144" fmla="*/ 2273437 h 6281670"/>
                <a:gd name="connsiteX145" fmla="*/ 3411502 w 8613217"/>
                <a:gd name="connsiteY145" fmla="*/ 2229018 h 6281670"/>
                <a:gd name="connsiteX146" fmla="*/ 3451209 w 8613217"/>
                <a:gd name="connsiteY146" fmla="*/ 2126720 h 6281670"/>
                <a:gd name="connsiteX147" fmla="*/ 3431692 w 8613217"/>
                <a:gd name="connsiteY147" fmla="*/ 1895877 h 6281670"/>
                <a:gd name="connsiteX148" fmla="*/ 3186715 w 8613217"/>
                <a:gd name="connsiteY148" fmla="*/ 1401886 h 6281670"/>
                <a:gd name="connsiteX149" fmla="*/ 2531874 w 8613217"/>
                <a:gd name="connsiteY149" fmla="*/ 701952 h 6281670"/>
                <a:gd name="connsiteX150" fmla="*/ 1731662 w 8613217"/>
                <a:gd name="connsiteY150" fmla="*/ 39035 h 6281670"/>
                <a:gd name="connsiteX151" fmla="*/ 1722913 w 8613217"/>
                <a:gd name="connsiteY151" fmla="*/ 36343 h 6281670"/>
                <a:gd name="connsiteX152" fmla="*/ 1723586 w 8613217"/>
                <a:gd name="connsiteY152" fmla="*/ 47111 h 6281670"/>
                <a:gd name="connsiteX153" fmla="*/ 1984042 w 8613217"/>
                <a:gd name="connsiteY153" fmla="*/ 871552 h 6281670"/>
                <a:gd name="connsiteX154" fmla="*/ 2773486 w 8613217"/>
                <a:gd name="connsiteY154" fmla="*/ 2064130 h 6281670"/>
                <a:gd name="connsiteX155" fmla="*/ 3058170 w 8613217"/>
                <a:gd name="connsiteY155" fmla="*/ 2286897 h 6281670"/>
                <a:gd name="connsiteX156" fmla="*/ 3235845 w 8613217"/>
                <a:gd name="connsiteY156" fmla="*/ 2329297 h 6281670"/>
                <a:gd name="connsiteX157" fmla="*/ 3256709 w 8613217"/>
                <a:gd name="connsiteY157" fmla="*/ 2294974 h 6281670"/>
                <a:gd name="connsiteX158" fmla="*/ 3083072 w 8613217"/>
                <a:gd name="connsiteY158" fmla="*/ 1999521 h 6281670"/>
                <a:gd name="connsiteX159" fmla="*/ 2450440 w 8613217"/>
                <a:gd name="connsiteY159" fmla="*/ 1092973 h 6281670"/>
                <a:gd name="connsiteX160" fmla="*/ 2432941 w 8613217"/>
                <a:gd name="connsiteY160" fmla="*/ 1062014 h 6281670"/>
                <a:gd name="connsiteX161" fmla="*/ 2454478 w 8613217"/>
                <a:gd name="connsiteY161" fmla="*/ 1076820 h 6281670"/>
                <a:gd name="connsiteX162" fmla="*/ 2967986 w 8613217"/>
                <a:gd name="connsiteY162" fmla="*/ 1739738 h 6281670"/>
                <a:gd name="connsiteX163" fmla="*/ 3266131 w 8613217"/>
                <a:gd name="connsiteY163" fmla="*/ 2175850 h 6281670"/>
                <a:gd name="connsiteX164" fmla="*/ 3457939 w 8613217"/>
                <a:gd name="connsiteY164" fmla="*/ 2509665 h 6281670"/>
                <a:gd name="connsiteX165" fmla="*/ 3464670 w 8613217"/>
                <a:gd name="connsiteY165" fmla="*/ 2523125 h 6281670"/>
                <a:gd name="connsiteX166" fmla="*/ 3471400 w 8613217"/>
                <a:gd name="connsiteY166" fmla="*/ 2536585 h 6281670"/>
                <a:gd name="connsiteX167" fmla="*/ 3478130 w 8613217"/>
                <a:gd name="connsiteY167" fmla="*/ 2550045 h 6281670"/>
                <a:gd name="connsiteX168" fmla="*/ 3484860 w 8613217"/>
                <a:gd name="connsiteY168" fmla="*/ 2563506 h 6281670"/>
                <a:gd name="connsiteX169" fmla="*/ 3491590 w 8613217"/>
                <a:gd name="connsiteY169" fmla="*/ 2576966 h 6281670"/>
                <a:gd name="connsiteX170" fmla="*/ 3498320 w 8613217"/>
                <a:gd name="connsiteY170" fmla="*/ 2590426 h 6281670"/>
                <a:gd name="connsiteX171" fmla="*/ 3504378 w 8613217"/>
                <a:gd name="connsiteY171" fmla="*/ 2605906 h 6281670"/>
                <a:gd name="connsiteX172" fmla="*/ 3733875 w 8613217"/>
                <a:gd name="connsiteY172" fmla="*/ 3249979 h 6281670"/>
                <a:gd name="connsiteX173" fmla="*/ 3823385 w 8613217"/>
                <a:gd name="connsiteY173" fmla="*/ 4359777 h 6281670"/>
                <a:gd name="connsiteX174" fmla="*/ 3816655 w 8613217"/>
                <a:gd name="connsiteY174" fmla="*/ 4369199 h 6281670"/>
                <a:gd name="connsiteX175" fmla="*/ 3800503 w 8613217"/>
                <a:gd name="connsiteY175" fmla="*/ 4322761 h 6281670"/>
                <a:gd name="connsiteX176" fmla="*/ 3407464 w 8613217"/>
                <a:gd name="connsiteY176" fmla="*/ 3663208 h 6281670"/>
                <a:gd name="connsiteX177" fmla="*/ 2516395 w 8613217"/>
                <a:gd name="connsiteY177" fmla="*/ 2980101 h 6281670"/>
                <a:gd name="connsiteX178" fmla="*/ 2502934 w 8613217"/>
                <a:gd name="connsiteY178" fmla="*/ 2971351 h 6281670"/>
                <a:gd name="connsiteX179" fmla="*/ 2390541 w 8613217"/>
                <a:gd name="connsiteY179" fmla="*/ 2898666 h 6281670"/>
                <a:gd name="connsiteX180" fmla="*/ 2247863 w 8613217"/>
                <a:gd name="connsiteY180" fmla="*/ 2802425 h 6281670"/>
                <a:gd name="connsiteX181" fmla="*/ 2055381 w 8613217"/>
                <a:gd name="connsiteY181" fmla="*/ 2665131 h 6281670"/>
                <a:gd name="connsiteX182" fmla="*/ 1471879 w 8613217"/>
                <a:gd name="connsiteY182" fmla="*/ 2148930 h 6281670"/>
                <a:gd name="connsiteX183" fmla="*/ 1461111 w 8613217"/>
                <a:gd name="connsiteY183" fmla="*/ 2109895 h 6281670"/>
                <a:gd name="connsiteX184" fmla="*/ 1501492 w 8613217"/>
                <a:gd name="connsiteY184" fmla="*/ 1918759 h 6281670"/>
                <a:gd name="connsiteX185" fmla="*/ 1395155 w 8613217"/>
                <a:gd name="connsiteY185" fmla="*/ 1570812 h 6281670"/>
                <a:gd name="connsiteX186" fmla="*/ 937507 w 8613217"/>
                <a:gd name="connsiteY186" fmla="*/ 860783 h 6281670"/>
                <a:gd name="connsiteX187" fmla="*/ 682435 w 8613217"/>
                <a:gd name="connsiteY187" fmla="*/ 471109 h 6281670"/>
                <a:gd name="connsiteX188" fmla="*/ 590905 w 8613217"/>
                <a:gd name="connsiteY188" fmla="*/ 214691 h 6281670"/>
                <a:gd name="connsiteX189" fmla="*/ 581483 w 8613217"/>
                <a:gd name="connsiteY189" fmla="*/ 222767 h 6281670"/>
                <a:gd name="connsiteX190" fmla="*/ 555909 w 8613217"/>
                <a:gd name="connsiteY190" fmla="*/ 262475 h 6281670"/>
                <a:gd name="connsiteX191" fmla="*/ 423998 w 8613217"/>
                <a:gd name="connsiteY191" fmla="*/ 619845 h 6281670"/>
                <a:gd name="connsiteX192" fmla="*/ 443515 w 8613217"/>
                <a:gd name="connsiteY192" fmla="*/ 1227575 h 6281670"/>
                <a:gd name="connsiteX193" fmla="*/ 806942 w 8613217"/>
                <a:gd name="connsiteY193" fmla="*/ 1996156 h 6281670"/>
                <a:gd name="connsiteX194" fmla="*/ 1087589 w 8613217"/>
                <a:gd name="connsiteY194" fmla="*/ 2216231 h 6281670"/>
                <a:gd name="connsiteX195" fmla="*/ 1317086 w 8613217"/>
                <a:gd name="connsiteY195" fmla="*/ 2233729 h 6281670"/>
                <a:gd name="connsiteX196" fmla="*/ 1327181 w 8613217"/>
                <a:gd name="connsiteY196" fmla="*/ 2198060 h 6281670"/>
                <a:gd name="connsiteX197" fmla="*/ 816364 w 8613217"/>
                <a:gd name="connsiteY197" fmla="*/ 1324489 h 6281670"/>
                <a:gd name="connsiteX198" fmla="*/ 702625 w 8613217"/>
                <a:gd name="connsiteY198" fmla="*/ 1031056 h 6281670"/>
                <a:gd name="connsiteX199" fmla="*/ 767908 w 8613217"/>
                <a:gd name="connsiteY199" fmla="*/ 1173061 h 6281670"/>
                <a:gd name="connsiteX200" fmla="*/ 1444285 w 8613217"/>
                <a:gd name="connsiteY200" fmla="*/ 2226326 h 6281670"/>
                <a:gd name="connsiteX201" fmla="*/ 2209501 w 8613217"/>
                <a:gd name="connsiteY201" fmla="*/ 2876457 h 6281670"/>
                <a:gd name="connsiteX202" fmla="*/ 2308434 w 8613217"/>
                <a:gd name="connsiteY202" fmla="*/ 2939720 h 6281670"/>
                <a:gd name="connsiteX203" fmla="*/ 2340738 w 8613217"/>
                <a:gd name="connsiteY203" fmla="*/ 2972025 h 6281670"/>
                <a:gd name="connsiteX204" fmla="*/ 2302377 w 8613217"/>
                <a:gd name="connsiteY204" fmla="*/ 2972025 h 6281670"/>
                <a:gd name="connsiteX205" fmla="*/ 2266034 w 8613217"/>
                <a:gd name="connsiteY205" fmla="*/ 2967313 h 6281670"/>
                <a:gd name="connsiteX206" fmla="*/ 1817807 w 8613217"/>
                <a:gd name="connsiteY206" fmla="*/ 3025866 h 6281670"/>
                <a:gd name="connsiteX207" fmla="*/ 1007500 w 8613217"/>
                <a:gd name="connsiteY207" fmla="*/ 3309877 h 6281670"/>
                <a:gd name="connsiteX208" fmla="*/ 960389 w 8613217"/>
                <a:gd name="connsiteY208" fmla="*/ 3293725 h 6281670"/>
                <a:gd name="connsiteX209" fmla="*/ 446207 w 8613217"/>
                <a:gd name="connsiteY209" fmla="*/ 3134221 h 6281670"/>
                <a:gd name="connsiteX210" fmla="*/ 217383 w 8613217"/>
                <a:gd name="connsiteY210" fmla="*/ 3227096 h 6281670"/>
                <a:gd name="connsiteX211" fmla="*/ 0 w 8613217"/>
                <a:gd name="connsiteY211" fmla="*/ 3236518 h 6281670"/>
                <a:gd name="connsiteX212" fmla="*/ 0 w 8613217"/>
                <a:gd name="connsiteY212" fmla="*/ 3330740 h 6281670"/>
                <a:gd name="connsiteX213" fmla="*/ 9422 w 8613217"/>
                <a:gd name="connsiteY213" fmla="*/ 3346892 h 6281670"/>
                <a:gd name="connsiteX214" fmla="*/ 255072 w 8613217"/>
                <a:gd name="connsiteY214" fmla="*/ 3717723 h 6281670"/>
                <a:gd name="connsiteX215" fmla="*/ 747044 w 8613217"/>
                <a:gd name="connsiteY215" fmla="*/ 3826078 h 6281670"/>
                <a:gd name="connsiteX216" fmla="*/ 1016249 w 8613217"/>
                <a:gd name="connsiteY216" fmla="*/ 3490244 h 6281670"/>
                <a:gd name="connsiteX217" fmla="*/ 981253 w 8613217"/>
                <a:gd name="connsiteY217" fmla="*/ 3461305 h 6281670"/>
                <a:gd name="connsiteX218" fmla="*/ 563312 w 8613217"/>
                <a:gd name="connsiteY218" fmla="*/ 3490917 h 6281670"/>
                <a:gd name="connsiteX219" fmla="*/ 390347 w 8613217"/>
                <a:gd name="connsiteY219" fmla="*/ 3460632 h 6281670"/>
                <a:gd name="connsiteX220" fmla="*/ 489953 w 8613217"/>
                <a:gd name="connsiteY220" fmla="*/ 3463997 h 6281670"/>
                <a:gd name="connsiteX221" fmla="*/ 903183 w 8613217"/>
                <a:gd name="connsiteY221" fmla="*/ 3408137 h 6281670"/>
                <a:gd name="connsiteX222" fmla="*/ 1043170 w 8613217"/>
                <a:gd name="connsiteY222" fmla="*/ 3372467 h 6281670"/>
                <a:gd name="connsiteX223" fmla="*/ 1508895 w 8613217"/>
                <a:gd name="connsiteY223" fmla="*/ 3218347 h 6281670"/>
                <a:gd name="connsiteX224" fmla="*/ 1912029 w 8613217"/>
                <a:gd name="connsiteY224" fmla="*/ 3101243 h 6281670"/>
                <a:gd name="connsiteX225" fmla="*/ 1912029 w 8613217"/>
                <a:gd name="connsiteY225" fmla="*/ 3101243 h 6281670"/>
                <a:gd name="connsiteX226" fmla="*/ 1924816 w 8613217"/>
                <a:gd name="connsiteY226" fmla="*/ 3099224 h 6281670"/>
                <a:gd name="connsiteX227" fmla="*/ 1986061 w 8613217"/>
                <a:gd name="connsiteY227" fmla="*/ 3087783 h 6281670"/>
                <a:gd name="connsiteX228" fmla="*/ 1992791 w 8613217"/>
                <a:gd name="connsiteY228" fmla="*/ 3087110 h 6281670"/>
                <a:gd name="connsiteX229" fmla="*/ 2087013 w 8613217"/>
                <a:gd name="connsiteY229" fmla="*/ 3074322 h 6281670"/>
                <a:gd name="connsiteX230" fmla="*/ 2113933 w 8613217"/>
                <a:gd name="connsiteY230" fmla="*/ 3072976 h 6281670"/>
                <a:gd name="connsiteX231" fmla="*/ 2118644 w 8613217"/>
                <a:gd name="connsiteY231" fmla="*/ 3064227 h 6281670"/>
                <a:gd name="connsiteX232" fmla="*/ 2257958 w 8613217"/>
                <a:gd name="connsiteY232" fmla="*/ 3064227 h 6281670"/>
                <a:gd name="connsiteX233" fmla="*/ 2262669 w 8613217"/>
                <a:gd name="connsiteY233" fmla="*/ 3072976 h 6281670"/>
                <a:gd name="connsiteX234" fmla="*/ 2434960 w 8613217"/>
                <a:gd name="connsiteY234" fmla="*/ 3101243 h 6281670"/>
                <a:gd name="connsiteX235" fmla="*/ 2635518 w 8613217"/>
                <a:gd name="connsiteY235" fmla="*/ 3164506 h 6281670"/>
                <a:gd name="connsiteX236" fmla="*/ 3038653 w 8613217"/>
                <a:gd name="connsiteY236" fmla="*/ 3453902 h 6281670"/>
                <a:gd name="connsiteX237" fmla="*/ 3580428 w 8613217"/>
                <a:gd name="connsiteY237" fmla="*/ 4087880 h 6281670"/>
                <a:gd name="connsiteX238" fmla="*/ 3776274 w 8613217"/>
                <a:gd name="connsiteY238" fmla="*/ 4626290 h 6281670"/>
                <a:gd name="connsiteX239" fmla="*/ 3813963 w 8613217"/>
                <a:gd name="connsiteY239" fmla="*/ 4802619 h 6281670"/>
                <a:gd name="connsiteX240" fmla="*/ 3811944 w 8613217"/>
                <a:gd name="connsiteY240" fmla="*/ 5407658 h 6281670"/>
                <a:gd name="connsiteX241" fmla="*/ 3881265 w 8613217"/>
                <a:gd name="connsiteY241" fmla="*/ 5874056 h 6281670"/>
                <a:gd name="connsiteX242" fmla="*/ 3879919 w 8613217"/>
                <a:gd name="connsiteY242" fmla="*/ 5898957 h 6281670"/>
                <a:gd name="connsiteX243" fmla="*/ 3757430 w 8613217"/>
                <a:gd name="connsiteY243" fmla="*/ 5946068 h 6281670"/>
                <a:gd name="connsiteX244" fmla="*/ 3743970 w 8613217"/>
                <a:gd name="connsiteY244" fmla="*/ 6053750 h 6281670"/>
                <a:gd name="connsiteX245" fmla="*/ 3803195 w 8613217"/>
                <a:gd name="connsiteY245" fmla="*/ 6092112 h 6281670"/>
                <a:gd name="connsiteX246" fmla="*/ 3896071 w 8613217"/>
                <a:gd name="connsiteY246" fmla="*/ 6023464 h 6281670"/>
                <a:gd name="connsiteX247" fmla="*/ 3920972 w 8613217"/>
                <a:gd name="connsiteY247" fmla="*/ 5996544 h 6281670"/>
                <a:gd name="connsiteX248" fmla="*/ 3918953 w 8613217"/>
                <a:gd name="connsiteY248" fmla="*/ 6053077 h 6281670"/>
                <a:gd name="connsiteX249" fmla="*/ 3931741 w 8613217"/>
                <a:gd name="connsiteY249" fmla="*/ 6077978 h 6281670"/>
                <a:gd name="connsiteX250" fmla="*/ 3951931 w 8613217"/>
                <a:gd name="connsiteY250" fmla="*/ 6055769 h 6281670"/>
                <a:gd name="connsiteX251" fmla="*/ 3972121 w 8613217"/>
                <a:gd name="connsiteY251" fmla="*/ 5988468 h 6281670"/>
                <a:gd name="connsiteX252" fmla="*/ 3994331 w 8613217"/>
                <a:gd name="connsiteY252" fmla="*/ 5968277 h 6281670"/>
                <a:gd name="connsiteX253" fmla="*/ 4005099 w 8613217"/>
                <a:gd name="connsiteY253" fmla="*/ 5995198 h 6281670"/>
                <a:gd name="connsiteX254" fmla="*/ 4071054 w 8613217"/>
                <a:gd name="connsiteY254" fmla="*/ 6040290 h 6281670"/>
                <a:gd name="connsiteX255" fmla="*/ 4100667 w 8613217"/>
                <a:gd name="connsiteY255" fmla="*/ 6026829 h 6281670"/>
                <a:gd name="connsiteX256" fmla="*/ 4110089 w 8613217"/>
                <a:gd name="connsiteY256" fmla="*/ 5993179 h 6281670"/>
                <a:gd name="connsiteX257" fmla="*/ 4124895 w 8613217"/>
                <a:gd name="connsiteY257" fmla="*/ 6032214 h 6281670"/>
                <a:gd name="connsiteX258" fmla="*/ 4117492 w 8613217"/>
                <a:gd name="connsiteY258" fmla="*/ 6106918 h 6281670"/>
                <a:gd name="connsiteX259" fmla="*/ 4080476 w 8613217"/>
                <a:gd name="connsiteY259" fmla="*/ 6141242 h 6281670"/>
                <a:gd name="connsiteX260" fmla="*/ 4176717 w 8613217"/>
                <a:gd name="connsiteY260" fmla="*/ 6189025 h 6281670"/>
                <a:gd name="connsiteX261" fmla="*/ 4170660 w 8613217"/>
                <a:gd name="connsiteY261" fmla="*/ 6271133 h 6281670"/>
                <a:gd name="connsiteX262" fmla="*/ 4195562 w 8613217"/>
                <a:gd name="connsiteY262" fmla="*/ 6277863 h 6281670"/>
                <a:gd name="connsiteX263" fmla="*/ 4261517 w 8613217"/>
                <a:gd name="connsiteY263" fmla="*/ 6267768 h 6281670"/>
                <a:gd name="connsiteX264" fmla="*/ 4289784 w 8613217"/>
                <a:gd name="connsiteY264" fmla="*/ 6247578 h 6281670"/>
                <a:gd name="connsiteX265" fmla="*/ 4295840 w 8613217"/>
                <a:gd name="connsiteY265" fmla="*/ 6204505 h 6281670"/>
                <a:gd name="connsiteX266" fmla="*/ 4305936 w 8613217"/>
                <a:gd name="connsiteY266" fmla="*/ 6182969 h 6281670"/>
                <a:gd name="connsiteX267" fmla="*/ 4324107 w 8613217"/>
                <a:gd name="connsiteY267" fmla="*/ 6199794 h 6281670"/>
                <a:gd name="connsiteX268" fmla="*/ 4336894 w 8613217"/>
                <a:gd name="connsiteY268" fmla="*/ 6230752 h 6281670"/>
                <a:gd name="connsiteX269" fmla="*/ 4342951 w 8613217"/>
                <a:gd name="connsiteY269" fmla="*/ 6226714 h 6281670"/>
                <a:gd name="connsiteX270" fmla="*/ 4369872 w 8613217"/>
                <a:gd name="connsiteY270" fmla="*/ 6185660 h 6281670"/>
                <a:gd name="connsiteX271" fmla="*/ 4382659 w 8613217"/>
                <a:gd name="connsiteY271" fmla="*/ 6234791 h 6281670"/>
                <a:gd name="connsiteX272" fmla="*/ 4406888 w 8613217"/>
                <a:gd name="connsiteY272" fmla="*/ 6265749 h 6281670"/>
                <a:gd name="connsiteX273" fmla="*/ 4484284 w 8613217"/>
                <a:gd name="connsiteY273" fmla="*/ 6275171 h 6281670"/>
                <a:gd name="connsiteX274" fmla="*/ 4499090 w 8613217"/>
                <a:gd name="connsiteY274" fmla="*/ 6272479 h 6281670"/>
                <a:gd name="connsiteX275" fmla="*/ 4512551 w 8613217"/>
                <a:gd name="connsiteY275" fmla="*/ 6181622 h 6281670"/>
                <a:gd name="connsiteX276" fmla="*/ 4572449 w 8613217"/>
                <a:gd name="connsiteY276" fmla="*/ 6153356 h 6281670"/>
                <a:gd name="connsiteX277" fmla="*/ 4575814 w 8613217"/>
                <a:gd name="connsiteY277" fmla="*/ 6127781 h 6281670"/>
                <a:gd name="connsiteX278" fmla="*/ 4538125 w 8613217"/>
                <a:gd name="connsiteY278" fmla="*/ 6076633 h 6281670"/>
                <a:gd name="connsiteX279" fmla="*/ 4536779 w 8613217"/>
                <a:gd name="connsiteY279" fmla="*/ 6042309 h 6281670"/>
                <a:gd name="connsiteX280" fmla="*/ 4573122 w 8613217"/>
                <a:gd name="connsiteY280" fmla="*/ 6032214 h 6281670"/>
                <a:gd name="connsiteX281" fmla="*/ 4637731 w 8613217"/>
                <a:gd name="connsiteY281" fmla="*/ 6051058 h 6281670"/>
                <a:gd name="connsiteX282" fmla="*/ 4665997 w 8613217"/>
                <a:gd name="connsiteY282" fmla="*/ 6029522 h 6281670"/>
                <a:gd name="connsiteX283" fmla="*/ 4665997 w 8613217"/>
                <a:gd name="connsiteY283" fmla="*/ 5985776 h 6281670"/>
                <a:gd name="connsiteX284" fmla="*/ 4681477 w 8613217"/>
                <a:gd name="connsiteY284" fmla="*/ 5966931 h 6281670"/>
                <a:gd name="connsiteX285" fmla="*/ 4701667 w 8613217"/>
                <a:gd name="connsiteY285" fmla="*/ 5981065 h 6281670"/>
                <a:gd name="connsiteX286" fmla="*/ 4724550 w 8613217"/>
                <a:gd name="connsiteY286" fmla="*/ 6054423 h 6281670"/>
                <a:gd name="connsiteX287" fmla="*/ 4743394 w 8613217"/>
                <a:gd name="connsiteY287" fmla="*/ 6073268 h 6281670"/>
                <a:gd name="connsiteX288" fmla="*/ 4752143 w 8613217"/>
                <a:gd name="connsiteY288" fmla="*/ 6050385 h 6281670"/>
                <a:gd name="connsiteX289" fmla="*/ 4752143 w 8613217"/>
                <a:gd name="connsiteY289" fmla="*/ 5996544 h 6281670"/>
                <a:gd name="connsiteX290" fmla="*/ 4800600 w 8613217"/>
                <a:gd name="connsiteY290" fmla="*/ 6046347 h 6281670"/>
                <a:gd name="connsiteX291" fmla="*/ 4859825 w 8613217"/>
                <a:gd name="connsiteY291" fmla="*/ 6088747 h 6281670"/>
                <a:gd name="connsiteX292" fmla="*/ 4932511 w 8613217"/>
                <a:gd name="connsiteY292" fmla="*/ 6036252 h 6281670"/>
                <a:gd name="connsiteX293" fmla="*/ 4919050 w 8613217"/>
                <a:gd name="connsiteY293" fmla="*/ 5940011 h 6281670"/>
                <a:gd name="connsiteX294" fmla="*/ 4830213 w 8613217"/>
                <a:gd name="connsiteY294" fmla="*/ 5933281 h 6281670"/>
                <a:gd name="connsiteX295" fmla="*/ 4779064 w 8613217"/>
                <a:gd name="connsiteY295" fmla="*/ 5876074 h 6281670"/>
                <a:gd name="connsiteX296" fmla="*/ 4778391 w 8613217"/>
                <a:gd name="connsiteY296" fmla="*/ 5829637 h 6281670"/>
                <a:gd name="connsiteX297" fmla="*/ 5091342 w 8613217"/>
                <a:gd name="connsiteY297" fmla="*/ 5236712 h 6281670"/>
                <a:gd name="connsiteX298" fmla="*/ 5116243 w 8613217"/>
                <a:gd name="connsiteY298" fmla="*/ 5202389 h 6281670"/>
                <a:gd name="connsiteX299" fmla="*/ 5269690 w 8613217"/>
                <a:gd name="connsiteY299" fmla="*/ 5086631 h 6281670"/>
                <a:gd name="connsiteX300" fmla="*/ 5744837 w 8613217"/>
                <a:gd name="connsiteY300" fmla="*/ 4795889 h 6281670"/>
                <a:gd name="connsiteX301" fmla="*/ 5814830 w 8613217"/>
                <a:gd name="connsiteY301" fmla="*/ 4775699 h 6281670"/>
                <a:gd name="connsiteX302" fmla="*/ 6103553 w 8613217"/>
                <a:gd name="connsiteY302" fmla="*/ 4765603 h 6281670"/>
                <a:gd name="connsiteX303" fmla="*/ 7086824 w 8613217"/>
                <a:gd name="connsiteY303" fmla="*/ 4811369 h 6281670"/>
                <a:gd name="connsiteX304" fmla="*/ 7489959 w 8613217"/>
                <a:gd name="connsiteY304" fmla="*/ 4805311 h 6281670"/>
                <a:gd name="connsiteX305" fmla="*/ 7516880 w 8613217"/>
                <a:gd name="connsiteY305" fmla="*/ 4801946 h 6281670"/>
                <a:gd name="connsiteX306" fmla="*/ 7536397 w 8613217"/>
                <a:gd name="connsiteY306" fmla="*/ 4800600 h 6281670"/>
                <a:gd name="connsiteX307" fmla="*/ 7619850 w 8613217"/>
                <a:gd name="connsiteY307" fmla="*/ 4791178 h 6281670"/>
                <a:gd name="connsiteX308" fmla="*/ 7661577 w 8613217"/>
                <a:gd name="connsiteY308" fmla="*/ 4813388 h 6281670"/>
                <a:gd name="connsiteX309" fmla="*/ 7920014 w 8613217"/>
                <a:gd name="connsiteY309" fmla="*/ 5004523 h 6281670"/>
                <a:gd name="connsiteX310" fmla="*/ 8354780 w 8613217"/>
                <a:gd name="connsiteY310" fmla="*/ 4830886 h 6281670"/>
                <a:gd name="connsiteX311" fmla="*/ 8579567 w 8613217"/>
                <a:gd name="connsiteY311" fmla="*/ 4409580 h 6281670"/>
                <a:gd name="connsiteX312" fmla="*/ 8613217 w 8613217"/>
                <a:gd name="connsiteY312" fmla="*/ 4250076 h 6281670"/>
                <a:gd name="connsiteX313" fmla="*/ 8613217 w 8613217"/>
                <a:gd name="connsiteY313" fmla="*/ 4196235 h 6281670"/>
                <a:gd name="connsiteX314" fmla="*/ 8420062 w 8613217"/>
                <a:gd name="connsiteY314" fmla="*/ 4211041 h 6281670"/>
                <a:gd name="connsiteX315" fmla="*/ 4571776 w 8613217"/>
                <a:gd name="connsiteY315" fmla="*/ 915970 h 6281670"/>
                <a:gd name="connsiteX316" fmla="*/ 4583890 w 8613217"/>
                <a:gd name="connsiteY316" fmla="*/ 888377 h 6281670"/>
                <a:gd name="connsiteX317" fmla="*/ 4571776 w 8613217"/>
                <a:gd name="connsiteY317" fmla="*/ 915970 h 6281670"/>
                <a:gd name="connsiteX318" fmla="*/ 2362948 w 8613217"/>
                <a:gd name="connsiteY318" fmla="*/ 965100 h 6281670"/>
                <a:gd name="connsiteX319" fmla="*/ 2363621 w 8613217"/>
                <a:gd name="connsiteY319" fmla="*/ 962408 h 6281670"/>
                <a:gd name="connsiteX320" fmla="*/ 2368332 w 8613217"/>
                <a:gd name="connsiteY320" fmla="*/ 967119 h 6281670"/>
                <a:gd name="connsiteX321" fmla="*/ 2362948 w 8613217"/>
                <a:gd name="connsiteY321" fmla="*/ 965100 h 6281670"/>
                <a:gd name="connsiteX322" fmla="*/ 2435633 w 8613217"/>
                <a:gd name="connsiteY322" fmla="*/ 1055284 h 6281670"/>
                <a:gd name="connsiteX323" fmla="*/ 2426211 w 8613217"/>
                <a:gd name="connsiteY323" fmla="*/ 1053265 h 6281670"/>
                <a:gd name="connsiteX324" fmla="*/ 2370351 w 8613217"/>
                <a:gd name="connsiteY324" fmla="*/ 968465 h 6281670"/>
                <a:gd name="connsiteX325" fmla="*/ 2432268 w 8613217"/>
                <a:gd name="connsiteY325" fmla="*/ 1045862 h 6281670"/>
                <a:gd name="connsiteX326" fmla="*/ 2435633 w 8613217"/>
                <a:gd name="connsiteY326" fmla="*/ 1055284 h 6281670"/>
                <a:gd name="connsiteX327" fmla="*/ 695895 w 8613217"/>
                <a:gd name="connsiteY327" fmla="*/ 1016922 h 6281670"/>
                <a:gd name="connsiteX328" fmla="*/ 692530 w 8613217"/>
                <a:gd name="connsiteY328" fmla="*/ 1005481 h 6281670"/>
                <a:gd name="connsiteX329" fmla="*/ 695895 w 8613217"/>
                <a:gd name="connsiteY329" fmla="*/ 1016922 h 6281670"/>
                <a:gd name="connsiteX330" fmla="*/ 4511205 w 8613217"/>
                <a:gd name="connsiteY330" fmla="*/ 6014042 h 6281670"/>
                <a:gd name="connsiteX331" fmla="*/ 4537452 w 8613217"/>
                <a:gd name="connsiteY331" fmla="*/ 5944049 h 6281670"/>
                <a:gd name="connsiteX332" fmla="*/ 4511205 w 8613217"/>
                <a:gd name="connsiteY332" fmla="*/ 6014042 h 6281670"/>
                <a:gd name="connsiteX333" fmla="*/ 4750797 w 8613217"/>
                <a:gd name="connsiteY333" fmla="*/ 5917128 h 6281670"/>
                <a:gd name="connsiteX334" fmla="*/ 4741375 w 8613217"/>
                <a:gd name="connsiteY334" fmla="*/ 5939338 h 6281670"/>
                <a:gd name="connsiteX335" fmla="*/ 4732626 w 8613217"/>
                <a:gd name="connsiteY335" fmla="*/ 5935300 h 6281670"/>
                <a:gd name="connsiteX336" fmla="*/ 4727915 w 8613217"/>
                <a:gd name="connsiteY336" fmla="*/ 5907706 h 6281670"/>
                <a:gd name="connsiteX337" fmla="*/ 4750797 w 8613217"/>
                <a:gd name="connsiteY337" fmla="*/ 5875402 h 6281670"/>
                <a:gd name="connsiteX338" fmla="*/ 4750797 w 8613217"/>
                <a:gd name="connsiteY338" fmla="*/ 5917128 h 6281670"/>
                <a:gd name="connsiteX339" fmla="*/ 4875978 w 8613217"/>
                <a:gd name="connsiteY339" fmla="*/ 5457461 h 6281670"/>
                <a:gd name="connsiteX340" fmla="*/ 4616868 w 8613217"/>
                <a:gd name="connsiteY340" fmla="*/ 5877421 h 6281670"/>
                <a:gd name="connsiteX341" fmla="*/ 4562354 w 8613217"/>
                <a:gd name="connsiteY341" fmla="*/ 5884824 h 6281670"/>
                <a:gd name="connsiteX342" fmla="*/ 4880015 w 8613217"/>
                <a:gd name="connsiteY342" fmla="*/ 5419772 h 6281670"/>
                <a:gd name="connsiteX343" fmla="*/ 4875978 w 8613217"/>
                <a:gd name="connsiteY343" fmla="*/ 5457461 h 6281670"/>
                <a:gd name="connsiteX344" fmla="*/ 5020675 w 8613217"/>
                <a:gd name="connsiteY344" fmla="*/ 5141145 h 6281670"/>
                <a:gd name="connsiteX345" fmla="*/ 4989717 w 8613217"/>
                <a:gd name="connsiteY345" fmla="*/ 5179506 h 6281670"/>
                <a:gd name="connsiteX346" fmla="*/ 4445922 w 8613217"/>
                <a:gd name="connsiteY346" fmla="*/ 5878767 h 6281670"/>
                <a:gd name="connsiteX347" fmla="*/ 4415637 w 8613217"/>
                <a:gd name="connsiteY347" fmla="*/ 5953471 h 6281670"/>
                <a:gd name="connsiteX348" fmla="*/ 4357085 w 8613217"/>
                <a:gd name="connsiteY348" fmla="*/ 6075286 h 6281670"/>
                <a:gd name="connsiteX349" fmla="*/ 4338240 w 8613217"/>
                <a:gd name="connsiteY349" fmla="*/ 6125762 h 6281670"/>
                <a:gd name="connsiteX350" fmla="*/ 4322761 w 8613217"/>
                <a:gd name="connsiteY350" fmla="*/ 6080671 h 6281670"/>
                <a:gd name="connsiteX351" fmla="*/ 4306609 w 8613217"/>
                <a:gd name="connsiteY351" fmla="*/ 6061826 h 6281670"/>
                <a:gd name="connsiteX352" fmla="*/ 4295168 w 8613217"/>
                <a:gd name="connsiteY352" fmla="*/ 6082689 h 6281670"/>
                <a:gd name="connsiteX353" fmla="*/ 4292475 w 8613217"/>
                <a:gd name="connsiteY353" fmla="*/ 6112302 h 6281670"/>
                <a:gd name="connsiteX354" fmla="*/ 4277669 w 8613217"/>
                <a:gd name="connsiteY354" fmla="*/ 6097496 h 6281670"/>
                <a:gd name="connsiteX355" fmla="*/ 4183447 w 8613217"/>
                <a:gd name="connsiteY355" fmla="*/ 5282478 h 6281670"/>
                <a:gd name="connsiteX356" fmla="*/ 4412945 w 8613217"/>
                <a:gd name="connsiteY356" fmla="*/ 4743394 h 6281670"/>
                <a:gd name="connsiteX357" fmla="*/ 5036828 w 8613217"/>
                <a:gd name="connsiteY357" fmla="*/ 3935106 h 6281670"/>
                <a:gd name="connsiteX358" fmla="*/ 5054999 w 8613217"/>
                <a:gd name="connsiteY358" fmla="*/ 3966064 h 6281670"/>
                <a:gd name="connsiteX359" fmla="*/ 5020675 w 8613217"/>
                <a:gd name="connsiteY359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37337 w 8613217"/>
                <a:gd name="connsiteY92" fmla="*/ 3162487 h 6281670"/>
                <a:gd name="connsiteX93" fmla="*/ 4680804 w 8613217"/>
                <a:gd name="connsiteY93" fmla="*/ 3076341 h 6281670"/>
                <a:gd name="connsiteX94" fmla="*/ 4591293 w 8613217"/>
                <a:gd name="connsiteY94" fmla="*/ 2915491 h 6281670"/>
                <a:gd name="connsiteX95" fmla="*/ 4565719 w 8613217"/>
                <a:gd name="connsiteY95" fmla="*/ 2868381 h 6281670"/>
                <a:gd name="connsiteX96" fmla="*/ 4552259 w 8613217"/>
                <a:gd name="connsiteY96" fmla="*/ 2838095 h 6281670"/>
                <a:gd name="connsiteX97" fmla="*/ 4404869 w 8613217"/>
                <a:gd name="connsiteY97" fmla="*/ 2499569 h 6281670"/>
                <a:gd name="connsiteX98" fmla="*/ 4425059 w 8613217"/>
                <a:gd name="connsiteY98" fmla="*/ 2408713 h 6281670"/>
                <a:gd name="connsiteX99" fmla="*/ 4497071 w 8613217"/>
                <a:gd name="connsiteY99" fmla="*/ 2304396 h 6281670"/>
                <a:gd name="connsiteX100" fmla="*/ 4551585 w 8613217"/>
                <a:gd name="connsiteY100" fmla="*/ 2152968 h 6281670"/>
                <a:gd name="connsiteX101" fmla="*/ 4741375 w 8613217"/>
                <a:gd name="connsiteY101" fmla="*/ 1413327 h 6281670"/>
                <a:gd name="connsiteX102" fmla="*/ 4929146 w 8613217"/>
                <a:gd name="connsiteY102" fmla="*/ 819730 h 6281670"/>
                <a:gd name="connsiteX103" fmla="*/ 5233347 w 8613217"/>
                <a:gd name="connsiteY103" fmla="*/ 28940 h 6281670"/>
                <a:gd name="connsiteX104" fmla="*/ 5238058 w 8613217"/>
                <a:gd name="connsiteY104" fmla="*/ 0 h 6281670"/>
                <a:gd name="connsiteX105" fmla="*/ 4976929 w 8613217"/>
                <a:gd name="connsiteY105" fmla="*/ 159504 h 6281670"/>
                <a:gd name="connsiteX106" fmla="*/ 4204984 w 8613217"/>
                <a:gd name="connsiteY106" fmla="*/ 890396 h 6281670"/>
                <a:gd name="connsiteX107" fmla="*/ 3943182 w 8613217"/>
                <a:gd name="connsiteY107" fmla="*/ 2139508 h 6281670"/>
                <a:gd name="connsiteX108" fmla="*/ 4076438 w 8613217"/>
                <a:gd name="connsiteY108" fmla="*/ 2389868 h 6281670"/>
                <a:gd name="connsiteX109" fmla="*/ 4215079 w 8613217"/>
                <a:gd name="connsiteY109" fmla="*/ 2474668 h 6281670"/>
                <a:gd name="connsiteX110" fmla="*/ 4244018 w 8613217"/>
                <a:gd name="connsiteY110" fmla="*/ 2445055 h 6281670"/>
                <a:gd name="connsiteX111" fmla="*/ 4230558 w 8613217"/>
                <a:gd name="connsiteY111" fmla="*/ 1718875 h 6281670"/>
                <a:gd name="connsiteX112" fmla="*/ 4411599 w 8613217"/>
                <a:gd name="connsiteY112" fmla="*/ 1186522 h 6281670"/>
                <a:gd name="connsiteX113" fmla="*/ 4552259 w 8613217"/>
                <a:gd name="connsiteY113" fmla="*/ 934815 h 6281670"/>
                <a:gd name="connsiteX114" fmla="*/ 4572449 w 8613217"/>
                <a:gd name="connsiteY114" fmla="*/ 920008 h 6281670"/>
                <a:gd name="connsiteX115" fmla="*/ 4553604 w 8613217"/>
                <a:gd name="connsiteY115" fmla="*/ 956351 h 6281670"/>
                <a:gd name="connsiteX116" fmla="*/ 4390735 w 8613217"/>
                <a:gd name="connsiteY116" fmla="*/ 1302280 h 6281670"/>
                <a:gd name="connsiteX117" fmla="*/ 4340260 w 8613217"/>
                <a:gd name="connsiteY117" fmla="*/ 2524471 h 6281670"/>
                <a:gd name="connsiteX118" fmla="*/ 4501109 w 8613217"/>
                <a:gd name="connsiteY118" fmla="*/ 2892609 h 6281670"/>
                <a:gd name="connsiteX119" fmla="*/ 4519281 w 8613217"/>
                <a:gd name="connsiteY119" fmla="*/ 2931644 h 6281670"/>
                <a:gd name="connsiteX120" fmla="*/ 4692918 w 8613217"/>
                <a:gd name="connsiteY120" fmla="*/ 3241230 h 6281670"/>
                <a:gd name="connsiteX121" fmla="*/ 4992409 w 8613217"/>
                <a:gd name="connsiteY121" fmla="*/ 3809925 h 6281670"/>
                <a:gd name="connsiteX122" fmla="*/ 5000485 w 8613217"/>
                <a:gd name="connsiteY122" fmla="*/ 3847614 h 6281670"/>
                <a:gd name="connsiteX123" fmla="*/ 4993755 w 8613217"/>
                <a:gd name="connsiteY123" fmla="*/ 3855017 h 6281670"/>
                <a:gd name="connsiteX124" fmla="*/ 4993082 w 8613217"/>
                <a:gd name="connsiteY124" fmla="*/ 3855690 h 6281670"/>
                <a:gd name="connsiteX125" fmla="*/ 4982313 w 8613217"/>
                <a:gd name="connsiteY125" fmla="*/ 3867131 h 6281670"/>
                <a:gd name="connsiteX126" fmla="*/ 4626290 w 8613217"/>
                <a:gd name="connsiteY126" fmla="*/ 4274977 h 6281670"/>
                <a:gd name="connsiteX127" fmla="*/ 4180755 w 8613217"/>
                <a:gd name="connsiteY127" fmla="*/ 4968853 h 6281670"/>
                <a:gd name="connsiteX128" fmla="*/ 4071727 w 8613217"/>
                <a:gd name="connsiteY128" fmla="*/ 5853192 h 6281670"/>
                <a:gd name="connsiteX129" fmla="*/ 4040769 w 8613217"/>
                <a:gd name="connsiteY129" fmla="*/ 5907706 h 6281670"/>
                <a:gd name="connsiteX130" fmla="*/ 4005099 w 8613217"/>
                <a:gd name="connsiteY130" fmla="*/ 5881459 h 6281670"/>
                <a:gd name="connsiteX131" fmla="*/ 4007791 w 8613217"/>
                <a:gd name="connsiteY131" fmla="*/ 5830983 h 6281670"/>
                <a:gd name="connsiteX132" fmla="*/ 3990293 w 8613217"/>
                <a:gd name="connsiteY132" fmla="*/ 5807427 h 6281670"/>
                <a:gd name="connsiteX133" fmla="*/ 3964045 w 8613217"/>
                <a:gd name="connsiteY133" fmla="*/ 5789256 h 6281670"/>
                <a:gd name="connsiteX134" fmla="*/ 3941836 w 8613217"/>
                <a:gd name="connsiteY134" fmla="*/ 5705129 h 6281670"/>
                <a:gd name="connsiteX135" fmla="*/ 3908185 w 8613217"/>
                <a:gd name="connsiteY135" fmla="*/ 5236040 h 6281670"/>
                <a:gd name="connsiteX136" fmla="*/ 3918953 w 8613217"/>
                <a:gd name="connsiteY136" fmla="*/ 4237288 h 6281670"/>
                <a:gd name="connsiteX137" fmla="*/ 3786370 w 8613217"/>
                <a:gd name="connsiteY137" fmla="*/ 3122779 h 6281670"/>
                <a:gd name="connsiteX138" fmla="*/ 3570333 w 8613217"/>
                <a:gd name="connsiteY138" fmla="*/ 2570236 h 6281670"/>
                <a:gd name="connsiteX139" fmla="*/ 3563603 w 8613217"/>
                <a:gd name="connsiteY139" fmla="*/ 2556776 h 6281670"/>
                <a:gd name="connsiteX140" fmla="*/ 3556872 w 8613217"/>
                <a:gd name="connsiteY140" fmla="*/ 2543315 h 6281670"/>
                <a:gd name="connsiteX141" fmla="*/ 3531298 w 8613217"/>
                <a:gd name="connsiteY141" fmla="*/ 2494185 h 6281670"/>
                <a:gd name="connsiteX142" fmla="*/ 3525241 w 8613217"/>
                <a:gd name="connsiteY142" fmla="*/ 2482071 h 6281670"/>
                <a:gd name="connsiteX143" fmla="*/ 3410829 w 8613217"/>
                <a:gd name="connsiteY143" fmla="*/ 2273437 h 6281670"/>
                <a:gd name="connsiteX144" fmla="*/ 3411502 w 8613217"/>
                <a:gd name="connsiteY144" fmla="*/ 2229018 h 6281670"/>
                <a:gd name="connsiteX145" fmla="*/ 3451209 w 8613217"/>
                <a:gd name="connsiteY145" fmla="*/ 2126720 h 6281670"/>
                <a:gd name="connsiteX146" fmla="*/ 3431692 w 8613217"/>
                <a:gd name="connsiteY146" fmla="*/ 1895877 h 6281670"/>
                <a:gd name="connsiteX147" fmla="*/ 3186715 w 8613217"/>
                <a:gd name="connsiteY147" fmla="*/ 1401886 h 6281670"/>
                <a:gd name="connsiteX148" fmla="*/ 2531874 w 8613217"/>
                <a:gd name="connsiteY148" fmla="*/ 701952 h 6281670"/>
                <a:gd name="connsiteX149" fmla="*/ 1731662 w 8613217"/>
                <a:gd name="connsiteY149" fmla="*/ 39035 h 6281670"/>
                <a:gd name="connsiteX150" fmla="*/ 1722913 w 8613217"/>
                <a:gd name="connsiteY150" fmla="*/ 36343 h 6281670"/>
                <a:gd name="connsiteX151" fmla="*/ 1723586 w 8613217"/>
                <a:gd name="connsiteY151" fmla="*/ 47111 h 6281670"/>
                <a:gd name="connsiteX152" fmla="*/ 1984042 w 8613217"/>
                <a:gd name="connsiteY152" fmla="*/ 871552 h 6281670"/>
                <a:gd name="connsiteX153" fmla="*/ 2773486 w 8613217"/>
                <a:gd name="connsiteY153" fmla="*/ 2064130 h 6281670"/>
                <a:gd name="connsiteX154" fmla="*/ 3058170 w 8613217"/>
                <a:gd name="connsiteY154" fmla="*/ 2286897 h 6281670"/>
                <a:gd name="connsiteX155" fmla="*/ 3235845 w 8613217"/>
                <a:gd name="connsiteY155" fmla="*/ 2329297 h 6281670"/>
                <a:gd name="connsiteX156" fmla="*/ 3256709 w 8613217"/>
                <a:gd name="connsiteY156" fmla="*/ 2294974 h 6281670"/>
                <a:gd name="connsiteX157" fmla="*/ 3083072 w 8613217"/>
                <a:gd name="connsiteY157" fmla="*/ 1999521 h 6281670"/>
                <a:gd name="connsiteX158" fmla="*/ 2450440 w 8613217"/>
                <a:gd name="connsiteY158" fmla="*/ 1092973 h 6281670"/>
                <a:gd name="connsiteX159" fmla="*/ 2432941 w 8613217"/>
                <a:gd name="connsiteY159" fmla="*/ 1062014 h 6281670"/>
                <a:gd name="connsiteX160" fmla="*/ 2454478 w 8613217"/>
                <a:gd name="connsiteY160" fmla="*/ 1076820 h 6281670"/>
                <a:gd name="connsiteX161" fmla="*/ 2967986 w 8613217"/>
                <a:gd name="connsiteY161" fmla="*/ 1739738 h 6281670"/>
                <a:gd name="connsiteX162" fmla="*/ 3266131 w 8613217"/>
                <a:gd name="connsiteY162" fmla="*/ 2175850 h 6281670"/>
                <a:gd name="connsiteX163" fmla="*/ 3457939 w 8613217"/>
                <a:gd name="connsiteY163" fmla="*/ 2509665 h 6281670"/>
                <a:gd name="connsiteX164" fmla="*/ 3464670 w 8613217"/>
                <a:gd name="connsiteY164" fmla="*/ 2523125 h 6281670"/>
                <a:gd name="connsiteX165" fmla="*/ 3471400 w 8613217"/>
                <a:gd name="connsiteY165" fmla="*/ 2536585 h 6281670"/>
                <a:gd name="connsiteX166" fmla="*/ 3478130 w 8613217"/>
                <a:gd name="connsiteY166" fmla="*/ 2550045 h 6281670"/>
                <a:gd name="connsiteX167" fmla="*/ 3484860 w 8613217"/>
                <a:gd name="connsiteY167" fmla="*/ 2563506 h 6281670"/>
                <a:gd name="connsiteX168" fmla="*/ 3491590 w 8613217"/>
                <a:gd name="connsiteY168" fmla="*/ 2576966 h 6281670"/>
                <a:gd name="connsiteX169" fmla="*/ 3498320 w 8613217"/>
                <a:gd name="connsiteY169" fmla="*/ 2590426 h 6281670"/>
                <a:gd name="connsiteX170" fmla="*/ 3504378 w 8613217"/>
                <a:gd name="connsiteY170" fmla="*/ 2605906 h 6281670"/>
                <a:gd name="connsiteX171" fmla="*/ 3733875 w 8613217"/>
                <a:gd name="connsiteY171" fmla="*/ 3249979 h 6281670"/>
                <a:gd name="connsiteX172" fmla="*/ 3823385 w 8613217"/>
                <a:gd name="connsiteY172" fmla="*/ 4359777 h 6281670"/>
                <a:gd name="connsiteX173" fmla="*/ 3816655 w 8613217"/>
                <a:gd name="connsiteY173" fmla="*/ 4369199 h 6281670"/>
                <a:gd name="connsiteX174" fmla="*/ 3800503 w 8613217"/>
                <a:gd name="connsiteY174" fmla="*/ 4322761 h 6281670"/>
                <a:gd name="connsiteX175" fmla="*/ 3407464 w 8613217"/>
                <a:gd name="connsiteY175" fmla="*/ 3663208 h 6281670"/>
                <a:gd name="connsiteX176" fmla="*/ 2516395 w 8613217"/>
                <a:gd name="connsiteY176" fmla="*/ 2980101 h 6281670"/>
                <a:gd name="connsiteX177" fmla="*/ 2502934 w 8613217"/>
                <a:gd name="connsiteY177" fmla="*/ 2971351 h 6281670"/>
                <a:gd name="connsiteX178" fmla="*/ 2390541 w 8613217"/>
                <a:gd name="connsiteY178" fmla="*/ 2898666 h 6281670"/>
                <a:gd name="connsiteX179" fmla="*/ 2247863 w 8613217"/>
                <a:gd name="connsiteY179" fmla="*/ 2802425 h 6281670"/>
                <a:gd name="connsiteX180" fmla="*/ 2055381 w 8613217"/>
                <a:gd name="connsiteY180" fmla="*/ 2665131 h 6281670"/>
                <a:gd name="connsiteX181" fmla="*/ 1471879 w 8613217"/>
                <a:gd name="connsiteY181" fmla="*/ 2148930 h 6281670"/>
                <a:gd name="connsiteX182" fmla="*/ 1461111 w 8613217"/>
                <a:gd name="connsiteY182" fmla="*/ 2109895 h 6281670"/>
                <a:gd name="connsiteX183" fmla="*/ 1501492 w 8613217"/>
                <a:gd name="connsiteY183" fmla="*/ 1918759 h 6281670"/>
                <a:gd name="connsiteX184" fmla="*/ 1395155 w 8613217"/>
                <a:gd name="connsiteY184" fmla="*/ 1570812 h 6281670"/>
                <a:gd name="connsiteX185" fmla="*/ 937507 w 8613217"/>
                <a:gd name="connsiteY185" fmla="*/ 860783 h 6281670"/>
                <a:gd name="connsiteX186" fmla="*/ 682435 w 8613217"/>
                <a:gd name="connsiteY186" fmla="*/ 471109 h 6281670"/>
                <a:gd name="connsiteX187" fmla="*/ 590905 w 8613217"/>
                <a:gd name="connsiteY187" fmla="*/ 214691 h 6281670"/>
                <a:gd name="connsiteX188" fmla="*/ 581483 w 8613217"/>
                <a:gd name="connsiteY188" fmla="*/ 222767 h 6281670"/>
                <a:gd name="connsiteX189" fmla="*/ 555909 w 8613217"/>
                <a:gd name="connsiteY189" fmla="*/ 262475 h 6281670"/>
                <a:gd name="connsiteX190" fmla="*/ 423998 w 8613217"/>
                <a:gd name="connsiteY190" fmla="*/ 619845 h 6281670"/>
                <a:gd name="connsiteX191" fmla="*/ 443515 w 8613217"/>
                <a:gd name="connsiteY191" fmla="*/ 1227575 h 6281670"/>
                <a:gd name="connsiteX192" fmla="*/ 806942 w 8613217"/>
                <a:gd name="connsiteY192" fmla="*/ 1996156 h 6281670"/>
                <a:gd name="connsiteX193" fmla="*/ 1087589 w 8613217"/>
                <a:gd name="connsiteY193" fmla="*/ 2216231 h 6281670"/>
                <a:gd name="connsiteX194" fmla="*/ 1317086 w 8613217"/>
                <a:gd name="connsiteY194" fmla="*/ 2233729 h 6281670"/>
                <a:gd name="connsiteX195" fmla="*/ 1327181 w 8613217"/>
                <a:gd name="connsiteY195" fmla="*/ 2198060 h 6281670"/>
                <a:gd name="connsiteX196" fmla="*/ 816364 w 8613217"/>
                <a:gd name="connsiteY196" fmla="*/ 1324489 h 6281670"/>
                <a:gd name="connsiteX197" fmla="*/ 702625 w 8613217"/>
                <a:gd name="connsiteY197" fmla="*/ 1031056 h 6281670"/>
                <a:gd name="connsiteX198" fmla="*/ 767908 w 8613217"/>
                <a:gd name="connsiteY198" fmla="*/ 1173061 h 6281670"/>
                <a:gd name="connsiteX199" fmla="*/ 1444285 w 8613217"/>
                <a:gd name="connsiteY199" fmla="*/ 2226326 h 6281670"/>
                <a:gd name="connsiteX200" fmla="*/ 2209501 w 8613217"/>
                <a:gd name="connsiteY200" fmla="*/ 2876457 h 6281670"/>
                <a:gd name="connsiteX201" fmla="*/ 2308434 w 8613217"/>
                <a:gd name="connsiteY201" fmla="*/ 2939720 h 6281670"/>
                <a:gd name="connsiteX202" fmla="*/ 2340738 w 8613217"/>
                <a:gd name="connsiteY202" fmla="*/ 2972025 h 6281670"/>
                <a:gd name="connsiteX203" fmla="*/ 2302377 w 8613217"/>
                <a:gd name="connsiteY203" fmla="*/ 2972025 h 6281670"/>
                <a:gd name="connsiteX204" fmla="*/ 2266034 w 8613217"/>
                <a:gd name="connsiteY204" fmla="*/ 2967313 h 6281670"/>
                <a:gd name="connsiteX205" fmla="*/ 1817807 w 8613217"/>
                <a:gd name="connsiteY205" fmla="*/ 3025866 h 6281670"/>
                <a:gd name="connsiteX206" fmla="*/ 1007500 w 8613217"/>
                <a:gd name="connsiteY206" fmla="*/ 3309877 h 6281670"/>
                <a:gd name="connsiteX207" fmla="*/ 960389 w 8613217"/>
                <a:gd name="connsiteY207" fmla="*/ 3293725 h 6281670"/>
                <a:gd name="connsiteX208" fmla="*/ 446207 w 8613217"/>
                <a:gd name="connsiteY208" fmla="*/ 3134221 h 6281670"/>
                <a:gd name="connsiteX209" fmla="*/ 217383 w 8613217"/>
                <a:gd name="connsiteY209" fmla="*/ 3227096 h 6281670"/>
                <a:gd name="connsiteX210" fmla="*/ 0 w 8613217"/>
                <a:gd name="connsiteY210" fmla="*/ 3236518 h 6281670"/>
                <a:gd name="connsiteX211" fmla="*/ 0 w 8613217"/>
                <a:gd name="connsiteY211" fmla="*/ 3330740 h 6281670"/>
                <a:gd name="connsiteX212" fmla="*/ 9422 w 8613217"/>
                <a:gd name="connsiteY212" fmla="*/ 3346892 h 6281670"/>
                <a:gd name="connsiteX213" fmla="*/ 255072 w 8613217"/>
                <a:gd name="connsiteY213" fmla="*/ 3717723 h 6281670"/>
                <a:gd name="connsiteX214" fmla="*/ 747044 w 8613217"/>
                <a:gd name="connsiteY214" fmla="*/ 3826078 h 6281670"/>
                <a:gd name="connsiteX215" fmla="*/ 1016249 w 8613217"/>
                <a:gd name="connsiteY215" fmla="*/ 3490244 h 6281670"/>
                <a:gd name="connsiteX216" fmla="*/ 981253 w 8613217"/>
                <a:gd name="connsiteY216" fmla="*/ 3461305 h 6281670"/>
                <a:gd name="connsiteX217" fmla="*/ 563312 w 8613217"/>
                <a:gd name="connsiteY217" fmla="*/ 3490917 h 6281670"/>
                <a:gd name="connsiteX218" fmla="*/ 390347 w 8613217"/>
                <a:gd name="connsiteY218" fmla="*/ 3460632 h 6281670"/>
                <a:gd name="connsiteX219" fmla="*/ 489953 w 8613217"/>
                <a:gd name="connsiteY219" fmla="*/ 3463997 h 6281670"/>
                <a:gd name="connsiteX220" fmla="*/ 903183 w 8613217"/>
                <a:gd name="connsiteY220" fmla="*/ 3408137 h 6281670"/>
                <a:gd name="connsiteX221" fmla="*/ 1043170 w 8613217"/>
                <a:gd name="connsiteY221" fmla="*/ 3372467 h 6281670"/>
                <a:gd name="connsiteX222" fmla="*/ 1508895 w 8613217"/>
                <a:gd name="connsiteY222" fmla="*/ 3218347 h 6281670"/>
                <a:gd name="connsiteX223" fmla="*/ 1912029 w 8613217"/>
                <a:gd name="connsiteY223" fmla="*/ 3101243 h 6281670"/>
                <a:gd name="connsiteX224" fmla="*/ 1912029 w 8613217"/>
                <a:gd name="connsiteY224" fmla="*/ 3101243 h 6281670"/>
                <a:gd name="connsiteX225" fmla="*/ 1924816 w 8613217"/>
                <a:gd name="connsiteY225" fmla="*/ 3099224 h 6281670"/>
                <a:gd name="connsiteX226" fmla="*/ 1986061 w 8613217"/>
                <a:gd name="connsiteY226" fmla="*/ 3087783 h 6281670"/>
                <a:gd name="connsiteX227" fmla="*/ 1992791 w 8613217"/>
                <a:gd name="connsiteY227" fmla="*/ 3087110 h 6281670"/>
                <a:gd name="connsiteX228" fmla="*/ 2087013 w 8613217"/>
                <a:gd name="connsiteY228" fmla="*/ 3074322 h 6281670"/>
                <a:gd name="connsiteX229" fmla="*/ 2113933 w 8613217"/>
                <a:gd name="connsiteY229" fmla="*/ 3072976 h 6281670"/>
                <a:gd name="connsiteX230" fmla="*/ 2118644 w 8613217"/>
                <a:gd name="connsiteY230" fmla="*/ 3064227 h 6281670"/>
                <a:gd name="connsiteX231" fmla="*/ 2257958 w 8613217"/>
                <a:gd name="connsiteY231" fmla="*/ 3064227 h 6281670"/>
                <a:gd name="connsiteX232" fmla="*/ 2262669 w 8613217"/>
                <a:gd name="connsiteY232" fmla="*/ 3072976 h 6281670"/>
                <a:gd name="connsiteX233" fmla="*/ 2434960 w 8613217"/>
                <a:gd name="connsiteY233" fmla="*/ 3101243 h 6281670"/>
                <a:gd name="connsiteX234" fmla="*/ 2635518 w 8613217"/>
                <a:gd name="connsiteY234" fmla="*/ 3164506 h 6281670"/>
                <a:gd name="connsiteX235" fmla="*/ 3038653 w 8613217"/>
                <a:gd name="connsiteY235" fmla="*/ 3453902 h 6281670"/>
                <a:gd name="connsiteX236" fmla="*/ 3580428 w 8613217"/>
                <a:gd name="connsiteY236" fmla="*/ 4087880 h 6281670"/>
                <a:gd name="connsiteX237" fmla="*/ 3776274 w 8613217"/>
                <a:gd name="connsiteY237" fmla="*/ 4626290 h 6281670"/>
                <a:gd name="connsiteX238" fmla="*/ 3813963 w 8613217"/>
                <a:gd name="connsiteY238" fmla="*/ 4802619 h 6281670"/>
                <a:gd name="connsiteX239" fmla="*/ 3811944 w 8613217"/>
                <a:gd name="connsiteY239" fmla="*/ 5407658 h 6281670"/>
                <a:gd name="connsiteX240" fmla="*/ 3881265 w 8613217"/>
                <a:gd name="connsiteY240" fmla="*/ 5874056 h 6281670"/>
                <a:gd name="connsiteX241" fmla="*/ 3879919 w 8613217"/>
                <a:gd name="connsiteY241" fmla="*/ 5898957 h 6281670"/>
                <a:gd name="connsiteX242" fmla="*/ 3757430 w 8613217"/>
                <a:gd name="connsiteY242" fmla="*/ 5946068 h 6281670"/>
                <a:gd name="connsiteX243" fmla="*/ 3743970 w 8613217"/>
                <a:gd name="connsiteY243" fmla="*/ 6053750 h 6281670"/>
                <a:gd name="connsiteX244" fmla="*/ 3803195 w 8613217"/>
                <a:gd name="connsiteY244" fmla="*/ 6092112 h 6281670"/>
                <a:gd name="connsiteX245" fmla="*/ 3896071 w 8613217"/>
                <a:gd name="connsiteY245" fmla="*/ 6023464 h 6281670"/>
                <a:gd name="connsiteX246" fmla="*/ 3920972 w 8613217"/>
                <a:gd name="connsiteY246" fmla="*/ 5996544 h 6281670"/>
                <a:gd name="connsiteX247" fmla="*/ 3918953 w 8613217"/>
                <a:gd name="connsiteY247" fmla="*/ 6053077 h 6281670"/>
                <a:gd name="connsiteX248" fmla="*/ 3931741 w 8613217"/>
                <a:gd name="connsiteY248" fmla="*/ 6077978 h 6281670"/>
                <a:gd name="connsiteX249" fmla="*/ 3951931 w 8613217"/>
                <a:gd name="connsiteY249" fmla="*/ 6055769 h 6281670"/>
                <a:gd name="connsiteX250" fmla="*/ 3972121 w 8613217"/>
                <a:gd name="connsiteY250" fmla="*/ 5988468 h 6281670"/>
                <a:gd name="connsiteX251" fmla="*/ 3994331 w 8613217"/>
                <a:gd name="connsiteY251" fmla="*/ 5968277 h 6281670"/>
                <a:gd name="connsiteX252" fmla="*/ 4005099 w 8613217"/>
                <a:gd name="connsiteY252" fmla="*/ 5995198 h 6281670"/>
                <a:gd name="connsiteX253" fmla="*/ 4071054 w 8613217"/>
                <a:gd name="connsiteY253" fmla="*/ 6040290 h 6281670"/>
                <a:gd name="connsiteX254" fmla="*/ 4100667 w 8613217"/>
                <a:gd name="connsiteY254" fmla="*/ 6026829 h 6281670"/>
                <a:gd name="connsiteX255" fmla="*/ 4110089 w 8613217"/>
                <a:gd name="connsiteY255" fmla="*/ 5993179 h 6281670"/>
                <a:gd name="connsiteX256" fmla="*/ 4124895 w 8613217"/>
                <a:gd name="connsiteY256" fmla="*/ 6032214 h 6281670"/>
                <a:gd name="connsiteX257" fmla="*/ 4117492 w 8613217"/>
                <a:gd name="connsiteY257" fmla="*/ 6106918 h 6281670"/>
                <a:gd name="connsiteX258" fmla="*/ 4080476 w 8613217"/>
                <a:gd name="connsiteY258" fmla="*/ 6141242 h 6281670"/>
                <a:gd name="connsiteX259" fmla="*/ 4176717 w 8613217"/>
                <a:gd name="connsiteY259" fmla="*/ 6189025 h 6281670"/>
                <a:gd name="connsiteX260" fmla="*/ 4170660 w 8613217"/>
                <a:gd name="connsiteY260" fmla="*/ 6271133 h 6281670"/>
                <a:gd name="connsiteX261" fmla="*/ 4195562 w 8613217"/>
                <a:gd name="connsiteY261" fmla="*/ 6277863 h 6281670"/>
                <a:gd name="connsiteX262" fmla="*/ 4261517 w 8613217"/>
                <a:gd name="connsiteY262" fmla="*/ 6267768 h 6281670"/>
                <a:gd name="connsiteX263" fmla="*/ 4289784 w 8613217"/>
                <a:gd name="connsiteY263" fmla="*/ 6247578 h 6281670"/>
                <a:gd name="connsiteX264" fmla="*/ 4295840 w 8613217"/>
                <a:gd name="connsiteY264" fmla="*/ 6204505 h 6281670"/>
                <a:gd name="connsiteX265" fmla="*/ 4305936 w 8613217"/>
                <a:gd name="connsiteY265" fmla="*/ 6182969 h 6281670"/>
                <a:gd name="connsiteX266" fmla="*/ 4324107 w 8613217"/>
                <a:gd name="connsiteY266" fmla="*/ 6199794 h 6281670"/>
                <a:gd name="connsiteX267" fmla="*/ 4336894 w 8613217"/>
                <a:gd name="connsiteY267" fmla="*/ 6230752 h 6281670"/>
                <a:gd name="connsiteX268" fmla="*/ 4342951 w 8613217"/>
                <a:gd name="connsiteY268" fmla="*/ 6226714 h 6281670"/>
                <a:gd name="connsiteX269" fmla="*/ 4369872 w 8613217"/>
                <a:gd name="connsiteY269" fmla="*/ 6185660 h 6281670"/>
                <a:gd name="connsiteX270" fmla="*/ 4382659 w 8613217"/>
                <a:gd name="connsiteY270" fmla="*/ 6234791 h 6281670"/>
                <a:gd name="connsiteX271" fmla="*/ 4406888 w 8613217"/>
                <a:gd name="connsiteY271" fmla="*/ 6265749 h 6281670"/>
                <a:gd name="connsiteX272" fmla="*/ 4484284 w 8613217"/>
                <a:gd name="connsiteY272" fmla="*/ 6275171 h 6281670"/>
                <a:gd name="connsiteX273" fmla="*/ 4499090 w 8613217"/>
                <a:gd name="connsiteY273" fmla="*/ 6272479 h 6281670"/>
                <a:gd name="connsiteX274" fmla="*/ 4512551 w 8613217"/>
                <a:gd name="connsiteY274" fmla="*/ 6181622 h 6281670"/>
                <a:gd name="connsiteX275" fmla="*/ 4572449 w 8613217"/>
                <a:gd name="connsiteY275" fmla="*/ 6153356 h 6281670"/>
                <a:gd name="connsiteX276" fmla="*/ 4575814 w 8613217"/>
                <a:gd name="connsiteY276" fmla="*/ 6127781 h 6281670"/>
                <a:gd name="connsiteX277" fmla="*/ 4538125 w 8613217"/>
                <a:gd name="connsiteY277" fmla="*/ 6076633 h 6281670"/>
                <a:gd name="connsiteX278" fmla="*/ 4536779 w 8613217"/>
                <a:gd name="connsiteY278" fmla="*/ 6042309 h 6281670"/>
                <a:gd name="connsiteX279" fmla="*/ 4573122 w 8613217"/>
                <a:gd name="connsiteY279" fmla="*/ 6032214 h 6281670"/>
                <a:gd name="connsiteX280" fmla="*/ 4637731 w 8613217"/>
                <a:gd name="connsiteY280" fmla="*/ 6051058 h 6281670"/>
                <a:gd name="connsiteX281" fmla="*/ 4665997 w 8613217"/>
                <a:gd name="connsiteY281" fmla="*/ 6029522 h 6281670"/>
                <a:gd name="connsiteX282" fmla="*/ 4665997 w 8613217"/>
                <a:gd name="connsiteY282" fmla="*/ 5985776 h 6281670"/>
                <a:gd name="connsiteX283" fmla="*/ 4681477 w 8613217"/>
                <a:gd name="connsiteY283" fmla="*/ 5966931 h 6281670"/>
                <a:gd name="connsiteX284" fmla="*/ 4701667 w 8613217"/>
                <a:gd name="connsiteY284" fmla="*/ 5981065 h 6281670"/>
                <a:gd name="connsiteX285" fmla="*/ 4724550 w 8613217"/>
                <a:gd name="connsiteY285" fmla="*/ 6054423 h 6281670"/>
                <a:gd name="connsiteX286" fmla="*/ 4743394 w 8613217"/>
                <a:gd name="connsiteY286" fmla="*/ 6073268 h 6281670"/>
                <a:gd name="connsiteX287" fmla="*/ 4752143 w 8613217"/>
                <a:gd name="connsiteY287" fmla="*/ 6050385 h 6281670"/>
                <a:gd name="connsiteX288" fmla="*/ 4752143 w 8613217"/>
                <a:gd name="connsiteY288" fmla="*/ 5996544 h 6281670"/>
                <a:gd name="connsiteX289" fmla="*/ 4800600 w 8613217"/>
                <a:gd name="connsiteY289" fmla="*/ 6046347 h 6281670"/>
                <a:gd name="connsiteX290" fmla="*/ 4859825 w 8613217"/>
                <a:gd name="connsiteY290" fmla="*/ 6088747 h 6281670"/>
                <a:gd name="connsiteX291" fmla="*/ 4932511 w 8613217"/>
                <a:gd name="connsiteY291" fmla="*/ 6036252 h 6281670"/>
                <a:gd name="connsiteX292" fmla="*/ 4919050 w 8613217"/>
                <a:gd name="connsiteY292" fmla="*/ 5940011 h 6281670"/>
                <a:gd name="connsiteX293" fmla="*/ 4830213 w 8613217"/>
                <a:gd name="connsiteY293" fmla="*/ 5933281 h 6281670"/>
                <a:gd name="connsiteX294" fmla="*/ 4779064 w 8613217"/>
                <a:gd name="connsiteY294" fmla="*/ 5876074 h 6281670"/>
                <a:gd name="connsiteX295" fmla="*/ 4778391 w 8613217"/>
                <a:gd name="connsiteY295" fmla="*/ 5829637 h 6281670"/>
                <a:gd name="connsiteX296" fmla="*/ 5091342 w 8613217"/>
                <a:gd name="connsiteY296" fmla="*/ 5236712 h 6281670"/>
                <a:gd name="connsiteX297" fmla="*/ 5116243 w 8613217"/>
                <a:gd name="connsiteY297" fmla="*/ 5202389 h 6281670"/>
                <a:gd name="connsiteX298" fmla="*/ 5269690 w 8613217"/>
                <a:gd name="connsiteY298" fmla="*/ 5086631 h 6281670"/>
                <a:gd name="connsiteX299" fmla="*/ 5744837 w 8613217"/>
                <a:gd name="connsiteY299" fmla="*/ 4795889 h 6281670"/>
                <a:gd name="connsiteX300" fmla="*/ 5814830 w 8613217"/>
                <a:gd name="connsiteY300" fmla="*/ 4775699 h 6281670"/>
                <a:gd name="connsiteX301" fmla="*/ 6103553 w 8613217"/>
                <a:gd name="connsiteY301" fmla="*/ 4765603 h 6281670"/>
                <a:gd name="connsiteX302" fmla="*/ 7086824 w 8613217"/>
                <a:gd name="connsiteY302" fmla="*/ 4811369 h 6281670"/>
                <a:gd name="connsiteX303" fmla="*/ 7489959 w 8613217"/>
                <a:gd name="connsiteY303" fmla="*/ 4805311 h 6281670"/>
                <a:gd name="connsiteX304" fmla="*/ 7516880 w 8613217"/>
                <a:gd name="connsiteY304" fmla="*/ 4801946 h 6281670"/>
                <a:gd name="connsiteX305" fmla="*/ 7536397 w 8613217"/>
                <a:gd name="connsiteY305" fmla="*/ 4800600 h 6281670"/>
                <a:gd name="connsiteX306" fmla="*/ 7619850 w 8613217"/>
                <a:gd name="connsiteY306" fmla="*/ 4791178 h 6281670"/>
                <a:gd name="connsiteX307" fmla="*/ 7661577 w 8613217"/>
                <a:gd name="connsiteY307" fmla="*/ 4813388 h 6281670"/>
                <a:gd name="connsiteX308" fmla="*/ 7920014 w 8613217"/>
                <a:gd name="connsiteY308" fmla="*/ 5004523 h 6281670"/>
                <a:gd name="connsiteX309" fmla="*/ 8354780 w 8613217"/>
                <a:gd name="connsiteY309" fmla="*/ 4830886 h 6281670"/>
                <a:gd name="connsiteX310" fmla="*/ 8579567 w 8613217"/>
                <a:gd name="connsiteY310" fmla="*/ 4409580 h 6281670"/>
                <a:gd name="connsiteX311" fmla="*/ 8613217 w 8613217"/>
                <a:gd name="connsiteY311" fmla="*/ 4250076 h 6281670"/>
                <a:gd name="connsiteX312" fmla="*/ 8613217 w 8613217"/>
                <a:gd name="connsiteY312" fmla="*/ 4196235 h 6281670"/>
                <a:gd name="connsiteX313" fmla="*/ 8420062 w 8613217"/>
                <a:gd name="connsiteY313" fmla="*/ 4211041 h 6281670"/>
                <a:gd name="connsiteX314" fmla="*/ 4571776 w 8613217"/>
                <a:gd name="connsiteY314" fmla="*/ 915970 h 6281670"/>
                <a:gd name="connsiteX315" fmla="*/ 4583890 w 8613217"/>
                <a:gd name="connsiteY315" fmla="*/ 888377 h 6281670"/>
                <a:gd name="connsiteX316" fmla="*/ 4571776 w 8613217"/>
                <a:gd name="connsiteY316" fmla="*/ 915970 h 6281670"/>
                <a:gd name="connsiteX317" fmla="*/ 2362948 w 8613217"/>
                <a:gd name="connsiteY317" fmla="*/ 965100 h 6281670"/>
                <a:gd name="connsiteX318" fmla="*/ 2363621 w 8613217"/>
                <a:gd name="connsiteY318" fmla="*/ 962408 h 6281670"/>
                <a:gd name="connsiteX319" fmla="*/ 2368332 w 8613217"/>
                <a:gd name="connsiteY319" fmla="*/ 967119 h 6281670"/>
                <a:gd name="connsiteX320" fmla="*/ 2362948 w 8613217"/>
                <a:gd name="connsiteY320" fmla="*/ 965100 h 6281670"/>
                <a:gd name="connsiteX321" fmla="*/ 2435633 w 8613217"/>
                <a:gd name="connsiteY321" fmla="*/ 1055284 h 6281670"/>
                <a:gd name="connsiteX322" fmla="*/ 2426211 w 8613217"/>
                <a:gd name="connsiteY322" fmla="*/ 1053265 h 6281670"/>
                <a:gd name="connsiteX323" fmla="*/ 2370351 w 8613217"/>
                <a:gd name="connsiteY323" fmla="*/ 968465 h 6281670"/>
                <a:gd name="connsiteX324" fmla="*/ 2432268 w 8613217"/>
                <a:gd name="connsiteY324" fmla="*/ 1045862 h 6281670"/>
                <a:gd name="connsiteX325" fmla="*/ 2435633 w 8613217"/>
                <a:gd name="connsiteY325" fmla="*/ 1055284 h 6281670"/>
                <a:gd name="connsiteX326" fmla="*/ 695895 w 8613217"/>
                <a:gd name="connsiteY326" fmla="*/ 1016922 h 6281670"/>
                <a:gd name="connsiteX327" fmla="*/ 692530 w 8613217"/>
                <a:gd name="connsiteY327" fmla="*/ 1005481 h 6281670"/>
                <a:gd name="connsiteX328" fmla="*/ 695895 w 8613217"/>
                <a:gd name="connsiteY328" fmla="*/ 1016922 h 6281670"/>
                <a:gd name="connsiteX329" fmla="*/ 4511205 w 8613217"/>
                <a:gd name="connsiteY329" fmla="*/ 6014042 h 6281670"/>
                <a:gd name="connsiteX330" fmla="*/ 4537452 w 8613217"/>
                <a:gd name="connsiteY330" fmla="*/ 5944049 h 6281670"/>
                <a:gd name="connsiteX331" fmla="*/ 4511205 w 8613217"/>
                <a:gd name="connsiteY331" fmla="*/ 6014042 h 6281670"/>
                <a:gd name="connsiteX332" fmla="*/ 4750797 w 8613217"/>
                <a:gd name="connsiteY332" fmla="*/ 5917128 h 6281670"/>
                <a:gd name="connsiteX333" fmla="*/ 4741375 w 8613217"/>
                <a:gd name="connsiteY333" fmla="*/ 5939338 h 6281670"/>
                <a:gd name="connsiteX334" fmla="*/ 4732626 w 8613217"/>
                <a:gd name="connsiteY334" fmla="*/ 5935300 h 6281670"/>
                <a:gd name="connsiteX335" fmla="*/ 4727915 w 8613217"/>
                <a:gd name="connsiteY335" fmla="*/ 5907706 h 6281670"/>
                <a:gd name="connsiteX336" fmla="*/ 4750797 w 8613217"/>
                <a:gd name="connsiteY336" fmla="*/ 5875402 h 6281670"/>
                <a:gd name="connsiteX337" fmla="*/ 4750797 w 8613217"/>
                <a:gd name="connsiteY337" fmla="*/ 5917128 h 6281670"/>
                <a:gd name="connsiteX338" fmla="*/ 4875978 w 8613217"/>
                <a:gd name="connsiteY338" fmla="*/ 5457461 h 6281670"/>
                <a:gd name="connsiteX339" fmla="*/ 4616868 w 8613217"/>
                <a:gd name="connsiteY339" fmla="*/ 5877421 h 6281670"/>
                <a:gd name="connsiteX340" fmla="*/ 4562354 w 8613217"/>
                <a:gd name="connsiteY340" fmla="*/ 5884824 h 6281670"/>
                <a:gd name="connsiteX341" fmla="*/ 4880015 w 8613217"/>
                <a:gd name="connsiteY341" fmla="*/ 5419772 h 6281670"/>
                <a:gd name="connsiteX342" fmla="*/ 4875978 w 8613217"/>
                <a:gd name="connsiteY342" fmla="*/ 5457461 h 6281670"/>
                <a:gd name="connsiteX343" fmla="*/ 5020675 w 8613217"/>
                <a:gd name="connsiteY343" fmla="*/ 5141145 h 6281670"/>
                <a:gd name="connsiteX344" fmla="*/ 4989717 w 8613217"/>
                <a:gd name="connsiteY344" fmla="*/ 5179506 h 6281670"/>
                <a:gd name="connsiteX345" fmla="*/ 4445922 w 8613217"/>
                <a:gd name="connsiteY345" fmla="*/ 5878767 h 6281670"/>
                <a:gd name="connsiteX346" fmla="*/ 4415637 w 8613217"/>
                <a:gd name="connsiteY346" fmla="*/ 5953471 h 6281670"/>
                <a:gd name="connsiteX347" fmla="*/ 4357085 w 8613217"/>
                <a:gd name="connsiteY347" fmla="*/ 6075286 h 6281670"/>
                <a:gd name="connsiteX348" fmla="*/ 4338240 w 8613217"/>
                <a:gd name="connsiteY348" fmla="*/ 6125762 h 6281670"/>
                <a:gd name="connsiteX349" fmla="*/ 4322761 w 8613217"/>
                <a:gd name="connsiteY349" fmla="*/ 6080671 h 6281670"/>
                <a:gd name="connsiteX350" fmla="*/ 4306609 w 8613217"/>
                <a:gd name="connsiteY350" fmla="*/ 6061826 h 6281670"/>
                <a:gd name="connsiteX351" fmla="*/ 4295168 w 8613217"/>
                <a:gd name="connsiteY351" fmla="*/ 6082689 h 6281670"/>
                <a:gd name="connsiteX352" fmla="*/ 4292475 w 8613217"/>
                <a:gd name="connsiteY352" fmla="*/ 6112302 h 6281670"/>
                <a:gd name="connsiteX353" fmla="*/ 4277669 w 8613217"/>
                <a:gd name="connsiteY353" fmla="*/ 6097496 h 6281670"/>
                <a:gd name="connsiteX354" fmla="*/ 4183447 w 8613217"/>
                <a:gd name="connsiteY354" fmla="*/ 5282478 h 6281670"/>
                <a:gd name="connsiteX355" fmla="*/ 4412945 w 8613217"/>
                <a:gd name="connsiteY355" fmla="*/ 4743394 h 6281670"/>
                <a:gd name="connsiteX356" fmla="*/ 5036828 w 8613217"/>
                <a:gd name="connsiteY356" fmla="*/ 3935106 h 6281670"/>
                <a:gd name="connsiteX357" fmla="*/ 5054999 w 8613217"/>
                <a:gd name="connsiteY357" fmla="*/ 3966064 h 6281670"/>
                <a:gd name="connsiteX358" fmla="*/ 5020675 w 8613217"/>
                <a:gd name="connsiteY358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37337 w 8613217"/>
                <a:gd name="connsiteY92" fmla="*/ 3162487 h 6281670"/>
                <a:gd name="connsiteX93" fmla="*/ 4680804 w 8613217"/>
                <a:gd name="connsiteY93" fmla="*/ 3076341 h 6281670"/>
                <a:gd name="connsiteX94" fmla="*/ 4591293 w 8613217"/>
                <a:gd name="connsiteY94" fmla="*/ 2915491 h 6281670"/>
                <a:gd name="connsiteX95" fmla="*/ 4552259 w 8613217"/>
                <a:gd name="connsiteY95" fmla="*/ 2838095 h 6281670"/>
                <a:gd name="connsiteX96" fmla="*/ 4404869 w 8613217"/>
                <a:gd name="connsiteY96" fmla="*/ 2499569 h 6281670"/>
                <a:gd name="connsiteX97" fmla="*/ 4425059 w 8613217"/>
                <a:gd name="connsiteY97" fmla="*/ 2408713 h 6281670"/>
                <a:gd name="connsiteX98" fmla="*/ 4497071 w 8613217"/>
                <a:gd name="connsiteY98" fmla="*/ 2304396 h 6281670"/>
                <a:gd name="connsiteX99" fmla="*/ 4551585 w 8613217"/>
                <a:gd name="connsiteY99" fmla="*/ 2152968 h 6281670"/>
                <a:gd name="connsiteX100" fmla="*/ 4741375 w 8613217"/>
                <a:gd name="connsiteY100" fmla="*/ 1413327 h 6281670"/>
                <a:gd name="connsiteX101" fmla="*/ 4929146 w 8613217"/>
                <a:gd name="connsiteY101" fmla="*/ 819730 h 6281670"/>
                <a:gd name="connsiteX102" fmla="*/ 5233347 w 8613217"/>
                <a:gd name="connsiteY102" fmla="*/ 28940 h 6281670"/>
                <a:gd name="connsiteX103" fmla="*/ 5238058 w 8613217"/>
                <a:gd name="connsiteY103" fmla="*/ 0 h 6281670"/>
                <a:gd name="connsiteX104" fmla="*/ 4976929 w 8613217"/>
                <a:gd name="connsiteY104" fmla="*/ 159504 h 6281670"/>
                <a:gd name="connsiteX105" fmla="*/ 4204984 w 8613217"/>
                <a:gd name="connsiteY105" fmla="*/ 890396 h 6281670"/>
                <a:gd name="connsiteX106" fmla="*/ 3943182 w 8613217"/>
                <a:gd name="connsiteY106" fmla="*/ 2139508 h 6281670"/>
                <a:gd name="connsiteX107" fmla="*/ 4076438 w 8613217"/>
                <a:gd name="connsiteY107" fmla="*/ 2389868 h 6281670"/>
                <a:gd name="connsiteX108" fmla="*/ 4215079 w 8613217"/>
                <a:gd name="connsiteY108" fmla="*/ 2474668 h 6281670"/>
                <a:gd name="connsiteX109" fmla="*/ 4244018 w 8613217"/>
                <a:gd name="connsiteY109" fmla="*/ 2445055 h 6281670"/>
                <a:gd name="connsiteX110" fmla="*/ 4230558 w 8613217"/>
                <a:gd name="connsiteY110" fmla="*/ 1718875 h 6281670"/>
                <a:gd name="connsiteX111" fmla="*/ 4411599 w 8613217"/>
                <a:gd name="connsiteY111" fmla="*/ 1186522 h 6281670"/>
                <a:gd name="connsiteX112" fmla="*/ 4552259 w 8613217"/>
                <a:gd name="connsiteY112" fmla="*/ 934815 h 6281670"/>
                <a:gd name="connsiteX113" fmla="*/ 4572449 w 8613217"/>
                <a:gd name="connsiteY113" fmla="*/ 920008 h 6281670"/>
                <a:gd name="connsiteX114" fmla="*/ 4553604 w 8613217"/>
                <a:gd name="connsiteY114" fmla="*/ 956351 h 6281670"/>
                <a:gd name="connsiteX115" fmla="*/ 4390735 w 8613217"/>
                <a:gd name="connsiteY115" fmla="*/ 1302280 h 6281670"/>
                <a:gd name="connsiteX116" fmla="*/ 4340260 w 8613217"/>
                <a:gd name="connsiteY116" fmla="*/ 2524471 h 6281670"/>
                <a:gd name="connsiteX117" fmla="*/ 4501109 w 8613217"/>
                <a:gd name="connsiteY117" fmla="*/ 2892609 h 6281670"/>
                <a:gd name="connsiteX118" fmla="*/ 4519281 w 8613217"/>
                <a:gd name="connsiteY118" fmla="*/ 2931644 h 6281670"/>
                <a:gd name="connsiteX119" fmla="*/ 4692918 w 8613217"/>
                <a:gd name="connsiteY119" fmla="*/ 3241230 h 6281670"/>
                <a:gd name="connsiteX120" fmla="*/ 4992409 w 8613217"/>
                <a:gd name="connsiteY120" fmla="*/ 3809925 h 6281670"/>
                <a:gd name="connsiteX121" fmla="*/ 5000485 w 8613217"/>
                <a:gd name="connsiteY121" fmla="*/ 3847614 h 6281670"/>
                <a:gd name="connsiteX122" fmla="*/ 4993755 w 8613217"/>
                <a:gd name="connsiteY122" fmla="*/ 3855017 h 6281670"/>
                <a:gd name="connsiteX123" fmla="*/ 4993082 w 8613217"/>
                <a:gd name="connsiteY123" fmla="*/ 3855690 h 6281670"/>
                <a:gd name="connsiteX124" fmla="*/ 4982313 w 8613217"/>
                <a:gd name="connsiteY124" fmla="*/ 3867131 h 6281670"/>
                <a:gd name="connsiteX125" fmla="*/ 4626290 w 8613217"/>
                <a:gd name="connsiteY125" fmla="*/ 4274977 h 6281670"/>
                <a:gd name="connsiteX126" fmla="*/ 4180755 w 8613217"/>
                <a:gd name="connsiteY126" fmla="*/ 4968853 h 6281670"/>
                <a:gd name="connsiteX127" fmla="*/ 4071727 w 8613217"/>
                <a:gd name="connsiteY127" fmla="*/ 5853192 h 6281670"/>
                <a:gd name="connsiteX128" fmla="*/ 4040769 w 8613217"/>
                <a:gd name="connsiteY128" fmla="*/ 5907706 h 6281670"/>
                <a:gd name="connsiteX129" fmla="*/ 4005099 w 8613217"/>
                <a:gd name="connsiteY129" fmla="*/ 5881459 h 6281670"/>
                <a:gd name="connsiteX130" fmla="*/ 4007791 w 8613217"/>
                <a:gd name="connsiteY130" fmla="*/ 5830983 h 6281670"/>
                <a:gd name="connsiteX131" fmla="*/ 3990293 w 8613217"/>
                <a:gd name="connsiteY131" fmla="*/ 5807427 h 6281670"/>
                <a:gd name="connsiteX132" fmla="*/ 3964045 w 8613217"/>
                <a:gd name="connsiteY132" fmla="*/ 5789256 h 6281670"/>
                <a:gd name="connsiteX133" fmla="*/ 3941836 w 8613217"/>
                <a:gd name="connsiteY133" fmla="*/ 5705129 h 6281670"/>
                <a:gd name="connsiteX134" fmla="*/ 3908185 w 8613217"/>
                <a:gd name="connsiteY134" fmla="*/ 5236040 h 6281670"/>
                <a:gd name="connsiteX135" fmla="*/ 3918953 w 8613217"/>
                <a:gd name="connsiteY135" fmla="*/ 4237288 h 6281670"/>
                <a:gd name="connsiteX136" fmla="*/ 3786370 w 8613217"/>
                <a:gd name="connsiteY136" fmla="*/ 3122779 h 6281670"/>
                <a:gd name="connsiteX137" fmla="*/ 3570333 w 8613217"/>
                <a:gd name="connsiteY137" fmla="*/ 2570236 h 6281670"/>
                <a:gd name="connsiteX138" fmla="*/ 3563603 w 8613217"/>
                <a:gd name="connsiteY138" fmla="*/ 2556776 h 6281670"/>
                <a:gd name="connsiteX139" fmla="*/ 3556872 w 8613217"/>
                <a:gd name="connsiteY139" fmla="*/ 2543315 h 6281670"/>
                <a:gd name="connsiteX140" fmla="*/ 3531298 w 8613217"/>
                <a:gd name="connsiteY140" fmla="*/ 2494185 h 6281670"/>
                <a:gd name="connsiteX141" fmla="*/ 3525241 w 8613217"/>
                <a:gd name="connsiteY141" fmla="*/ 2482071 h 6281670"/>
                <a:gd name="connsiteX142" fmla="*/ 3410829 w 8613217"/>
                <a:gd name="connsiteY142" fmla="*/ 2273437 h 6281670"/>
                <a:gd name="connsiteX143" fmla="*/ 3411502 w 8613217"/>
                <a:gd name="connsiteY143" fmla="*/ 2229018 h 6281670"/>
                <a:gd name="connsiteX144" fmla="*/ 3451209 w 8613217"/>
                <a:gd name="connsiteY144" fmla="*/ 2126720 h 6281670"/>
                <a:gd name="connsiteX145" fmla="*/ 3431692 w 8613217"/>
                <a:gd name="connsiteY145" fmla="*/ 1895877 h 6281670"/>
                <a:gd name="connsiteX146" fmla="*/ 3186715 w 8613217"/>
                <a:gd name="connsiteY146" fmla="*/ 1401886 h 6281670"/>
                <a:gd name="connsiteX147" fmla="*/ 2531874 w 8613217"/>
                <a:gd name="connsiteY147" fmla="*/ 701952 h 6281670"/>
                <a:gd name="connsiteX148" fmla="*/ 1731662 w 8613217"/>
                <a:gd name="connsiteY148" fmla="*/ 39035 h 6281670"/>
                <a:gd name="connsiteX149" fmla="*/ 1722913 w 8613217"/>
                <a:gd name="connsiteY149" fmla="*/ 36343 h 6281670"/>
                <a:gd name="connsiteX150" fmla="*/ 1723586 w 8613217"/>
                <a:gd name="connsiteY150" fmla="*/ 47111 h 6281670"/>
                <a:gd name="connsiteX151" fmla="*/ 1984042 w 8613217"/>
                <a:gd name="connsiteY151" fmla="*/ 871552 h 6281670"/>
                <a:gd name="connsiteX152" fmla="*/ 2773486 w 8613217"/>
                <a:gd name="connsiteY152" fmla="*/ 2064130 h 6281670"/>
                <a:gd name="connsiteX153" fmla="*/ 3058170 w 8613217"/>
                <a:gd name="connsiteY153" fmla="*/ 2286897 h 6281670"/>
                <a:gd name="connsiteX154" fmla="*/ 3235845 w 8613217"/>
                <a:gd name="connsiteY154" fmla="*/ 2329297 h 6281670"/>
                <a:gd name="connsiteX155" fmla="*/ 3256709 w 8613217"/>
                <a:gd name="connsiteY155" fmla="*/ 2294974 h 6281670"/>
                <a:gd name="connsiteX156" fmla="*/ 3083072 w 8613217"/>
                <a:gd name="connsiteY156" fmla="*/ 1999521 h 6281670"/>
                <a:gd name="connsiteX157" fmla="*/ 2450440 w 8613217"/>
                <a:gd name="connsiteY157" fmla="*/ 1092973 h 6281670"/>
                <a:gd name="connsiteX158" fmla="*/ 2432941 w 8613217"/>
                <a:gd name="connsiteY158" fmla="*/ 1062014 h 6281670"/>
                <a:gd name="connsiteX159" fmla="*/ 2454478 w 8613217"/>
                <a:gd name="connsiteY159" fmla="*/ 1076820 h 6281670"/>
                <a:gd name="connsiteX160" fmla="*/ 2967986 w 8613217"/>
                <a:gd name="connsiteY160" fmla="*/ 1739738 h 6281670"/>
                <a:gd name="connsiteX161" fmla="*/ 3266131 w 8613217"/>
                <a:gd name="connsiteY161" fmla="*/ 2175850 h 6281670"/>
                <a:gd name="connsiteX162" fmla="*/ 3457939 w 8613217"/>
                <a:gd name="connsiteY162" fmla="*/ 2509665 h 6281670"/>
                <a:gd name="connsiteX163" fmla="*/ 3464670 w 8613217"/>
                <a:gd name="connsiteY163" fmla="*/ 2523125 h 6281670"/>
                <a:gd name="connsiteX164" fmla="*/ 3471400 w 8613217"/>
                <a:gd name="connsiteY164" fmla="*/ 2536585 h 6281670"/>
                <a:gd name="connsiteX165" fmla="*/ 3478130 w 8613217"/>
                <a:gd name="connsiteY165" fmla="*/ 2550045 h 6281670"/>
                <a:gd name="connsiteX166" fmla="*/ 3484860 w 8613217"/>
                <a:gd name="connsiteY166" fmla="*/ 2563506 h 6281670"/>
                <a:gd name="connsiteX167" fmla="*/ 3491590 w 8613217"/>
                <a:gd name="connsiteY167" fmla="*/ 2576966 h 6281670"/>
                <a:gd name="connsiteX168" fmla="*/ 3498320 w 8613217"/>
                <a:gd name="connsiteY168" fmla="*/ 2590426 h 6281670"/>
                <a:gd name="connsiteX169" fmla="*/ 3504378 w 8613217"/>
                <a:gd name="connsiteY169" fmla="*/ 2605906 h 6281670"/>
                <a:gd name="connsiteX170" fmla="*/ 3733875 w 8613217"/>
                <a:gd name="connsiteY170" fmla="*/ 3249979 h 6281670"/>
                <a:gd name="connsiteX171" fmla="*/ 3823385 w 8613217"/>
                <a:gd name="connsiteY171" fmla="*/ 4359777 h 6281670"/>
                <a:gd name="connsiteX172" fmla="*/ 3816655 w 8613217"/>
                <a:gd name="connsiteY172" fmla="*/ 4369199 h 6281670"/>
                <a:gd name="connsiteX173" fmla="*/ 3800503 w 8613217"/>
                <a:gd name="connsiteY173" fmla="*/ 4322761 h 6281670"/>
                <a:gd name="connsiteX174" fmla="*/ 3407464 w 8613217"/>
                <a:gd name="connsiteY174" fmla="*/ 3663208 h 6281670"/>
                <a:gd name="connsiteX175" fmla="*/ 2516395 w 8613217"/>
                <a:gd name="connsiteY175" fmla="*/ 2980101 h 6281670"/>
                <a:gd name="connsiteX176" fmla="*/ 2502934 w 8613217"/>
                <a:gd name="connsiteY176" fmla="*/ 2971351 h 6281670"/>
                <a:gd name="connsiteX177" fmla="*/ 2390541 w 8613217"/>
                <a:gd name="connsiteY177" fmla="*/ 2898666 h 6281670"/>
                <a:gd name="connsiteX178" fmla="*/ 2247863 w 8613217"/>
                <a:gd name="connsiteY178" fmla="*/ 2802425 h 6281670"/>
                <a:gd name="connsiteX179" fmla="*/ 2055381 w 8613217"/>
                <a:gd name="connsiteY179" fmla="*/ 2665131 h 6281670"/>
                <a:gd name="connsiteX180" fmla="*/ 1471879 w 8613217"/>
                <a:gd name="connsiteY180" fmla="*/ 2148930 h 6281670"/>
                <a:gd name="connsiteX181" fmla="*/ 1461111 w 8613217"/>
                <a:gd name="connsiteY181" fmla="*/ 2109895 h 6281670"/>
                <a:gd name="connsiteX182" fmla="*/ 1501492 w 8613217"/>
                <a:gd name="connsiteY182" fmla="*/ 1918759 h 6281670"/>
                <a:gd name="connsiteX183" fmla="*/ 1395155 w 8613217"/>
                <a:gd name="connsiteY183" fmla="*/ 1570812 h 6281670"/>
                <a:gd name="connsiteX184" fmla="*/ 937507 w 8613217"/>
                <a:gd name="connsiteY184" fmla="*/ 860783 h 6281670"/>
                <a:gd name="connsiteX185" fmla="*/ 682435 w 8613217"/>
                <a:gd name="connsiteY185" fmla="*/ 471109 h 6281670"/>
                <a:gd name="connsiteX186" fmla="*/ 590905 w 8613217"/>
                <a:gd name="connsiteY186" fmla="*/ 214691 h 6281670"/>
                <a:gd name="connsiteX187" fmla="*/ 581483 w 8613217"/>
                <a:gd name="connsiteY187" fmla="*/ 222767 h 6281670"/>
                <a:gd name="connsiteX188" fmla="*/ 555909 w 8613217"/>
                <a:gd name="connsiteY188" fmla="*/ 262475 h 6281670"/>
                <a:gd name="connsiteX189" fmla="*/ 423998 w 8613217"/>
                <a:gd name="connsiteY189" fmla="*/ 619845 h 6281670"/>
                <a:gd name="connsiteX190" fmla="*/ 443515 w 8613217"/>
                <a:gd name="connsiteY190" fmla="*/ 1227575 h 6281670"/>
                <a:gd name="connsiteX191" fmla="*/ 806942 w 8613217"/>
                <a:gd name="connsiteY191" fmla="*/ 1996156 h 6281670"/>
                <a:gd name="connsiteX192" fmla="*/ 1087589 w 8613217"/>
                <a:gd name="connsiteY192" fmla="*/ 2216231 h 6281670"/>
                <a:gd name="connsiteX193" fmla="*/ 1317086 w 8613217"/>
                <a:gd name="connsiteY193" fmla="*/ 2233729 h 6281670"/>
                <a:gd name="connsiteX194" fmla="*/ 1327181 w 8613217"/>
                <a:gd name="connsiteY194" fmla="*/ 2198060 h 6281670"/>
                <a:gd name="connsiteX195" fmla="*/ 816364 w 8613217"/>
                <a:gd name="connsiteY195" fmla="*/ 1324489 h 6281670"/>
                <a:gd name="connsiteX196" fmla="*/ 702625 w 8613217"/>
                <a:gd name="connsiteY196" fmla="*/ 1031056 h 6281670"/>
                <a:gd name="connsiteX197" fmla="*/ 767908 w 8613217"/>
                <a:gd name="connsiteY197" fmla="*/ 1173061 h 6281670"/>
                <a:gd name="connsiteX198" fmla="*/ 1444285 w 8613217"/>
                <a:gd name="connsiteY198" fmla="*/ 2226326 h 6281670"/>
                <a:gd name="connsiteX199" fmla="*/ 2209501 w 8613217"/>
                <a:gd name="connsiteY199" fmla="*/ 2876457 h 6281670"/>
                <a:gd name="connsiteX200" fmla="*/ 2308434 w 8613217"/>
                <a:gd name="connsiteY200" fmla="*/ 2939720 h 6281670"/>
                <a:gd name="connsiteX201" fmla="*/ 2340738 w 8613217"/>
                <a:gd name="connsiteY201" fmla="*/ 2972025 h 6281670"/>
                <a:gd name="connsiteX202" fmla="*/ 2302377 w 8613217"/>
                <a:gd name="connsiteY202" fmla="*/ 2972025 h 6281670"/>
                <a:gd name="connsiteX203" fmla="*/ 2266034 w 8613217"/>
                <a:gd name="connsiteY203" fmla="*/ 2967313 h 6281670"/>
                <a:gd name="connsiteX204" fmla="*/ 1817807 w 8613217"/>
                <a:gd name="connsiteY204" fmla="*/ 3025866 h 6281670"/>
                <a:gd name="connsiteX205" fmla="*/ 1007500 w 8613217"/>
                <a:gd name="connsiteY205" fmla="*/ 3309877 h 6281670"/>
                <a:gd name="connsiteX206" fmla="*/ 960389 w 8613217"/>
                <a:gd name="connsiteY206" fmla="*/ 3293725 h 6281670"/>
                <a:gd name="connsiteX207" fmla="*/ 446207 w 8613217"/>
                <a:gd name="connsiteY207" fmla="*/ 3134221 h 6281670"/>
                <a:gd name="connsiteX208" fmla="*/ 217383 w 8613217"/>
                <a:gd name="connsiteY208" fmla="*/ 3227096 h 6281670"/>
                <a:gd name="connsiteX209" fmla="*/ 0 w 8613217"/>
                <a:gd name="connsiteY209" fmla="*/ 3236518 h 6281670"/>
                <a:gd name="connsiteX210" fmla="*/ 0 w 8613217"/>
                <a:gd name="connsiteY210" fmla="*/ 3330740 h 6281670"/>
                <a:gd name="connsiteX211" fmla="*/ 9422 w 8613217"/>
                <a:gd name="connsiteY211" fmla="*/ 3346892 h 6281670"/>
                <a:gd name="connsiteX212" fmla="*/ 255072 w 8613217"/>
                <a:gd name="connsiteY212" fmla="*/ 3717723 h 6281670"/>
                <a:gd name="connsiteX213" fmla="*/ 747044 w 8613217"/>
                <a:gd name="connsiteY213" fmla="*/ 3826078 h 6281670"/>
                <a:gd name="connsiteX214" fmla="*/ 1016249 w 8613217"/>
                <a:gd name="connsiteY214" fmla="*/ 3490244 h 6281670"/>
                <a:gd name="connsiteX215" fmla="*/ 981253 w 8613217"/>
                <a:gd name="connsiteY215" fmla="*/ 3461305 h 6281670"/>
                <a:gd name="connsiteX216" fmla="*/ 563312 w 8613217"/>
                <a:gd name="connsiteY216" fmla="*/ 3490917 h 6281670"/>
                <a:gd name="connsiteX217" fmla="*/ 390347 w 8613217"/>
                <a:gd name="connsiteY217" fmla="*/ 3460632 h 6281670"/>
                <a:gd name="connsiteX218" fmla="*/ 489953 w 8613217"/>
                <a:gd name="connsiteY218" fmla="*/ 3463997 h 6281670"/>
                <a:gd name="connsiteX219" fmla="*/ 903183 w 8613217"/>
                <a:gd name="connsiteY219" fmla="*/ 3408137 h 6281670"/>
                <a:gd name="connsiteX220" fmla="*/ 1043170 w 8613217"/>
                <a:gd name="connsiteY220" fmla="*/ 3372467 h 6281670"/>
                <a:gd name="connsiteX221" fmla="*/ 1508895 w 8613217"/>
                <a:gd name="connsiteY221" fmla="*/ 3218347 h 6281670"/>
                <a:gd name="connsiteX222" fmla="*/ 1912029 w 8613217"/>
                <a:gd name="connsiteY222" fmla="*/ 3101243 h 6281670"/>
                <a:gd name="connsiteX223" fmla="*/ 1912029 w 8613217"/>
                <a:gd name="connsiteY223" fmla="*/ 3101243 h 6281670"/>
                <a:gd name="connsiteX224" fmla="*/ 1924816 w 8613217"/>
                <a:gd name="connsiteY224" fmla="*/ 3099224 h 6281670"/>
                <a:gd name="connsiteX225" fmla="*/ 1986061 w 8613217"/>
                <a:gd name="connsiteY225" fmla="*/ 3087783 h 6281670"/>
                <a:gd name="connsiteX226" fmla="*/ 1992791 w 8613217"/>
                <a:gd name="connsiteY226" fmla="*/ 3087110 h 6281670"/>
                <a:gd name="connsiteX227" fmla="*/ 2087013 w 8613217"/>
                <a:gd name="connsiteY227" fmla="*/ 3074322 h 6281670"/>
                <a:gd name="connsiteX228" fmla="*/ 2113933 w 8613217"/>
                <a:gd name="connsiteY228" fmla="*/ 3072976 h 6281670"/>
                <a:gd name="connsiteX229" fmla="*/ 2118644 w 8613217"/>
                <a:gd name="connsiteY229" fmla="*/ 3064227 h 6281670"/>
                <a:gd name="connsiteX230" fmla="*/ 2257958 w 8613217"/>
                <a:gd name="connsiteY230" fmla="*/ 3064227 h 6281670"/>
                <a:gd name="connsiteX231" fmla="*/ 2262669 w 8613217"/>
                <a:gd name="connsiteY231" fmla="*/ 3072976 h 6281670"/>
                <a:gd name="connsiteX232" fmla="*/ 2434960 w 8613217"/>
                <a:gd name="connsiteY232" fmla="*/ 3101243 h 6281670"/>
                <a:gd name="connsiteX233" fmla="*/ 2635518 w 8613217"/>
                <a:gd name="connsiteY233" fmla="*/ 3164506 h 6281670"/>
                <a:gd name="connsiteX234" fmla="*/ 3038653 w 8613217"/>
                <a:gd name="connsiteY234" fmla="*/ 3453902 h 6281670"/>
                <a:gd name="connsiteX235" fmla="*/ 3580428 w 8613217"/>
                <a:gd name="connsiteY235" fmla="*/ 4087880 h 6281670"/>
                <a:gd name="connsiteX236" fmla="*/ 3776274 w 8613217"/>
                <a:gd name="connsiteY236" fmla="*/ 4626290 h 6281670"/>
                <a:gd name="connsiteX237" fmla="*/ 3813963 w 8613217"/>
                <a:gd name="connsiteY237" fmla="*/ 4802619 h 6281670"/>
                <a:gd name="connsiteX238" fmla="*/ 3811944 w 8613217"/>
                <a:gd name="connsiteY238" fmla="*/ 5407658 h 6281670"/>
                <a:gd name="connsiteX239" fmla="*/ 3881265 w 8613217"/>
                <a:gd name="connsiteY239" fmla="*/ 5874056 h 6281670"/>
                <a:gd name="connsiteX240" fmla="*/ 3879919 w 8613217"/>
                <a:gd name="connsiteY240" fmla="*/ 5898957 h 6281670"/>
                <a:gd name="connsiteX241" fmla="*/ 3757430 w 8613217"/>
                <a:gd name="connsiteY241" fmla="*/ 5946068 h 6281670"/>
                <a:gd name="connsiteX242" fmla="*/ 3743970 w 8613217"/>
                <a:gd name="connsiteY242" fmla="*/ 6053750 h 6281670"/>
                <a:gd name="connsiteX243" fmla="*/ 3803195 w 8613217"/>
                <a:gd name="connsiteY243" fmla="*/ 6092112 h 6281670"/>
                <a:gd name="connsiteX244" fmla="*/ 3896071 w 8613217"/>
                <a:gd name="connsiteY244" fmla="*/ 6023464 h 6281670"/>
                <a:gd name="connsiteX245" fmla="*/ 3920972 w 8613217"/>
                <a:gd name="connsiteY245" fmla="*/ 5996544 h 6281670"/>
                <a:gd name="connsiteX246" fmla="*/ 3918953 w 8613217"/>
                <a:gd name="connsiteY246" fmla="*/ 6053077 h 6281670"/>
                <a:gd name="connsiteX247" fmla="*/ 3931741 w 8613217"/>
                <a:gd name="connsiteY247" fmla="*/ 6077978 h 6281670"/>
                <a:gd name="connsiteX248" fmla="*/ 3951931 w 8613217"/>
                <a:gd name="connsiteY248" fmla="*/ 6055769 h 6281670"/>
                <a:gd name="connsiteX249" fmla="*/ 3972121 w 8613217"/>
                <a:gd name="connsiteY249" fmla="*/ 5988468 h 6281670"/>
                <a:gd name="connsiteX250" fmla="*/ 3994331 w 8613217"/>
                <a:gd name="connsiteY250" fmla="*/ 5968277 h 6281670"/>
                <a:gd name="connsiteX251" fmla="*/ 4005099 w 8613217"/>
                <a:gd name="connsiteY251" fmla="*/ 5995198 h 6281670"/>
                <a:gd name="connsiteX252" fmla="*/ 4071054 w 8613217"/>
                <a:gd name="connsiteY252" fmla="*/ 6040290 h 6281670"/>
                <a:gd name="connsiteX253" fmla="*/ 4100667 w 8613217"/>
                <a:gd name="connsiteY253" fmla="*/ 6026829 h 6281670"/>
                <a:gd name="connsiteX254" fmla="*/ 4110089 w 8613217"/>
                <a:gd name="connsiteY254" fmla="*/ 5993179 h 6281670"/>
                <a:gd name="connsiteX255" fmla="*/ 4124895 w 8613217"/>
                <a:gd name="connsiteY255" fmla="*/ 6032214 h 6281670"/>
                <a:gd name="connsiteX256" fmla="*/ 4117492 w 8613217"/>
                <a:gd name="connsiteY256" fmla="*/ 6106918 h 6281670"/>
                <a:gd name="connsiteX257" fmla="*/ 4080476 w 8613217"/>
                <a:gd name="connsiteY257" fmla="*/ 6141242 h 6281670"/>
                <a:gd name="connsiteX258" fmla="*/ 4176717 w 8613217"/>
                <a:gd name="connsiteY258" fmla="*/ 6189025 h 6281670"/>
                <a:gd name="connsiteX259" fmla="*/ 4170660 w 8613217"/>
                <a:gd name="connsiteY259" fmla="*/ 6271133 h 6281670"/>
                <a:gd name="connsiteX260" fmla="*/ 4195562 w 8613217"/>
                <a:gd name="connsiteY260" fmla="*/ 6277863 h 6281670"/>
                <a:gd name="connsiteX261" fmla="*/ 4261517 w 8613217"/>
                <a:gd name="connsiteY261" fmla="*/ 6267768 h 6281670"/>
                <a:gd name="connsiteX262" fmla="*/ 4289784 w 8613217"/>
                <a:gd name="connsiteY262" fmla="*/ 6247578 h 6281670"/>
                <a:gd name="connsiteX263" fmla="*/ 4295840 w 8613217"/>
                <a:gd name="connsiteY263" fmla="*/ 6204505 h 6281670"/>
                <a:gd name="connsiteX264" fmla="*/ 4305936 w 8613217"/>
                <a:gd name="connsiteY264" fmla="*/ 6182969 h 6281670"/>
                <a:gd name="connsiteX265" fmla="*/ 4324107 w 8613217"/>
                <a:gd name="connsiteY265" fmla="*/ 6199794 h 6281670"/>
                <a:gd name="connsiteX266" fmla="*/ 4336894 w 8613217"/>
                <a:gd name="connsiteY266" fmla="*/ 6230752 h 6281670"/>
                <a:gd name="connsiteX267" fmla="*/ 4342951 w 8613217"/>
                <a:gd name="connsiteY267" fmla="*/ 6226714 h 6281670"/>
                <a:gd name="connsiteX268" fmla="*/ 4369872 w 8613217"/>
                <a:gd name="connsiteY268" fmla="*/ 6185660 h 6281670"/>
                <a:gd name="connsiteX269" fmla="*/ 4382659 w 8613217"/>
                <a:gd name="connsiteY269" fmla="*/ 6234791 h 6281670"/>
                <a:gd name="connsiteX270" fmla="*/ 4406888 w 8613217"/>
                <a:gd name="connsiteY270" fmla="*/ 6265749 h 6281670"/>
                <a:gd name="connsiteX271" fmla="*/ 4484284 w 8613217"/>
                <a:gd name="connsiteY271" fmla="*/ 6275171 h 6281670"/>
                <a:gd name="connsiteX272" fmla="*/ 4499090 w 8613217"/>
                <a:gd name="connsiteY272" fmla="*/ 6272479 h 6281670"/>
                <a:gd name="connsiteX273" fmla="*/ 4512551 w 8613217"/>
                <a:gd name="connsiteY273" fmla="*/ 6181622 h 6281670"/>
                <a:gd name="connsiteX274" fmla="*/ 4572449 w 8613217"/>
                <a:gd name="connsiteY274" fmla="*/ 6153356 h 6281670"/>
                <a:gd name="connsiteX275" fmla="*/ 4575814 w 8613217"/>
                <a:gd name="connsiteY275" fmla="*/ 6127781 h 6281670"/>
                <a:gd name="connsiteX276" fmla="*/ 4538125 w 8613217"/>
                <a:gd name="connsiteY276" fmla="*/ 6076633 h 6281670"/>
                <a:gd name="connsiteX277" fmla="*/ 4536779 w 8613217"/>
                <a:gd name="connsiteY277" fmla="*/ 6042309 h 6281670"/>
                <a:gd name="connsiteX278" fmla="*/ 4573122 w 8613217"/>
                <a:gd name="connsiteY278" fmla="*/ 6032214 h 6281670"/>
                <a:gd name="connsiteX279" fmla="*/ 4637731 w 8613217"/>
                <a:gd name="connsiteY279" fmla="*/ 6051058 h 6281670"/>
                <a:gd name="connsiteX280" fmla="*/ 4665997 w 8613217"/>
                <a:gd name="connsiteY280" fmla="*/ 6029522 h 6281670"/>
                <a:gd name="connsiteX281" fmla="*/ 4665997 w 8613217"/>
                <a:gd name="connsiteY281" fmla="*/ 5985776 h 6281670"/>
                <a:gd name="connsiteX282" fmla="*/ 4681477 w 8613217"/>
                <a:gd name="connsiteY282" fmla="*/ 5966931 h 6281670"/>
                <a:gd name="connsiteX283" fmla="*/ 4701667 w 8613217"/>
                <a:gd name="connsiteY283" fmla="*/ 5981065 h 6281670"/>
                <a:gd name="connsiteX284" fmla="*/ 4724550 w 8613217"/>
                <a:gd name="connsiteY284" fmla="*/ 6054423 h 6281670"/>
                <a:gd name="connsiteX285" fmla="*/ 4743394 w 8613217"/>
                <a:gd name="connsiteY285" fmla="*/ 6073268 h 6281670"/>
                <a:gd name="connsiteX286" fmla="*/ 4752143 w 8613217"/>
                <a:gd name="connsiteY286" fmla="*/ 6050385 h 6281670"/>
                <a:gd name="connsiteX287" fmla="*/ 4752143 w 8613217"/>
                <a:gd name="connsiteY287" fmla="*/ 5996544 h 6281670"/>
                <a:gd name="connsiteX288" fmla="*/ 4800600 w 8613217"/>
                <a:gd name="connsiteY288" fmla="*/ 6046347 h 6281670"/>
                <a:gd name="connsiteX289" fmla="*/ 4859825 w 8613217"/>
                <a:gd name="connsiteY289" fmla="*/ 6088747 h 6281670"/>
                <a:gd name="connsiteX290" fmla="*/ 4932511 w 8613217"/>
                <a:gd name="connsiteY290" fmla="*/ 6036252 h 6281670"/>
                <a:gd name="connsiteX291" fmla="*/ 4919050 w 8613217"/>
                <a:gd name="connsiteY291" fmla="*/ 5940011 h 6281670"/>
                <a:gd name="connsiteX292" fmla="*/ 4830213 w 8613217"/>
                <a:gd name="connsiteY292" fmla="*/ 5933281 h 6281670"/>
                <a:gd name="connsiteX293" fmla="*/ 4779064 w 8613217"/>
                <a:gd name="connsiteY293" fmla="*/ 5876074 h 6281670"/>
                <a:gd name="connsiteX294" fmla="*/ 4778391 w 8613217"/>
                <a:gd name="connsiteY294" fmla="*/ 5829637 h 6281670"/>
                <a:gd name="connsiteX295" fmla="*/ 5091342 w 8613217"/>
                <a:gd name="connsiteY295" fmla="*/ 5236712 h 6281670"/>
                <a:gd name="connsiteX296" fmla="*/ 5116243 w 8613217"/>
                <a:gd name="connsiteY296" fmla="*/ 5202389 h 6281670"/>
                <a:gd name="connsiteX297" fmla="*/ 5269690 w 8613217"/>
                <a:gd name="connsiteY297" fmla="*/ 5086631 h 6281670"/>
                <a:gd name="connsiteX298" fmla="*/ 5744837 w 8613217"/>
                <a:gd name="connsiteY298" fmla="*/ 4795889 h 6281670"/>
                <a:gd name="connsiteX299" fmla="*/ 5814830 w 8613217"/>
                <a:gd name="connsiteY299" fmla="*/ 4775699 h 6281670"/>
                <a:gd name="connsiteX300" fmla="*/ 6103553 w 8613217"/>
                <a:gd name="connsiteY300" fmla="*/ 4765603 h 6281670"/>
                <a:gd name="connsiteX301" fmla="*/ 7086824 w 8613217"/>
                <a:gd name="connsiteY301" fmla="*/ 4811369 h 6281670"/>
                <a:gd name="connsiteX302" fmla="*/ 7489959 w 8613217"/>
                <a:gd name="connsiteY302" fmla="*/ 4805311 h 6281670"/>
                <a:gd name="connsiteX303" fmla="*/ 7516880 w 8613217"/>
                <a:gd name="connsiteY303" fmla="*/ 4801946 h 6281670"/>
                <a:gd name="connsiteX304" fmla="*/ 7536397 w 8613217"/>
                <a:gd name="connsiteY304" fmla="*/ 4800600 h 6281670"/>
                <a:gd name="connsiteX305" fmla="*/ 7619850 w 8613217"/>
                <a:gd name="connsiteY305" fmla="*/ 4791178 h 6281670"/>
                <a:gd name="connsiteX306" fmla="*/ 7661577 w 8613217"/>
                <a:gd name="connsiteY306" fmla="*/ 4813388 h 6281670"/>
                <a:gd name="connsiteX307" fmla="*/ 7920014 w 8613217"/>
                <a:gd name="connsiteY307" fmla="*/ 5004523 h 6281670"/>
                <a:gd name="connsiteX308" fmla="*/ 8354780 w 8613217"/>
                <a:gd name="connsiteY308" fmla="*/ 4830886 h 6281670"/>
                <a:gd name="connsiteX309" fmla="*/ 8579567 w 8613217"/>
                <a:gd name="connsiteY309" fmla="*/ 4409580 h 6281670"/>
                <a:gd name="connsiteX310" fmla="*/ 8613217 w 8613217"/>
                <a:gd name="connsiteY310" fmla="*/ 4250076 h 6281670"/>
                <a:gd name="connsiteX311" fmla="*/ 8613217 w 8613217"/>
                <a:gd name="connsiteY311" fmla="*/ 4196235 h 6281670"/>
                <a:gd name="connsiteX312" fmla="*/ 8420062 w 8613217"/>
                <a:gd name="connsiteY312" fmla="*/ 4211041 h 6281670"/>
                <a:gd name="connsiteX313" fmla="*/ 4571776 w 8613217"/>
                <a:gd name="connsiteY313" fmla="*/ 915970 h 6281670"/>
                <a:gd name="connsiteX314" fmla="*/ 4583890 w 8613217"/>
                <a:gd name="connsiteY314" fmla="*/ 888377 h 6281670"/>
                <a:gd name="connsiteX315" fmla="*/ 4571776 w 8613217"/>
                <a:gd name="connsiteY315" fmla="*/ 915970 h 6281670"/>
                <a:gd name="connsiteX316" fmla="*/ 2362948 w 8613217"/>
                <a:gd name="connsiteY316" fmla="*/ 965100 h 6281670"/>
                <a:gd name="connsiteX317" fmla="*/ 2363621 w 8613217"/>
                <a:gd name="connsiteY317" fmla="*/ 962408 h 6281670"/>
                <a:gd name="connsiteX318" fmla="*/ 2368332 w 8613217"/>
                <a:gd name="connsiteY318" fmla="*/ 967119 h 6281670"/>
                <a:gd name="connsiteX319" fmla="*/ 2362948 w 8613217"/>
                <a:gd name="connsiteY319" fmla="*/ 965100 h 6281670"/>
                <a:gd name="connsiteX320" fmla="*/ 2435633 w 8613217"/>
                <a:gd name="connsiteY320" fmla="*/ 1055284 h 6281670"/>
                <a:gd name="connsiteX321" fmla="*/ 2426211 w 8613217"/>
                <a:gd name="connsiteY321" fmla="*/ 1053265 h 6281670"/>
                <a:gd name="connsiteX322" fmla="*/ 2370351 w 8613217"/>
                <a:gd name="connsiteY322" fmla="*/ 968465 h 6281670"/>
                <a:gd name="connsiteX323" fmla="*/ 2432268 w 8613217"/>
                <a:gd name="connsiteY323" fmla="*/ 1045862 h 6281670"/>
                <a:gd name="connsiteX324" fmla="*/ 2435633 w 8613217"/>
                <a:gd name="connsiteY324" fmla="*/ 1055284 h 6281670"/>
                <a:gd name="connsiteX325" fmla="*/ 695895 w 8613217"/>
                <a:gd name="connsiteY325" fmla="*/ 1016922 h 6281670"/>
                <a:gd name="connsiteX326" fmla="*/ 692530 w 8613217"/>
                <a:gd name="connsiteY326" fmla="*/ 1005481 h 6281670"/>
                <a:gd name="connsiteX327" fmla="*/ 695895 w 8613217"/>
                <a:gd name="connsiteY327" fmla="*/ 1016922 h 6281670"/>
                <a:gd name="connsiteX328" fmla="*/ 4511205 w 8613217"/>
                <a:gd name="connsiteY328" fmla="*/ 6014042 h 6281670"/>
                <a:gd name="connsiteX329" fmla="*/ 4537452 w 8613217"/>
                <a:gd name="connsiteY329" fmla="*/ 5944049 h 6281670"/>
                <a:gd name="connsiteX330" fmla="*/ 4511205 w 8613217"/>
                <a:gd name="connsiteY330" fmla="*/ 6014042 h 6281670"/>
                <a:gd name="connsiteX331" fmla="*/ 4750797 w 8613217"/>
                <a:gd name="connsiteY331" fmla="*/ 5917128 h 6281670"/>
                <a:gd name="connsiteX332" fmla="*/ 4741375 w 8613217"/>
                <a:gd name="connsiteY332" fmla="*/ 5939338 h 6281670"/>
                <a:gd name="connsiteX333" fmla="*/ 4732626 w 8613217"/>
                <a:gd name="connsiteY333" fmla="*/ 5935300 h 6281670"/>
                <a:gd name="connsiteX334" fmla="*/ 4727915 w 8613217"/>
                <a:gd name="connsiteY334" fmla="*/ 5907706 h 6281670"/>
                <a:gd name="connsiteX335" fmla="*/ 4750797 w 8613217"/>
                <a:gd name="connsiteY335" fmla="*/ 5875402 h 6281670"/>
                <a:gd name="connsiteX336" fmla="*/ 4750797 w 8613217"/>
                <a:gd name="connsiteY336" fmla="*/ 5917128 h 6281670"/>
                <a:gd name="connsiteX337" fmla="*/ 4875978 w 8613217"/>
                <a:gd name="connsiteY337" fmla="*/ 5457461 h 6281670"/>
                <a:gd name="connsiteX338" fmla="*/ 4616868 w 8613217"/>
                <a:gd name="connsiteY338" fmla="*/ 5877421 h 6281670"/>
                <a:gd name="connsiteX339" fmla="*/ 4562354 w 8613217"/>
                <a:gd name="connsiteY339" fmla="*/ 5884824 h 6281670"/>
                <a:gd name="connsiteX340" fmla="*/ 4880015 w 8613217"/>
                <a:gd name="connsiteY340" fmla="*/ 5419772 h 6281670"/>
                <a:gd name="connsiteX341" fmla="*/ 4875978 w 8613217"/>
                <a:gd name="connsiteY341" fmla="*/ 5457461 h 6281670"/>
                <a:gd name="connsiteX342" fmla="*/ 5020675 w 8613217"/>
                <a:gd name="connsiteY342" fmla="*/ 5141145 h 6281670"/>
                <a:gd name="connsiteX343" fmla="*/ 4989717 w 8613217"/>
                <a:gd name="connsiteY343" fmla="*/ 5179506 h 6281670"/>
                <a:gd name="connsiteX344" fmla="*/ 4445922 w 8613217"/>
                <a:gd name="connsiteY344" fmla="*/ 5878767 h 6281670"/>
                <a:gd name="connsiteX345" fmla="*/ 4415637 w 8613217"/>
                <a:gd name="connsiteY345" fmla="*/ 5953471 h 6281670"/>
                <a:gd name="connsiteX346" fmla="*/ 4357085 w 8613217"/>
                <a:gd name="connsiteY346" fmla="*/ 6075286 h 6281670"/>
                <a:gd name="connsiteX347" fmla="*/ 4338240 w 8613217"/>
                <a:gd name="connsiteY347" fmla="*/ 6125762 h 6281670"/>
                <a:gd name="connsiteX348" fmla="*/ 4322761 w 8613217"/>
                <a:gd name="connsiteY348" fmla="*/ 6080671 h 6281670"/>
                <a:gd name="connsiteX349" fmla="*/ 4306609 w 8613217"/>
                <a:gd name="connsiteY349" fmla="*/ 6061826 h 6281670"/>
                <a:gd name="connsiteX350" fmla="*/ 4295168 w 8613217"/>
                <a:gd name="connsiteY350" fmla="*/ 6082689 h 6281670"/>
                <a:gd name="connsiteX351" fmla="*/ 4292475 w 8613217"/>
                <a:gd name="connsiteY351" fmla="*/ 6112302 h 6281670"/>
                <a:gd name="connsiteX352" fmla="*/ 4277669 w 8613217"/>
                <a:gd name="connsiteY352" fmla="*/ 6097496 h 6281670"/>
                <a:gd name="connsiteX353" fmla="*/ 4183447 w 8613217"/>
                <a:gd name="connsiteY353" fmla="*/ 5282478 h 6281670"/>
                <a:gd name="connsiteX354" fmla="*/ 4412945 w 8613217"/>
                <a:gd name="connsiteY354" fmla="*/ 4743394 h 6281670"/>
                <a:gd name="connsiteX355" fmla="*/ 5036828 w 8613217"/>
                <a:gd name="connsiteY355" fmla="*/ 3935106 h 6281670"/>
                <a:gd name="connsiteX356" fmla="*/ 5054999 w 8613217"/>
                <a:gd name="connsiteY356" fmla="*/ 3966064 h 6281670"/>
                <a:gd name="connsiteX357" fmla="*/ 5020675 w 8613217"/>
                <a:gd name="connsiteY357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37337 w 8613217"/>
                <a:gd name="connsiteY92" fmla="*/ 3162487 h 6281670"/>
                <a:gd name="connsiteX93" fmla="*/ 4680804 w 8613217"/>
                <a:gd name="connsiteY93" fmla="*/ 3076341 h 6281670"/>
                <a:gd name="connsiteX94" fmla="*/ 4591293 w 8613217"/>
                <a:gd name="connsiteY94" fmla="*/ 2915491 h 6281670"/>
                <a:gd name="connsiteX95" fmla="*/ 4552259 w 8613217"/>
                <a:gd name="connsiteY95" fmla="*/ 2838095 h 6281670"/>
                <a:gd name="connsiteX96" fmla="*/ 4404869 w 8613217"/>
                <a:gd name="connsiteY96" fmla="*/ 2499569 h 6281670"/>
                <a:gd name="connsiteX97" fmla="*/ 4425059 w 8613217"/>
                <a:gd name="connsiteY97" fmla="*/ 2408713 h 6281670"/>
                <a:gd name="connsiteX98" fmla="*/ 4497071 w 8613217"/>
                <a:gd name="connsiteY98" fmla="*/ 2304396 h 6281670"/>
                <a:gd name="connsiteX99" fmla="*/ 4551585 w 8613217"/>
                <a:gd name="connsiteY99" fmla="*/ 2152968 h 6281670"/>
                <a:gd name="connsiteX100" fmla="*/ 4741375 w 8613217"/>
                <a:gd name="connsiteY100" fmla="*/ 1413327 h 6281670"/>
                <a:gd name="connsiteX101" fmla="*/ 4929146 w 8613217"/>
                <a:gd name="connsiteY101" fmla="*/ 819730 h 6281670"/>
                <a:gd name="connsiteX102" fmla="*/ 5233347 w 8613217"/>
                <a:gd name="connsiteY102" fmla="*/ 28940 h 6281670"/>
                <a:gd name="connsiteX103" fmla="*/ 5238058 w 8613217"/>
                <a:gd name="connsiteY103" fmla="*/ 0 h 6281670"/>
                <a:gd name="connsiteX104" fmla="*/ 4976929 w 8613217"/>
                <a:gd name="connsiteY104" fmla="*/ 159504 h 6281670"/>
                <a:gd name="connsiteX105" fmla="*/ 4204984 w 8613217"/>
                <a:gd name="connsiteY105" fmla="*/ 890396 h 6281670"/>
                <a:gd name="connsiteX106" fmla="*/ 3943182 w 8613217"/>
                <a:gd name="connsiteY106" fmla="*/ 2139508 h 6281670"/>
                <a:gd name="connsiteX107" fmla="*/ 4076438 w 8613217"/>
                <a:gd name="connsiteY107" fmla="*/ 2389868 h 6281670"/>
                <a:gd name="connsiteX108" fmla="*/ 4215079 w 8613217"/>
                <a:gd name="connsiteY108" fmla="*/ 2474668 h 6281670"/>
                <a:gd name="connsiteX109" fmla="*/ 4244018 w 8613217"/>
                <a:gd name="connsiteY109" fmla="*/ 2445055 h 6281670"/>
                <a:gd name="connsiteX110" fmla="*/ 4230558 w 8613217"/>
                <a:gd name="connsiteY110" fmla="*/ 1718875 h 6281670"/>
                <a:gd name="connsiteX111" fmla="*/ 4411599 w 8613217"/>
                <a:gd name="connsiteY111" fmla="*/ 1186522 h 6281670"/>
                <a:gd name="connsiteX112" fmla="*/ 4552259 w 8613217"/>
                <a:gd name="connsiteY112" fmla="*/ 934815 h 6281670"/>
                <a:gd name="connsiteX113" fmla="*/ 4572449 w 8613217"/>
                <a:gd name="connsiteY113" fmla="*/ 920008 h 6281670"/>
                <a:gd name="connsiteX114" fmla="*/ 4553604 w 8613217"/>
                <a:gd name="connsiteY114" fmla="*/ 956351 h 6281670"/>
                <a:gd name="connsiteX115" fmla="*/ 4390735 w 8613217"/>
                <a:gd name="connsiteY115" fmla="*/ 1302280 h 6281670"/>
                <a:gd name="connsiteX116" fmla="*/ 4340260 w 8613217"/>
                <a:gd name="connsiteY116" fmla="*/ 2524471 h 6281670"/>
                <a:gd name="connsiteX117" fmla="*/ 4501109 w 8613217"/>
                <a:gd name="connsiteY117" fmla="*/ 2892609 h 6281670"/>
                <a:gd name="connsiteX118" fmla="*/ 4692918 w 8613217"/>
                <a:gd name="connsiteY118" fmla="*/ 3241230 h 6281670"/>
                <a:gd name="connsiteX119" fmla="*/ 4992409 w 8613217"/>
                <a:gd name="connsiteY119" fmla="*/ 3809925 h 6281670"/>
                <a:gd name="connsiteX120" fmla="*/ 5000485 w 8613217"/>
                <a:gd name="connsiteY120" fmla="*/ 3847614 h 6281670"/>
                <a:gd name="connsiteX121" fmla="*/ 4993755 w 8613217"/>
                <a:gd name="connsiteY121" fmla="*/ 3855017 h 6281670"/>
                <a:gd name="connsiteX122" fmla="*/ 4993082 w 8613217"/>
                <a:gd name="connsiteY122" fmla="*/ 3855690 h 6281670"/>
                <a:gd name="connsiteX123" fmla="*/ 4982313 w 8613217"/>
                <a:gd name="connsiteY123" fmla="*/ 3867131 h 6281670"/>
                <a:gd name="connsiteX124" fmla="*/ 4626290 w 8613217"/>
                <a:gd name="connsiteY124" fmla="*/ 4274977 h 6281670"/>
                <a:gd name="connsiteX125" fmla="*/ 4180755 w 8613217"/>
                <a:gd name="connsiteY125" fmla="*/ 4968853 h 6281670"/>
                <a:gd name="connsiteX126" fmla="*/ 4071727 w 8613217"/>
                <a:gd name="connsiteY126" fmla="*/ 5853192 h 6281670"/>
                <a:gd name="connsiteX127" fmla="*/ 4040769 w 8613217"/>
                <a:gd name="connsiteY127" fmla="*/ 5907706 h 6281670"/>
                <a:gd name="connsiteX128" fmla="*/ 4005099 w 8613217"/>
                <a:gd name="connsiteY128" fmla="*/ 5881459 h 6281670"/>
                <a:gd name="connsiteX129" fmla="*/ 4007791 w 8613217"/>
                <a:gd name="connsiteY129" fmla="*/ 5830983 h 6281670"/>
                <a:gd name="connsiteX130" fmla="*/ 3990293 w 8613217"/>
                <a:gd name="connsiteY130" fmla="*/ 5807427 h 6281670"/>
                <a:gd name="connsiteX131" fmla="*/ 3964045 w 8613217"/>
                <a:gd name="connsiteY131" fmla="*/ 5789256 h 6281670"/>
                <a:gd name="connsiteX132" fmla="*/ 3941836 w 8613217"/>
                <a:gd name="connsiteY132" fmla="*/ 5705129 h 6281670"/>
                <a:gd name="connsiteX133" fmla="*/ 3908185 w 8613217"/>
                <a:gd name="connsiteY133" fmla="*/ 5236040 h 6281670"/>
                <a:gd name="connsiteX134" fmla="*/ 3918953 w 8613217"/>
                <a:gd name="connsiteY134" fmla="*/ 4237288 h 6281670"/>
                <a:gd name="connsiteX135" fmla="*/ 3786370 w 8613217"/>
                <a:gd name="connsiteY135" fmla="*/ 3122779 h 6281670"/>
                <a:gd name="connsiteX136" fmla="*/ 3570333 w 8613217"/>
                <a:gd name="connsiteY136" fmla="*/ 2570236 h 6281670"/>
                <a:gd name="connsiteX137" fmla="*/ 3563603 w 8613217"/>
                <a:gd name="connsiteY137" fmla="*/ 2556776 h 6281670"/>
                <a:gd name="connsiteX138" fmla="*/ 3556872 w 8613217"/>
                <a:gd name="connsiteY138" fmla="*/ 2543315 h 6281670"/>
                <a:gd name="connsiteX139" fmla="*/ 3531298 w 8613217"/>
                <a:gd name="connsiteY139" fmla="*/ 2494185 h 6281670"/>
                <a:gd name="connsiteX140" fmla="*/ 3525241 w 8613217"/>
                <a:gd name="connsiteY140" fmla="*/ 2482071 h 6281670"/>
                <a:gd name="connsiteX141" fmla="*/ 3410829 w 8613217"/>
                <a:gd name="connsiteY141" fmla="*/ 2273437 h 6281670"/>
                <a:gd name="connsiteX142" fmla="*/ 3411502 w 8613217"/>
                <a:gd name="connsiteY142" fmla="*/ 2229018 h 6281670"/>
                <a:gd name="connsiteX143" fmla="*/ 3451209 w 8613217"/>
                <a:gd name="connsiteY143" fmla="*/ 2126720 h 6281670"/>
                <a:gd name="connsiteX144" fmla="*/ 3431692 w 8613217"/>
                <a:gd name="connsiteY144" fmla="*/ 1895877 h 6281670"/>
                <a:gd name="connsiteX145" fmla="*/ 3186715 w 8613217"/>
                <a:gd name="connsiteY145" fmla="*/ 1401886 h 6281670"/>
                <a:gd name="connsiteX146" fmla="*/ 2531874 w 8613217"/>
                <a:gd name="connsiteY146" fmla="*/ 701952 h 6281670"/>
                <a:gd name="connsiteX147" fmla="*/ 1731662 w 8613217"/>
                <a:gd name="connsiteY147" fmla="*/ 39035 h 6281670"/>
                <a:gd name="connsiteX148" fmla="*/ 1722913 w 8613217"/>
                <a:gd name="connsiteY148" fmla="*/ 36343 h 6281670"/>
                <a:gd name="connsiteX149" fmla="*/ 1723586 w 8613217"/>
                <a:gd name="connsiteY149" fmla="*/ 47111 h 6281670"/>
                <a:gd name="connsiteX150" fmla="*/ 1984042 w 8613217"/>
                <a:gd name="connsiteY150" fmla="*/ 871552 h 6281670"/>
                <a:gd name="connsiteX151" fmla="*/ 2773486 w 8613217"/>
                <a:gd name="connsiteY151" fmla="*/ 2064130 h 6281670"/>
                <a:gd name="connsiteX152" fmla="*/ 3058170 w 8613217"/>
                <a:gd name="connsiteY152" fmla="*/ 2286897 h 6281670"/>
                <a:gd name="connsiteX153" fmla="*/ 3235845 w 8613217"/>
                <a:gd name="connsiteY153" fmla="*/ 2329297 h 6281670"/>
                <a:gd name="connsiteX154" fmla="*/ 3256709 w 8613217"/>
                <a:gd name="connsiteY154" fmla="*/ 2294974 h 6281670"/>
                <a:gd name="connsiteX155" fmla="*/ 3083072 w 8613217"/>
                <a:gd name="connsiteY155" fmla="*/ 1999521 h 6281670"/>
                <a:gd name="connsiteX156" fmla="*/ 2450440 w 8613217"/>
                <a:gd name="connsiteY156" fmla="*/ 1092973 h 6281670"/>
                <a:gd name="connsiteX157" fmla="*/ 2432941 w 8613217"/>
                <a:gd name="connsiteY157" fmla="*/ 1062014 h 6281670"/>
                <a:gd name="connsiteX158" fmla="*/ 2454478 w 8613217"/>
                <a:gd name="connsiteY158" fmla="*/ 1076820 h 6281670"/>
                <a:gd name="connsiteX159" fmla="*/ 2967986 w 8613217"/>
                <a:gd name="connsiteY159" fmla="*/ 1739738 h 6281670"/>
                <a:gd name="connsiteX160" fmla="*/ 3266131 w 8613217"/>
                <a:gd name="connsiteY160" fmla="*/ 2175850 h 6281670"/>
                <a:gd name="connsiteX161" fmla="*/ 3457939 w 8613217"/>
                <a:gd name="connsiteY161" fmla="*/ 2509665 h 6281670"/>
                <a:gd name="connsiteX162" fmla="*/ 3464670 w 8613217"/>
                <a:gd name="connsiteY162" fmla="*/ 2523125 h 6281670"/>
                <a:gd name="connsiteX163" fmla="*/ 3471400 w 8613217"/>
                <a:gd name="connsiteY163" fmla="*/ 2536585 h 6281670"/>
                <a:gd name="connsiteX164" fmla="*/ 3478130 w 8613217"/>
                <a:gd name="connsiteY164" fmla="*/ 2550045 h 6281670"/>
                <a:gd name="connsiteX165" fmla="*/ 3484860 w 8613217"/>
                <a:gd name="connsiteY165" fmla="*/ 2563506 h 6281670"/>
                <a:gd name="connsiteX166" fmla="*/ 3491590 w 8613217"/>
                <a:gd name="connsiteY166" fmla="*/ 2576966 h 6281670"/>
                <a:gd name="connsiteX167" fmla="*/ 3498320 w 8613217"/>
                <a:gd name="connsiteY167" fmla="*/ 2590426 h 6281670"/>
                <a:gd name="connsiteX168" fmla="*/ 3504378 w 8613217"/>
                <a:gd name="connsiteY168" fmla="*/ 2605906 h 6281670"/>
                <a:gd name="connsiteX169" fmla="*/ 3733875 w 8613217"/>
                <a:gd name="connsiteY169" fmla="*/ 3249979 h 6281670"/>
                <a:gd name="connsiteX170" fmla="*/ 3823385 w 8613217"/>
                <a:gd name="connsiteY170" fmla="*/ 4359777 h 6281670"/>
                <a:gd name="connsiteX171" fmla="*/ 3816655 w 8613217"/>
                <a:gd name="connsiteY171" fmla="*/ 4369199 h 6281670"/>
                <a:gd name="connsiteX172" fmla="*/ 3800503 w 8613217"/>
                <a:gd name="connsiteY172" fmla="*/ 4322761 h 6281670"/>
                <a:gd name="connsiteX173" fmla="*/ 3407464 w 8613217"/>
                <a:gd name="connsiteY173" fmla="*/ 3663208 h 6281670"/>
                <a:gd name="connsiteX174" fmla="*/ 2516395 w 8613217"/>
                <a:gd name="connsiteY174" fmla="*/ 2980101 h 6281670"/>
                <a:gd name="connsiteX175" fmla="*/ 2502934 w 8613217"/>
                <a:gd name="connsiteY175" fmla="*/ 2971351 h 6281670"/>
                <a:gd name="connsiteX176" fmla="*/ 2390541 w 8613217"/>
                <a:gd name="connsiteY176" fmla="*/ 2898666 h 6281670"/>
                <a:gd name="connsiteX177" fmla="*/ 2247863 w 8613217"/>
                <a:gd name="connsiteY177" fmla="*/ 2802425 h 6281670"/>
                <a:gd name="connsiteX178" fmla="*/ 2055381 w 8613217"/>
                <a:gd name="connsiteY178" fmla="*/ 2665131 h 6281670"/>
                <a:gd name="connsiteX179" fmla="*/ 1471879 w 8613217"/>
                <a:gd name="connsiteY179" fmla="*/ 2148930 h 6281670"/>
                <a:gd name="connsiteX180" fmla="*/ 1461111 w 8613217"/>
                <a:gd name="connsiteY180" fmla="*/ 2109895 h 6281670"/>
                <a:gd name="connsiteX181" fmla="*/ 1501492 w 8613217"/>
                <a:gd name="connsiteY181" fmla="*/ 1918759 h 6281670"/>
                <a:gd name="connsiteX182" fmla="*/ 1395155 w 8613217"/>
                <a:gd name="connsiteY182" fmla="*/ 1570812 h 6281670"/>
                <a:gd name="connsiteX183" fmla="*/ 937507 w 8613217"/>
                <a:gd name="connsiteY183" fmla="*/ 860783 h 6281670"/>
                <a:gd name="connsiteX184" fmla="*/ 682435 w 8613217"/>
                <a:gd name="connsiteY184" fmla="*/ 471109 h 6281670"/>
                <a:gd name="connsiteX185" fmla="*/ 590905 w 8613217"/>
                <a:gd name="connsiteY185" fmla="*/ 214691 h 6281670"/>
                <a:gd name="connsiteX186" fmla="*/ 581483 w 8613217"/>
                <a:gd name="connsiteY186" fmla="*/ 222767 h 6281670"/>
                <a:gd name="connsiteX187" fmla="*/ 555909 w 8613217"/>
                <a:gd name="connsiteY187" fmla="*/ 262475 h 6281670"/>
                <a:gd name="connsiteX188" fmla="*/ 423998 w 8613217"/>
                <a:gd name="connsiteY188" fmla="*/ 619845 h 6281670"/>
                <a:gd name="connsiteX189" fmla="*/ 443515 w 8613217"/>
                <a:gd name="connsiteY189" fmla="*/ 1227575 h 6281670"/>
                <a:gd name="connsiteX190" fmla="*/ 806942 w 8613217"/>
                <a:gd name="connsiteY190" fmla="*/ 1996156 h 6281670"/>
                <a:gd name="connsiteX191" fmla="*/ 1087589 w 8613217"/>
                <a:gd name="connsiteY191" fmla="*/ 2216231 h 6281670"/>
                <a:gd name="connsiteX192" fmla="*/ 1317086 w 8613217"/>
                <a:gd name="connsiteY192" fmla="*/ 2233729 h 6281670"/>
                <a:gd name="connsiteX193" fmla="*/ 1327181 w 8613217"/>
                <a:gd name="connsiteY193" fmla="*/ 2198060 h 6281670"/>
                <a:gd name="connsiteX194" fmla="*/ 816364 w 8613217"/>
                <a:gd name="connsiteY194" fmla="*/ 1324489 h 6281670"/>
                <a:gd name="connsiteX195" fmla="*/ 702625 w 8613217"/>
                <a:gd name="connsiteY195" fmla="*/ 1031056 h 6281670"/>
                <a:gd name="connsiteX196" fmla="*/ 767908 w 8613217"/>
                <a:gd name="connsiteY196" fmla="*/ 1173061 h 6281670"/>
                <a:gd name="connsiteX197" fmla="*/ 1444285 w 8613217"/>
                <a:gd name="connsiteY197" fmla="*/ 2226326 h 6281670"/>
                <a:gd name="connsiteX198" fmla="*/ 2209501 w 8613217"/>
                <a:gd name="connsiteY198" fmla="*/ 2876457 h 6281670"/>
                <a:gd name="connsiteX199" fmla="*/ 2308434 w 8613217"/>
                <a:gd name="connsiteY199" fmla="*/ 2939720 h 6281670"/>
                <a:gd name="connsiteX200" fmla="*/ 2340738 w 8613217"/>
                <a:gd name="connsiteY200" fmla="*/ 2972025 h 6281670"/>
                <a:gd name="connsiteX201" fmla="*/ 2302377 w 8613217"/>
                <a:gd name="connsiteY201" fmla="*/ 2972025 h 6281670"/>
                <a:gd name="connsiteX202" fmla="*/ 2266034 w 8613217"/>
                <a:gd name="connsiteY202" fmla="*/ 2967313 h 6281670"/>
                <a:gd name="connsiteX203" fmla="*/ 1817807 w 8613217"/>
                <a:gd name="connsiteY203" fmla="*/ 3025866 h 6281670"/>
                <a:gd name="connsiteX204" fmla="*/ 1007500 w 8613217"/>
                <a:gd name="connsiteY204" fmla="*/ 3309877 h 6281670"/>
                <a:gd name="connsiteX205" fmla="*/ 960389 w 8613217"/>
                <a:gd name="connsiteY205" fmla="*/ 3293725 h 6281670"/>
                <a:gd name="connsiteX206" fmla="*/ 446207 w 8613217"/>
                <a:gd name="connsiteY206" fmla="*/ 3134221 h 6281670"/>
                <a:gd name="connsiteX207" fmla="*/ 217383 w 8613217"/>
                <a:gd name="connsiteY207" fmla="*/ 3227096 h 6281670"/>
                <a:gd name="connsiteX208" fmla="*/ 0 w 8613217"/>
                <a:gd name="connsiteY208" fmla="*/ 3236518 h 6281670"/>
                <a:gd name="connsiteX209" fmla="*/ 0 w 8613217"/>
                <a:gd name="connsiteY209" fmla="*/ 3330740 h 6281670"/>
                <a:gd name="connsiteX210" fmla="*/ 9422 w 8613217"/>
                <a:gd name="connsiteY210" fmla="*/ 3346892 h 6281670"/>
                <a:gd name="connsiteX211" fmla="*/ 255072 w 8613217"/>
                <a:gd name="connsiteY211" fmla="*/ 3717723 h 6281670"/>
                <a:gd name="connsiteX212" fmla="*/ 747044 w 8613217"/>
                <a:gd name="connsiteY212" fmla="*/ 3826078 h 6281670"/>
                <a:gd name="connsiteX213" fmla="*/ 1016249 w 8613217"/>
                <a:gd name="connsiteY213" fmla="*/ 3490244 h 6281670"/>
                <a:gd name="connsiteX214" fmla="*/ 981253 w 8613217"/>
                <a:gd name="connsiteY214" fmla="*/ 3461305 h 6281670"/>
                <a:gd name="connsiteX215" fmla="*/ 563312 w 8613217"/>
                <a:gd name="connsiteY215" fmla="*/ 3490917 h 6281670"/>
                <a:gd name="connsiteX216" fmla="*/ 390347 w 8613217"/>
                <a:gd name="connsiteY216" fmla="*/ 3460632 h 6281670"/>
                <a:gd name="connsiteX217" fmla="*/ 489953 w 8613217"/>
                <a:gd name="connsiteY217" fmla="*/ 3463997 h 6281670"/>
                <a:gd name="connsiteX218" fmla="*/ 903183 w 8613217"/>
                <a:gd name="connsiteY218" fmla="*/ 3408137 h 6281670"/>
                <a:gd name="connsiteX219" fmla="*/ 1043170 w 8613217"/>
                <a:gd name="connsiteY219" fmla="*/ 3372467 h 6281670"/>
                <a:gd name="connsiteX220" fmla="*/ 1508895 w 8613217"/>
                <a:gd name="connsiteY220" fmla="*/ 3218347 h 6281670"/>
                <a:gd name="connsiteX221" fmla="*/ 1912029 w 8613217"/>
                <a:gd name="connsiteY221" fmla="*/ 3101243 h 6281670"/>
                <a:gd name="connsiteX222" fmla="*/ 1912029 w 8613217"/>
                <a:gd name="connsiteY222" fmla="*/ 3101243 h 6281670"/>
                <a:gd name="connsiteX223" fmla="*/ 1924816 w 8613217"/>
                <a:gd name="connsiteY223" fmla="*/ 3099224 h 6281670"/>
                <a:gd name="connsiteX224" fmla="*/ 1986061 w 8613217"/>
                <a:gd name="connsiteY224" fmla="*/ 3087783 h 6281670"/>
                <a:gd name="connsiteX225" fmla="*/ 1992791 w 8613217"/>
                <a:gd name="connsiteY225" fmla="*/ 3087110 h 6281670"/>
                <a:gd name="connsiteX226" fmla="*/ 2087013 w 8613217"/>
                <a:gd name="connsiteY226" fmla="*/ 3074322 h 6281670"/>
                <a:gd name="connsiteX227" fmla="*/ 2113933 w 8613217"/>
                <a:gd name="connsiteY227" fmla="*/ 3072976 h 6281670"/>
                <a:gd name="connsiteX228" fmla="*/ 2118644 w 8613217"/>
                <a:gd name="connsiteY228" fmla="*/ 3064227 h 6281670"/>
                <a:gd name="connsiteX229" fmla="*/ 2257958 w 8613217"/>
                <a:gd name="connsiteY229" fmla="*/ 3064227 h 6281670"/>
                <a:gd name="connsiteX230" fmla="*/ 2262669 w 8613217"/>
                <a:gd name="connsiteY230" fmla="*/ 3072976 h 6281670"/>
                <a:gd name="connsiteX231" fmla="*/ 2434960 w 8613217"/>
                <a:gd name="connsiteY231" fmla="*/ 3101243 h 6281670"/>
                <a:gd name="connsiteX232" fmla="*/ 2635518 w 8613217"/>
                <a:gd name="connsiteY232" fmla="*/ 3164506 h 6281670"/>
                <a:gd name="connsiteX233" fmla="*/ 3038653 w 8613217"/>
                <a:gd name="connsiteY233" fmla="*/ 3453902 h 6281670"/>
                <a:gd name="connsiteX234" fmla="*/ 3580428 w 8613217"/>
                <a:gd name="connsiteY234" fmla="*/ 4087880 h 6281670"/>
                <a:gd name="connsiteX235" fmla="*/ 3776274 w 8613217"/>
                <a:gd name="connsiteY235" fmla="*/ 4626290 h 6281670"/>
                <a:gd name="connsiteX236" fmla="*/ 3813963 w 8613217"/>
                <a:gd name="connsiteY236" fmla="*/ 4802619 h 6281670"/>
                <a:gd name="connsiteX237" fmla="*/ 3811944 w 8613217"/>
                <a:gd name="connsiteY237" fmla="*/ 5407658 h 6281670"/>
                <a:gd name="connsiteX238" fmla="*/ 3881265 w 8613217"/>
                <a:gd name="connsiteY238" fmla="*/ 5874056 h 6281670"/>
                <a:gd name="connsiteX239" fmla="*/ 3879919 w 8613217"/>
                <a:gd name="connsiteY239" fmla="*/ 5898957 h 6281670"/>
                <a:gd name="connsiteX240" fmla="*/ 3757430 w 8613217"/>
                <a:gd name="connsiteY240" fmla="*/ 5946068 h 6281670"/>
                <a:gd name="connsiteX241" fmla="*/ 3743970 w 8613217"/>
                <a:gd name="connsiteY241" fmla="*/ 6053750 h 6281670"/>
                <a:gd name="connsiteX242" fmla="*/ 3803195 w 8613217"/>
                <a:gd name="connsiteY242" fmla="*/ 6092112 h 6281670"/>
                <a:gd name="connsiteX243" fmla="*/ 3896071 w 8613217"/>
                <a:gd name="connsiteY243" fmla="*/ 6023464 h 6281670"/>
                <a:gd name="connsiteX244" fmla="*/ 3920972 w 8613217"/>
                <a:gd name="connsiteY244" fmla="*/ 5996544 h 6281670"/>
                <a:gd name="connsiteX245" fmla="*/ 3918953 w 8613217"/>
                <a:gd name="connsiteY245" fmla="*/ 6053077 h 6281670"/>
                <a:gd name="connsiteX246" fmla="*/ 3931741 w 8613217"/>
                <a:gd name="connsiteY246" fmla="*/ 6077978 h 6281670"/>
                <a:gd name="connsiteX247" fmla="*/ 3951931 w 8613217"/>
                <a:gd name="connsiteY247" fmla="*/ 6055769 h 6281670"/>
                <a:gd name="connsiteX248" fmla="*/ 3972121 w 8613217"/>
                <a:gd name="connsiteY248" fmla="*/ 5988468 h 6281670"/>
                <a:gd name="connsiteX249" fmla="*/ 3994331 w 8613217"/>
                <a:gd name="connsiteY249" fmla="*/ 5968277 h 6281670"/>
                <a:gd name="connsiteX250" fmla="*/ 4005099 w 8613217"/>
                <a:gd name="connsiteY250" fmla="*/ 5995198 h 6281670"/>
                <a:gd name="connsiteX251" fmla="*/ 4071054 w 8613217"/>
                <a:gd name="connsiteY251" fmla="*/ 6040290 h 6281670"/>
                <a:gd name="connsiteX252" fmla="*/ 4100667 w 8613217"/>
                <a:gd name="connsiteY252" fmla="*/ 6026829 h 6281670"/>
                <a:gd name="connsiteX253" fmla="*/ 4110089 w 8613217"/>
                <a:gd name="connsiteY253" fmla="*/ 5993179 h 6281670"/>
                <a:gd name="connsiteX254" fmla="*/ 4124895 w 8613217"/>
                <a:gd name="connsiteY254" fmla="*/ 6032214 h 6281670"/>
                <a:gd name="connsiteX255" fmla="*/ 4117492 w 8613217"/>
                <a:gd name="connsiteY255" fmla="*/ 6106918 h 6281670"/>
                <a:gd name="connsiteX256" fmla="*/ 4080476 w 8613217"/>
                <a:gd name="connsiteY256" fmla="*/ 6141242 h 6281670"/>
                <a:gd name="connsiteX257" fmla="*/ 4176717 w 8613217"/>
                <a:gd name="connsiteY257" fmla="*/ 6189025 h 6281670"/>
                <a:gd name="connsiteX258" fmla="*/ 4170660 w 8613217"/>
                <a:gd name="connsiteY258" fmla="*/ 6271133 h 6281670"/>
                <a:gd name="connsiteX259" fmla="*/ 4195562 w 8613217"/>
                <a:gd name="connsiteY259" fmla="*/ 6277863 h 6281670"/>
                <a:gd name="connsiteX260" fmla="*/ 4261517 w 8613217"/>
                <a:gd name="connsiteY260" fmla="*/ 6267768 h 6281670"/>
                <a:gd name="connsiteX261" fmla="*/ 4289784 w 8613217"/>
                <a:gd name="connsiteY261" fmla="*/ 6247578 h 6281670"/>
                <a:gd name="connsiteX262" fmla="*/ 4295840 w 8613217"/>
                <a:gd name="connsiteY262" fmla="*/ 6204505 h 6281670"/>
                <a:gd name="connsiteX263" fmla="*/ 4305936 w 8613217"/>
                <a:gd name="connsiteY263" fmla="*/ 6182969 h 6281670"/>
                <a:gd name="connsiteX264" fmla="*/ 4324107 w 8613217"/>
                <a:gd name="connsiteY264" fmla="*/ 6199794 h 6281670"/>
                <a:gd name="connsiteX265" fmla="*/ 4336894 w 8613217"/>
                <a:gd name="connsiteY265" fmla="*/ 6230752 h 6281670"/>
                <a:gd name="connsiteX266" fmla="*/ 4342951 w 8613217"/>
                <a:gd name="connsiteY266" fmla="*/ 6226714 h 6281670"/>
                <a:gd name="connsiteX267" fmla="*/ 4369872 w 8613217"/>
                <a:gd name="connsiteY267" fmla="*/ 6185660 h 6281670"/>
                <a:gd name="connsiteX268" fmla="*/ 4382659 w 8613217"/>
                <a:gd name="connsiteY268" fmla="*/ 6234791 h 6281670"/>
                <a:gd name="connsiteX269" fmla="*/ 4406888 w 8613217"/>
                <a:gd name="connsiteY269" fmla="*/ 6265749 h 6281670"/>
                <a:gd name="connsiteX270" fmla="*/ 4484284 w 8613217"/>
                <a:gd name="connsiteY270" fmla="*/ 6275171 h 6281670"/>
                <a:gd name="connsiteX271" fmla="*/ 4499090 w 8613217"/>
                <a:gd name="connsiteY271" fmla="*/ 6272479 h 6281670"/>
                <a:gd name="connsiteX272" fmla="*/ 4512551 w 8613217"/>
                <a:gd name="connsiteY272" fmla="*/ 6181622 h 6281670"/>
                <a:gd name="connsiteX273" fmla="*/ 4572449 w 8613217"/>
                <a:gd name="connsiteY273" fmla="*/ 6153356 h 6281670"/>
                <a:gd name="connsiteX274" fmla="*/ 4575814 w 8613217"/>
                <a:gd name="connsiteY274" fmla="*/ 6127781 h 6281670"/>
                <a:gd name="connsiteX275" fmla="*/ 4538125 w 8613217"/>
                <a:gd name="connsiteY275" fmla="*/ 6076633 h 6281670"/>
                <a:gd name="connsiteX276" fmla="*/ 4536779 w 8613217"/>
                <a:gd name="connsiteY276" fmla="*/ 6042309 h 6281670"/>
                <a:gd name="connsiteX277" fmla="*/ 4573122 w 8613217"/>
                <a:gd name="connsiteY277" fmla="*/ 6032214 h 6281670"/>
                <a:gd name="connsiteX278" fmla="*/ 4637731 w 8613217"/>
                <a:gd name="connsiteY278" fmla="*/ 6051058 h 6281670"/>
                <a:gd name="connsiteX279" fmla="*/ 4665997 w 8613217"/>
                <a:gd name="connsiteY279" fmla="*/ 6029522 h 6281670"/>
                <a:gd name="connsiteX280" fmla="*/ 4665997 w 8613217"/>
                <a:gd name="connsiteY280" fmla="*/ 5985776 h 6281670"/>
                <a:gd name="connsiteX281" fmla="*/ 4681477 w 8613217"/>
                <a:gd name="connsiteY281" fmla="*/ 5966931 h 6281670"/>
                <a:gd name="connsiteX282" fmla="*/ 4701667 w 8613217"/>
                <a:gd name="connsiteY282" fmla="*/ 5981065 h 6281670"/>
                <a:gd name="connsiteX283" fmla="*/ 4724550 w 8613217"/>
                <a:gd name="connsiteY283" fmla="*/ 6054423 h 6281670"/>
                <a:gd name="connsiteX284" fmla="*/ 4743394 w 8613217"/>
                <a:gd name="connsiteY284" fmla="*/ 6073268 h 6281670"/>
                <a:gd name="connsiteX285" fmla="*/ 4752143 w 8613217"/>
                <a:gd name="connsiteY285" fmla="*/ 6050385 h 6281670"/>
                <a:gd name="connsiteX286" fmla="*/ 4752143 w 8613217"/>
                <a:gd name="connsiteY286" fmla="*/ 5996544 h 6281670"/>
                <a:gd name="connsiteX287" fmla="*/ 4800600 w 8613217"/>
                <a:gd name="connsiteY287" fmla="*/ 6046347 h 6281670"/>
                <a:gd name="connsiteX288" fmla="*/ 4859825 w 8613217"/>
                <a:gd name="connsiteY288" fmla="*/ 6088747 h 6281670"/>
                <a:gd name="connsiteX289" fmla="*/ 4932511 w 8613217"/>
                <a:gd name="connsiteY289" fmla="*/ 6036252 h 6281670"/>
                <a:gd name="connsiteX290" fmla="*/ 4919050 w 8613217"/>
                <a:gd name="connsiteY290" fmla="*/ 5940011 h 6281670"/>
                <a:gd name="connsiteX291" fmla="*/ 4830213 w 8613217"/>
                <a:gd name="connsiteY291" fmla="*/ 5933281 h 6281670"/>
                <a:gd name="connsiteX292" fmla="*/ 4779064 w 8613217"/>
                <a:gd name="connsiteY292" fmla="*/ 5876074 h 6281670"/>
                <a:gd name="connsiteX293" fmla="*/ 4778391 w 8613217"/>
                <a:gd name="connsiteY293" fmla="*/ 5829637 h 6281670"/>
                <a:gd name="connsiteX294" fmla="*/ 5091342 w 8613217"/>
                <a:gd name="connsiteY294" fmla="*/ 5236712 h 6281670"/>
                <a:gd name="connsiteX295" fmla="*/ 5116243 w 8613217"/>
                <a:gd name="connsiteY295" fmla="*/ 5202389 h 6281670"/>
                <a:gd name="connsiteX296" fmla="*/ 5269690 w 8613217"/>
                <a:gd name="connsiteY296" fmla="*/ 5086631 h 6281670"/>
                <a:gd name="connsiteX297" fmla="*/ 5744837 w 8613217"/>
                <a:gd name="connsiteY297" fmla="*/ 4795889 h 6281670"/>
                <a:gd name="connsiteX298" fmla="*/ 5814830 w 8613217"/>
                <a:gd name="connsiteY298" fmla="*/ 4775699 h 6281670"/>
                <a:gd name="connsiteX299" fmla="*/ 6103553 w 8613217"/>
                <a:gd name="connsiteY299" fmla="*/ 4765603 h 6281670"/>
                <a:gd name="connsiteX300" fmla="*/ 7086824 w 8613217"/>
                <a:gd name="connsiteY300" fmla="*/ 4811369 h 6281670"/>
                <a:gd name="connsiteX301" fmla="*/ 7489959 w 8613217"/>
                <a:gd name="connsiteY301" fmla="*/ 4805311 h 6281670"/>
                <a:gd name="connsiteX302" fmla="*/ 7516880 w 8613217"/>
                <a:gd name="connsiteY302" fmla="*/ 4801946 h 6281670"/>
                <a:gd name="connsiteX303" fmla="*/ 7536397 w 8613217"/>
                <a:gd name="connsiteY303" fmla="*/ 4800600 h 6281670"/>
                <a:gd name="connsiteX304" fmla="*/ 7619850 w 8613217"/>
                <a:gd name="connsiteY304" fmla="*/ 4791178 h 6281670"/>
                <a:gd name="connsiteX305" fmla="*/ 7661577 w 8613217"/>
                <a:gd name="connsiteY305" fmla="*/ 4813388 h 6281670"/>
                <a:gd name="connsiteX306" fmla="*/ 7920014 w 8613217"/>
                <a:gd name="connsiteY306" fmla="*/ 5004523 h 6281670"/>
                <a:gd name="connsiteX307" fmla="*/ 8354780 w 8613217"/>
                <a:gd name="connsiteY307" fmla="*/ 4830886 h 6281670"/>
                <a:gd name="connsiteX308" fmla="*/ 8579567 w 8613217"/>
                <a:gd name="connsiteY308" fmla="*/ 4409580 h 6281670"/>
                <a:gd name="connsiteX309" fmla="*/ 8613217 w 8613217"/>
                <a:gd name="connsiteY309" fmla="*/ 4250076 h 6281670"/>
                <a:gd name="connsiteX310" fmla="*/ 8613217 w 8613217"/>
                <a:gd name="connsiteY310" fmla="*/ 4196235 h 6281670"/>
                <a:gd name="connsiteX311" fmla="*/ 8420062 w 8613217"/>
                <a:gd name="connsiteY311" fmla="*/ 4211041 h 6281670"/>
                <a:gd name="connsiteX312" fmla="*/ 4571776 w 8613217"/>
                <a:gd name="connsiteY312" fmla="*/ 915970 h 6281670"/>
                <a:gd name="connsiteX313" fmla="*/ 4583890 w 8613217"/>
                <a:gd name="connsiteY313" fmla="*/ 888377 h 6281670"/>
                <a:gd name="connsiteX314" fmla="*/ 4571776 w 8613217"/>
                <a:gd name="connsiteY314" fmla="*/ 915970 h 6281670"/>
                <a:gd name="connsiteX315" fmla="*/ 2362948 w 8613217"/>
                <a:gd name="connsiteY315" fmla="*/ 965100 h 6281670"/>
                <a:gd name="connsiteX316" fmla="*/ 2363621 w 8613217"/>
                <a:gd name="connsiteY316" fmla="*/ 962408 h 6281670"/>
                <a:gd name="connsiteX317" fmla="*/ 2368332 w 8613217"/>
                <a:gd name="connsiteY317" fmla="*/ 967119 h 6281670"/>
                <a:gd name="connsiteX318" fmla="*/ 2362948 w 8613217"/>
                <a:gd name="connsiteY318" fmla="*/ 965100 h 6281670"/>
                <a:gd name="connsiteX319" fmla="*/ 2435633 w 8613217"/>
                <a:gd name="connsiteY319" fmla="*/ 1055284 h 6281670"/>
                <a:gd name="connsiteX320" fmla="*/ 2426211 w 8613217"/>
                <a:gd name="connsiteY320" fmla="*/ 1053265 h 6281670"/>
                <a:gd name="connsiteX321" fmla="*/ 2370351 w 8613217"/>
                <a:gd name="connsiteY321" fmla="*/ 968465 h 6281670"/>
                <a:gd name="connsiteX322" fmla="*/ 2432268 w 8613217"/>
                <a:gd name="connsiteY322" fmla="*/ 1045862 h 6281670"/>
                <a:gd name="connsiteX323" fmla="*/ 2435633 w 8613217"/>
                <a:gd name="connsiteY323" fmla="*/ 1055284 h 6281670"/>
                <a:gd name="connsiteX324" fmla="*/ 695895 w 8613217"/>
                <a:gd name="connsiteY324" fmla="*/ 1016922 h 6281670"/>
                <a:gd name="connsiteX325" fmla="*/ 692530 w 8613217"/>
                <a:gd name="connsiteY325" fmla="*/ 1005481 h 6281670"/>
                <a:gd name="connsiteX326" fmla="*/ 695895 w 8613217"/>
                <a:gd name="connsiteY326" fmla="*/ 1016922 h 6281670"/>
                <a:gd name="connsiteX327" fmla="*/ 4511205 w 8613217"/>
                <a:gd name="connsiteY327" fmla="*/ 6014042 h 6281670"/>
                <a:gd name="connsiteX328" fmla="*/ 4537452 w 8613217"/>
                <a:gd name="connsiteY328" fmla="*/ 5944049 h 6281670"/>
                <a:gd name="connsiteX329" fmla="*/ 4511205 w 8613217"/>
                <a:gd name="connsiteY329" fmla="*/ 6014042 h 6281670"/>
                <a:gd name="connsiteX330" fmla="*/ 4750797 w 8613217"/>
                <a:gd name="connsiteY330" fmla="*/ 5917128 h 6281670"/>
                <a:gd name="connsiteX331" fmla="*/ 4741375 w 8613217"/>
                <a:gd name="connsiteY331" fmla="*/ 5939338 h 6281670"/>
                <a:gd name="connsiteX332" fmla="*/ 4732626 w 8613217"/>
                <a:gd name="connsiteY332" fmla="*/ 5935300 h 6281670"/>
                <a:gd name="connsiteX333" fmla="*/ 4727915 w 8613217"/>
                <a:gd name="connsiteY333" fmla="*/ 5907706 h 6281670"/>
                <a:gd name="connsiteX334" fmla="*/ 4750797 w 8613217"/>
                <a:gd name="connsiteY334" fmla="*/ 5875402 h 6281670"/>
                <a:gd name="connsiteX335" fmla="*/ 4750797 w 8613217"/>
                <a:gd name="connsiteY335" fmla="*/ 5917128 h 6281670"/>
                <a:gd name="connsiteX336" fmla="*/ 4875978 w 8613217"/>
                <a:gd name="connsiteY336" fmla="*/ 5457461 h 6281670"/>
                <a:gd name="connsiteX337" fmla="*/ 4616868 w 8613217"/>
                <a:gd name="connsiteY337" fmla="*/ 5877421 h 6281670"/>
                <a:gd name="connsiteX338" fmla="*/ 4562354 w 8613217"/>
                <a:gd name="connsiteY338" fmla="*/ 5884824 h 6281670"/>
                <a:gd name="connsiteX339" fmla="*/ 4880015 w 8613217"/>
                <a:gd name="connsiteY339" fmla="*/ 5419772 h 6281670"/>
                <a:gd name="connsiteX340" fmla="*/ 4875978 w 8613217"/>
                <a:gd name="connsiteY340" fmla="*/ 5457461 h 6281670"/>
                <a:gd name="connsiteX341" fmla="*/ 5020675 w 8613217"/>
                <a:gd name="connsiteY341" fmla="*/ 5141145 h 6281670"/>
                <a:gd name="connsiteX342" fmla="*/ 4989717 w 8613217"/>
                <a:gd name="connsiteY342" fmla="*/ 5179506 h 6281670"/>
                <a:gd name="connsiteX343" fmla="*/ 4445922 w 8613217"/>
                <a:gd name="connsiteY343" fmla="*/ 5878767 h 6281670"/>
                <a:gd name="connsiteX344" fmla="*/ 4415637 w 8613217"/>
                <a:gd name="connsiteY344" fmla="*/ 5953471 h 6281670"/>
                <a:gd name="connsiteX345" fmla="*/ 4357085 w 8613217"/>
                <a:gd name="connsiteY345" fmla="*/ 6075286 h 6281670"/>
                <a:gd name="connsiteX346" fmla="*/ 4338240 w 8613217"/>
                <a:gd name="connsiteY346" fmla="*/ 6125762 h 6281670"/>
                <a:gd name="connsiteX347" fmla="*/ 4322761 w 8613217"/>
                <a:gd name="connsiteY347" fmla="*/ 6080671 h 6281670"/>
                <a:gd name="connsiteX348" fmla="*/ 4306609 w 8613217"/>
                <a:gd name="connsiteY348" fmla="*/ 6061826 h 6281670"/>
                <a:gd name="connsiteX349" fmla="*/ 4295168 w 8613217"/>
                <a:gd name="connsiteY349" fmla="*/ 6082689 h 6281670"/>
                <a:gd name="connsiteX350" fmla="*/ 4292475 w 8613217"/>
                <a:gd name="connsiteY350" fmla="*/ 6112302 h 6281670"/>
                <a:gd name="connsiteX351" fmla="*/ 4277669 w 8613217"/>
                <a:gd name="connsiteY351" fmla="*/ 6097496 h 6281670"/>
                <a:gd name="connsiteX352" fmla="*/ 4183447 w 8613217"/>
                <a:gd name="connsiteY352" fmla="*/ 5282478 h 6281670"/>
                <a:gd name="connsiteX353" fmla="*/ 4412945 w 8613217"/>
                <a:gd name="connsiteY353" fmla="*/ 4743394 h 6281670"/>
                <a:gd name="connsiteX354" fmla="*/ 5036828 w 8613217"/>
                <a:gd name="connsiteY354" fmla="*/ 3935106 h 6281670"/>
                <a:gd name="connsiteX355" fmla="*/ 5054999 w 8613217"/>
                <a:gd name="connsiteY355" fmla="*/ 3966064 h 6281670"/>
                <a:gd name="connsiteX356" fmla="*/ 5020675 w 8613217"/>
                <a:gd name="connsiteY356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56460 w 8613217"/>
                <a:gd name="connsiteY70" fmla="*/ 2981447 h 6281670"/>
                <a:gd name="connsiteX71" fmla="*/ 4952701 w 8613217"/>
                <a:gd name="connsiteY71" fmla="*/ 2717626 h 6281670"/>
                <a:gd name="connsiteX72" fmla="*/ 5173449 w 8613217"/>
                <a:gd name="connsiteY72" fmla="*/ 2368332 h 6281670"/>
                <a:gd name="connsiteX73" fmla="*/ 5481689 w 8613217"/>
                <a:gd name="connsiteY73" fmla="*/ 1759928 h 6281670"/>
                <a:gd name="connsiteX74" fmla="*/ 5514667 w 8613217"/>
                <a:gd name="connsiteY74" fmla="*/ 1741757 h 6281670"/>
                <a:gd name="connsiteX75" fmla="*/ 5803389 w 8613217"/>
                <a:gd name="connsiteY75" fmla="*/ 1570812 h 6281670"/>
                <a:gd name="connsiteX76" fmla="*/ 5822907 w 8613217"/>
                <a:gd name="connsiteY76" fmla="*/ 1095665 h 6281670"/>
                <a:gd name="connsiteX77" fmla="*/ 5540241 w 8613217"/>
                <a:gd name="connsiteY77" fmla="*/ 601000 h 6281670"/>
                <a:gd name="connsiteX78" fmla="*/ 5514667 w 8613217"/>
                <a:gd name="connsiteY78" fmla="*/ 600327 h 6281670"/>
                <a:gd name="connsiteX79" fmla="*/ 5421791 w 8613217"/>
                <a:gd name="connsiteY79" fmla="*/ 697914 h 6281670"/>
                <a:gd name="connsiteX80" fmla="*/ 5124319 w 8613217"/>
                <a:gd name="connsiteY80" fmla="*/ 1196617 h 6281670"/>
                <a:gd name="connsiteX81" fmla="*/ 5316801 w 8613217"/>
                <a:gd name="connsiteY81" fmla="*/ 1686570 h 6281670"/>
                <a:gd name="connsiteX82" fmla="*/ 5361220 w 8613217"/>
                <a:gd name="connsiteY82" fmla="*/ 1669072 h 6281670"/>
                <a:gd name="connsiteX83" fmla="*/ 5461499 w 8613217"/>
                <a:gd name="connsiteY83" fmla="*/ 1248439 h 6281670"/>
                <a:gd name="connsiteX84" fmla="*/ 5491784 w 8613217"/>
                <a:gd name="connsiteY84" fmla="*/ 1043170 h 6281670"/>
                <a:gd name="connsiteX85" fmla="*/ 5497841 w 8613217"/>
                <a:gd name="connsiteY85" fmla="*/ 1081532 h 6281670"/>
                <a:gd name="connsiteX86" fmla="*/ 5481016 w 8613217"/>
                <a:gd name="connsiteY86" fmla="*/ 1353429 h 6281670"/>
                <a:gd name="connsiteX87" fmla="*/ 5415734 w 8613217"/>
                <a:gd name="connsiteY87" fmla="*/ 1727624 h 6281670"/>
                <a:gd name="connsiteX88" fmla="*/ 5151240 w 8613217"/>
                <a:gd name="connsiteY88" fmla="*/ 2245171 h 6281670"/>
                <a:gd name="connsiteX89" fmla="*/ 4908282 w 8613217"/>
                <a:gd name="connsiteY89" fmla="*/ 2596483 h 6281670"/>
                <a:gd name="connsiteX90" fmla="*/ 4750124 w 8613217"/>
                <a:gd name="connsiteY90" fmla="*/ 2989523 h 6281670"/>
                <a:gd name="connsiteX91" fmla="*/ 4737337 w 8613217"/>
                <a:gd name="connsiteY91" fmla="*/ 3162487 h 6281670"/>
                <a:gd name="connsiteX92" fmla="*/ 4680804 w 8613217"/>
                <a:gd name="connsiteY92" fmla="*/ 3076341 h 6281670"/>
                <a:gd name="connsiteX93" fmla="*/ 4591293 w 8613217"/>
                <a:gd name="connsiteY93" fmla="*/ 2915491 h 6281670"/>
                <a:gd name="connsiteX94" fmla="*/ 4552259 w 8613217"/>
                <a:gd name="connsiteY94" fmla="*/ 2838095 h 6281670"/>
                <a:gd name="connsiteX95" fmla="*/ 4404869 w 8613217"/>
                <a:gd name="connsiteY95" fmla="*/ 2499569 h 6281670"/>
                <a:gd name="connsiteX96" fmla="*/ 4425059 w 8613217"/>
                <a:gd name="connsiteY96" fmla="*/ 2408713 h 6281670"/>
                <a:gd name="connsiteX97" fmla="*/ 4497071 w 8613217"/>
                <a:gd name="connsiteY97" fmla="*/ 2304396 h 6281670"/>
                <a:gd name="connsiteX98" fmla="*/ 4551585 w 8613217"/>
                <a:gd name="connsiteY98" fmla="*/ 2152968 h 6281670"/>
                <a:gd name="connsiteX99" fmla="*/ 4741375 w 8613217"/>
                <a:gd name="connsiteY99" fmla="*/ 1413327 h 6281670"/>
                <a:gd name="connsiteX100" fmla="*/ 4929146 w 8613217"/>
                <a:gd name="connsiteY100" fmla="*/ 819730 h 6281670"/>
                <a:gd name="connsiteX101" fmla="*/ 5233347 w 8613217"/>
                <a:gd name="connsiteY101" fmla="*/ 28940 h 6281670"/>
                <a:gd name="connsiteX102" fmla="*/ 5238058 w 8613217"/>
                <a:gd name="connsiteY102" fmla="*/ 0 h 6281670"/>
                <a:gd name="connsiteX103" fmla="*/ 4976929 w 8613217"/>
                <a:gd name="connsiteY103" fmla="*/ 159504 h 6281670"/>
                <a:gd name="connsiteX104" fmla="*/ 4204984 w 8613217"/>
                <a:gd name="connsiteY104" fmla="*/ 890396 h 6281670"/>
                <a:gd name="connsiteX105" fmla="*/ 3943182 w 8613217"/>
                <a:gd name="connsiteY105" fmla="*/ 2139508 h 6281670"/>
                <a:gd name="connsiteX106" fmla="*/ 4076438 w 8613217"/>
                <a:gd name="connsiteY106" fmla="*/ 2389868 h 6281670"/>
                <a:gd name="connsiteX107" fmla="*/ 4215079 w 8613217"/>
                <a:gd name="connsiteY107" fmla="*/ 2474668 h 6281670"/>
                <a:gd name="connsiteX108" fmla="*/ 4244018 w 8613217"/>
                <a:gd name="connsiteY108" fmla="*/ 2445055 h 6281670"/>
                <a:gd name="connsiteX109" fmla="*/ 4230558 w 8613217"/>
                <a:gd name="connsiteY109" fmla="*/ 1718875 h 6281670"/>
                <a:gd name="connsiteX110" fmla="*/ 4411599 w 8613217"/>
                <a:gd name="connsiteY110" fmla="*/ 1186522 h 6281670"/>
                <a:gd name="connsiteX111" fmla="*/ 4552259 w 8613217"/>
                <a:gd name="connsiteY111" fmla="*/ 934815 h 6281670"/>
                <a:gd name="connsiteX112" fmla="*/ 4572449 w 8613217"/>
                <a:gd name="connsiteY112" fmla="*/ 920008 h 6281670"/>
                <a:gd name="connsiteX113" fmla="*/ 4553604 w 8613217"/>
                <a:gd name="connsiteY113" fmla="*/ 956351 h 6281670"/>
                <a:gd name="connsiteX114" fmla="*/ 4390735 w 8613217"/>
                <a:gd name="connsiteY114" fmla="*/ 1302280 h 6281670"/>
                <a:gd name="connsiteX115" fmla="*/ 4340260 w 8613217"/>
                <a:gd name="connsiteY115" fmla="*/ 2524471 h 6281670"/>
                <a:gd name="connsiteX116" fmla="*/ 4501109 w 8613217"/>
                <a:gd name="connsiteY116" fmla="*/ 2892609 h 6281670"/>
                <a:gd name="connsiteX117" fmla="*/ 4692918 w 8613217"/>
                <a:gd name="connsiteY117" fmla="*/ 3241230 h 6281670"/>
                <a:gd name="connsiteX118" fmla="*/ 4992409 w 8613217"/>
                <a:gd name="connsiteY118" fmla="*/ 3809925 h 6281670"/>
                <a:gd name="connsiteX119" fmla="*/ 5000485 w 8613217"/>
                <a:gd name="connsiteY119" fmla="*/ 3847614 h 6281670"/>
                <a:gd name="connsiteX120" fmla="*/ 4993755 w 8613217"/>
                <a:gd name="connsiteY120" fmla="*/ 3855017 h 6281670"/>
                <a:gd name="connsiteX121" fmla="*/ 4993082 w 8613217"/>
                <a:gd name="connsiteY121" fmla="*/ 3855690 h 6281670"/>
                <a:gd name="connsiteX122" fmla="*/ 4982313 w 8613217"/>
                <a:gd name="connsiteY122" fmla="*/ 3867131 h 6281670"/>
                <a:gd name="connsiteX123" fmla="*/ 4626290 w 8613217"/>
                <a:gd name="connsiteY123" fmla="*/ 4274977 h 6281670"/>
                <a:gd name="connsiteX124" fmla="*/ 4180755 w 8613217"/>
                <a:gd name="connsiteY124" fmla="*/ 4968853 h 6281670"/>
                <a:gd name="connsiteX125" fmla="*/ 4071727 w 8613217"/>
                <a:gd name="connsiteY125" fmla="*/ 5853192 h 6281670"/>
                <a:gd name="connsiteX126" fmla="*/ 4040769 w 8613217"/>
                <a:gd name="connsiteY126" fmla="*/ 5907706 h 6281670"/>
                <a:gd name="connsiteX127" fmla="*/ 4005099 w 8613217"/>
                <a:gd name="connsiteY127" fmla="*/ 5881459 h 6281670"/>
                <a:gd name="connsiteX128" fmla="*/ 4007791 w 8613217"/>
                <a:gd name="connsiteY128" fmla="*/ 5830983 h 6281670"/>
                <a:gd name="connsiteX129" fmla="*/ 3990293 w 8613217"/>
                <a:gd name="connsiteY129" fmla="*/ 5807427 h 6281670"/>
                <a:gd name="connsiteX130" fmla="*/ 3964045 w 8613217"/>
                <a:gd name="connsiteY130" fmla="*/ 5789256 h 6281670"/>
                <a:gd name="connsiteX131" fmla="*/ 3941836 w 8613217"/>
                <a:gd name="connsiteY131" fmla="*/ 5705129 h 6281670"/>
                <a:gd name="connsiteX132" fmla="*/ 3908185 w 8613217"/>
                <a:gd name="connsiteY132" fmla="*/ 5236040 h 6281670"/>
                <a:gd name="connsiteX133" fmla="*/ 3918953 w 8613217"/>
                <a:gd name="connsiteY133" fmla="*/ 4237288 h 6281670"/>
                <a:gd name="connsiteX134" fmla="*/ 3786370 w 8613217"/>
                <a:gd name="connsiteY134" fmla="*/ 3122779 h 6281670"/>
                <a:gd name="connsiteX135" fmla="*/ 3570333 w 8613217"/>
                <a:gd name="connsiteY135" fmla="*/ 2570236 h 6281670"/>
                <a:gd name="connsiteX136" fmla="*/ 3563603 w 8613217"/>
                <a:gd name="connsiteY136" fmla="*/ 2556776 h 6281670"/>
                <a:gd name="connsiteX137" fmla="*/ 3556872 w 8613217"/>
                <a:gd name="connsiteY137" fmla="*/ 2543315 h 6281670"/>
                <a:gd name="connsiteX138" fmla="*/ 3531298 w 8613217"/>
                <a:gd name="connsiteY138" fmla="*/ 2494185 h 6281670"/>
                <a:gd name="connsiteX139" fmla="*/ 3525241 w 8613217"/>
                <a:gd name="connsiteY139" fmla="*/ 2482071 h 6281670"/>
                <a:gd name="connsiteX140" fmla="*/ 3410829 w 8613217"/>
                <a:gd name="connsiteY140" fmla="*/ 2273437 h 6281670"/>
                <a:gd name="connsiteX141" fmla="*/ 3411502 w 8613217"/>
                <a:gd name="connsiteY141" fmla="*/ 2229018 h 6281670"/>
                <a:gd name="connsiteX142" fmla="*/ 3451209 w 8613217"/>
                <a:gd name="connsiteY142" fmla="*/ 2126720 h 6281670"/>
                <a:gd name="connsiteX143" fmla="*/ 3431692 w 8613217"/>
                <a:gd name="connsiteY143" fmla="*/ 1895877 h 6281670"/>
                <a:gd name="connsiteX144" fmla="*/ 3186715 w 8613217"/>
                <a:gd name="connsiteY144" fmla="*/ 1401886 h 6281670"/>
                <a:gd name="connsiteX145" fmla="*/ 2531874 w 8613217"/>
                <a:gd name="connsiteY145" fmla="*/ 701952 h 6281670"/>
                <a:gd name="connsiteX146" fmla="*/ 1731662 w 8613217"/>
                <a:gd name="connsiteY146" fmla="*/ 39035 h 6281670"/>
                <a:gd name="connsiteX147" fmla="*/ 1722913 w 8613217"/>
                <a:gd name="connsiteY147" fmla="*/ 36343 h 6281670"/>
                <a:gd name="connsiteX148" fmla="*/ 1723586 w 8613217"/>
                <a:gd name="connsiteY148" fmla="*/ 47111 h 6281670"/>
                <a:gd name="connsiteX149" fmla="*/ 1984042 w 8613217"/>
                <a:gd name="connsiteY149" fmla="*/ 871552 h 6281670"/>
                <a:gd name="connsiteX150" fmla="*/ 2773486 w 8613217"/>
                <a:gd name="connsiteY150" fmla="*/ 2064130 h 6281670"/>
                <a:gd name="connsiteX151" fmla="*/ 3058170 w 8613217"/>
                <a:gd name="connsiteY151" fmla="*/ 2286897 h 6281670"/>
                <a:gd name="connsiteX152" fmla="*/ 3235845 w 8613217"/>
                <a:gd name="connsiteY152" fmla="*/ 2329297 h 6281670"/>
                <a:gd name="connsiteX153" fmla="*/ 3256709 w 8613217"/>
                <a:gd name="connsiteY153" fmla="*/ 2294974 h 6281670"/>
                <a:gd name="connsiteX154" fmla="*/ 3083072 w 8613217"/>
                <a:gd name="connsiteY154" fmla="*/ 1999521 h 6281670"/>
                <a:gd name="connsiteX155" fmla="*/ 2450440 w 8613217"/>
                <a:gd name="connsiteY155" fmla="*/ 1092973 h 6281670"/>
                <a:gd name="connsiteX156" fmla="*/ 2432941 w 8613217"/>
                <a:gd name="connsiteY156" fmla="*/ 1062014 h 6281670"/>
                <a:gd name="connsiteX157" fmla="*/ 2454478 w 8613217"/>
                <a:gd name="connsiteY157" fmla="*/ 1076820 h 6281670"/>
                <a:gd name="connsiteX158" fmla="*/ 2967986 w 8613217"/>
                <a:gd name="connsiteY158" fmla="*/ 1739738 h 6281670"/>
                <a:gd name="connsiteX159" fmla="*/ 3266131 w 8613217"/>
                <a:gd name="connsiteY159" fmla="*/ 2175850 h 6281670"/>
                <a:gd name="connsiteX160" fmla="*/ 3457939 w 8613217"/>
                <a:gd name="connsiteY160" fmla="*/ 2509665 h 6281670"/>
                <a:gd name="connsiteX161" fmla="*/ 3464670 w 8613217"/>
                <a:gd name="connsiteY161" fmla="*/ 2523125 h 6281670"/>
                <a:gd name="connsiteX162" fmla="*/ 3471400 w 8613217"/>
                <a:gd name="connsiteY162" fmla="*/ 2536585 h 6281670"/>
                <a:gd name="connsiteX163" fmla="*/ 3478130 w 8613217"/>
                <a:gd name="connsiteY163" fmla="*/ 2550045 h 6281670"/>
                <a:gd name="connsiteX164" fmla="*/ 3484860 w 8613217"/>
                <a:gd name="connsiteY164" fmla="*/ 2563506 h 6281670"/>
                <a:gd name="connsiteX165" fmla="*/ 3491590 w 8613217"/>
                <a:gd name="connsiteY165" fmla="*/ 2576966 h 6281670"/>
                <a:gd name="connsiteX166" fmla="*/ 3498320 w 8613217"/>
                <a:gd name="connsiteY166" fmla="*/ 2590426 h 6281670"/>
                <a:gd name="connsiteX167" fmla="*/ 3504378 w 8613217"/>
                <a:gd name="connsiteY167" fmla="*/ 2605906 h 6281670"/>
                <a:gd name="connsiteX168" fmla="*/ 3733875 w 8613217"/>
                <a:gd name="connsiteY168" fmla="*/ 3249979 h 6281670"/>
                <a:gd name="connsiteX169" fmla="*/ 3823385 w 8613217"/>
                <a:gd name="connsiteY169" fmla="*/ 4359777 h 6281670"/>
                <a:gd name="connsiteX170" fmla="*/ 3816655 w 8613217"/>
                <a:gd name="connsiteY170" fmla="*/ 4369199 h 6281670"/>
                <a:gd name="connsiteX171" fmla="*/ 3800503 w 8613217"/>
                <a:gd name="connsiteY171" fmla="*/ 4322761 h 6281670"/>
                <a:gd name="connsiteX172" fmla="*/ 3407464 w 8613217"/>
                <a:gd name="connsiteY172" fmla="*/ 3663208 h 6281670"/>
                <a:gd name="connsiteX173" fmla="*/ 2516395 w 8613217"/>
                <a:gd name="connsiteY173" fmla="*/ 2980101 h 6281670"/>
                <a:gd name="connsiteX174" fmla="*/ 2502934 w 8613217"/>
                <a:gd name="connsiteY174" fmla="*/ 2971351 h 6281670"/>
                <a:gd name="connsiteX175" fmla="*/ 2390541 w 8613217"/>
                <a:gd name="connsiteY175" fmla="*/ 2898666 h 6281670"/>
                <a:gd name="connsiteX176" fmla="*/ 2247863 w 8613217"/>
                <a:gd name="connsiteY176" fmla="*/ 2802425 h 6281670"/>
                <a:gd name="connsiteX177" fmla="*/ 2055381 w 8613217"/>
                <a:gd name="connsiteY177" fmla="*/ 2665131 h 6281670"/>
                <a:gd name="connsiteX178" fmla="*/ 1471879 w 8613217"/>
                <a:gd name="connsiteY178" fmla="*/ 2148930 h 6281670"/>
                <a:gd name="connsiteX179" fmla="*/ 1461111 w 8613217"/>
                <a:gd name="connsiteY179" fmla="*/ 2109895 h 6281670"/>
                <a:gd name="connsiteX180" fmla="*/ 1501492 w 8613217"/>
                <a:gd name="connsiteY180" fmla="*/ 1918759 h 6281670"/>
                <a:gd name="connsiteX181" fmla="*/ 1395155 w 8613217"/>
                <a:gd name="connsiteY181" fmla="*/ 1570812 h 6281670"/>
                <a:gd name="connsiteX182" fmla="*/ 937507 w 8613217"/>
                <a:gd name="connsiteY182" fmla="*/ 860783 h 6281670"/>
                <a:gd name="connsiteX183" fmla="*/ 682435 w 8613217"/>
                <a:gd name="connsiteY183" fmla="*/ 471109 h 6281670"/>
                <a:gd name="connsiteX184" fmla="*/ 590905 w 8613217"/>
                <a:gd name="connsiteY184" fmla="*/ 214691 h 6281670"/>
                <a:gd name="connsiteX185" fmla="*/ 581483 w 8613217"/>
                <a:gd name="connsiteY185" fmla="*/ 222767 h 6281670"/>
                <a:gd name="connsiteX186" fmla="*/ 555909 w 8613217"/>
                <a:gd name="connsiteY186" fmla="*/ 262475 h 6281670"/>
                <a:gd name="connsiteX187" fmla="*/ 423998 w 8613217"/>
                <a:gd name="connsiteY187" fmla="*/ 619845 h 6281670"/>
                <a:gd name="connsiteX188" fmla="*/ 443515 w 8613217"/>
                <a:gd name="connsiteY188" fmla="*/ 1227575 h 6281670"/>
                <a:gd name="connsiteX189" fmla="*/ 806942 w 8613217"/>
                <a:gd name="connsiteY189" fmla="*/ 1996156 h 6281670"/>
                <a:gd name="connsiteX190" fmla="*/ 1087589 w 8613217"/>
                <a:gd name="connsiteY190" fmla="*/ 2216231 h 6281670"/>
                <a:gd name="connsiteX191" fmla="*/ 1317086 w 8613217"/>
                <a:gd name="connsiteY191" fmla="*/ 2233729 h 6281670"/>
                <a:gd name="connsiteX192" fmla="*/ 1327181 w 8613217"/>
                <a:gd name="connsiteY192" fmla="*/ 2198060 h 6281670"/>
                <a:gd name="connsiteX193" fmla="*/ 816364 w 8613217"/>
                <a:gd name="connsiteY193" fmla="*/ 1324489 h 6281670"/>
                <a:gd name="connsiteX194" fmla="*/ 702625 w 8613217"/>
                <a:gd name="connsiteY194" fmla="*/ 1031056 h 6281670"/>
                <a:gd name="connsiteX195" fmla="*/ 767908 w 8613217"/>
                <a:gd name="connsiteY195" fmla="*/ 1173061 h 6281670"/>
                <a:gd name="connsiteX196" fmla="*/ 1444285 w 8613217"/>
                <a:gd name="connsiteY196" fmla="*/ 2226326 h 6281670"/>
                <a:gd name="connsiteX197" fmla="*/ 2209501 w 8613217"/>
                <a:gd name="connsiteY197" fmla="*/ 2876457 h 6281670"/>
                <a:gd name="connsiteX198" fmla="*/ 2308434 w 8613217"/>
                <a:gd name="connsiteY198" fmla="*/ 2939720 h 6281670"/>
                <a:gd name="connsiteX199" fmla="*/ 2340738 w 8613217"/>
                <a:gd name="connsiteY199" fmla="*/ 2972025 h 6281670"/>
                <a:gd name="connsiteX200" fmla="*/ 2302377 w 8613217"/>
                <a:gd name="connsiteY200" fmla="*/ 2972025 h 6281670"/>
                <a:gd name="connsiteX201" fmla="*/ 2266034 w 8613217"/>
                <a:gd name="connsiteY201" fmla="*/ 2967313 h 6281670"/>
                <a:gd name="connsiteX202" fmla="*/ 1817807 w 8613217"/>
                <a:gd name="connsiteY202" fmla="*/ 3025866 h 6281670"/>
                <a:gd name="connsiteX203" fmla="*/ 1007500 w 8613217"/>
                <a:gd name="connsiteY203" fmla="*/ 3309877 h 6281670"/>
                <a:gd name="connsiteX204" fmla="*/ 960389 w 8613217"/>
                <a:gd name="connsiteY204" fmla="*/ 3293725 h 6281670"/>
                <a:gd name="connsiteX205" fmla="*/ 446207 w 8613217"/>
                <a:gd name="connsiteY205" fmla="*/ 3134221 h 6281670"/>
                <a:gd name="connsiteX206" fmla="*/ 217383 w 8613217"/>
                <a:gd name="connsiteY206" fmla="*/ 3227096 h 6281670"/>
                <a:gd name="connsiteX207" fmla="*/ 0 w 8613217"/>
                <a:gd name="connsiteY207" fmla="*/ 3236518 h 6281670"/>
                <a:gd name="connsiteX208" fmla="*/ 0 w 8613217"/>
                <a:gd name="connsiteY208" fmla="*/ 3330740 h 6281670"/>
                <a:gd name="connsiteX209" fmla="*/ 9422 w 8613217"/>
                <a:gd name="connsiteY209" fmla="*/ 3346892 h 6281670"/>
                <a:gd name="connsiteX210" fmla="*/ 255072 w 8613217"/>
                <a:gd name="connsiteY210" fmla="*/ 3717723 h 6281670"/>
                <a:gd name="connsiteX211" fmla="*/ 747044 w 8613217"/>
                <a:gd name="connsiteY211" fmla="*/ 3826078 h 6281670"/>
                <a:gd name="connsiteX212" fmla="*/ 1016249 w 8613217"/>
                <a:gd name="connsiteY212" fmla="*/ 3490244 h 6281670"/>
                <a:gd name="connsiteX213" fmla="*/ 981253 w 8613217"/>
                <a:gd name="connsiteY213" fmla="*/ 3461305 h 6281670"/>
                <a:gd name="connsiteX214" fmla="*/ 563312 w 8613217"/>
                <a:gd name="connsiteY214" fmla="*/ 3490917 h 6281670"/>
                <a:gd name="connsiteX215" fmla="*/ 390347 w 8613217"/>
                <a:gd name="connsiteY215" fmla="*/ 3460632 h 6281670"/>
                <a:gd name="connsiteX216" fmla="*/ 489953 w 8613217"/>
                <a:gd name="connsiteY216" fmla="*/ 3463997 h 6281670"/>
                <a:gd name="connsiteX217" fmla="*/ 903183 w 8613217"/>
                <a:gd name="connsiteY217" fmla="*/ 3408137 h 6281670"/>
                <a:gd name="connsiteX218" fmla="*/ 1043170 w 8613217"/>
                <a:gd name="connsiteY218" fmla="*/ 3372467 h 6281670"/>
                <a:gd name="connsiteX219" fmla="*/ 1508895 w 8613217"/>
                <a:gd name="connsiteY219" fmla="*/ 3218347 h 6281670"/>
                <a:gd name="connsiteX220" fmla="*/ 1912029 w 8613217"/>
                <a:gd name="connsiteY220" fmla="*/ 3101243 h 6281670"/>
                <a:gd name="connsiteX221" fmla="*/ 1912029 w 8613217"/>
                <a:gd name="connsiteY221" fmla="*/ 3101243 h 6281670"/>
                <a:gd name="connsiteX222" fmla="*/ 1924816 w 8613217"/>
                <a:gd name="connsiteY222" fmla="*/ 3099224 h 6281670"/>
                <a:gd name="connsiteX223" fmla="*/ 1986061 w 8613217"/>
                <a:gd name="connsiteY223" fmla="*/ 3087783 h 6281670"/>
                <a:gd name="connsiteX224" fmla="*/ 1992791 w 8613217"/>
                <a:gd name="connsiteY224" fmla="*/ 3087110 h 6281670"/>
                <a:gd name="connsiteX225" fmla="*/ 2087013 w 8613217"/>
                <a:gd name="connsiteY225" fmla="*/ 3074322 h 6281670"/>
                <a:gd name="connsiteX226" fmla="*/ 2113933 w 8613217"/>
                <a:gd name="connsiteY226" fmla="*/ 3072976 h 6281670"/>
                <a:gd name="connsiteX227" fmla="*/ 2118644 w 8613217"/>
                <a:gd name="connsiteY227" fmla="*/ 3064227 h 6281670"/>
                <a:gd name="connsiteX228" fmla="*/ 2257958 w 8613217"/>
                <a:gd name="connsiteY228" fmla="*/ 3064227 h 6281670"/>
                <a:gd name="connsiteX229" fmla="*/ 2262669 w 8613217"/>
                <a:gd name="connsiteY229" fmla="*/ 3072976 h 6281670"/>
                <a:gd name="connsiteX230" fmla="*/ 2434960 w 8613217"/>
                <a:gd name="connsiteY230" fmla="*/ 3101243 h 6281670"/>
                <a:gd name="connsiteX231" fmla="*/ 2635518 w 8613217"/>
                <a:gd name="connsiteY231" fmla="*/ 3164506 h 6281670"/>
                <a:gd name="connsiteX232" fmla="*/ 3038653 w 8613217"/>
                <a:gd name="connsiteY232" fmla="*/ 3453902 h 6281670"/>
                <a:gd name="connsiteX233" fmla="*/ 3580428 w 8613217"/>
                <a:gd name="connsiteY233" fmla="*/ 4087880 h 6281670"/>
                <a:gd name="connsiteX234" fmla="*/ 3776274 w 8613217"/>
                <a:gd name="connsiteY234" fmla="*/ 4626290 h 6281670"/>
                <a:gd name="connsiteX235" fmla="*/ 3813963 w 8613217"/>
                <a:gd name="connsiteY235" fmla="*/ 4802619 h 6281670"/>
                <a:gd name="connsiteX236" fmla="*/ 3811944 w 8613217"/>
                <a:gd name="connsiteY236" fmla="*/ 5407658 h 6281670"/>
                <a:gd name="connsiteX237" fmla="*/ 3881265 w 8613217"/>
                <a:gd name="connsiteY237" fmla="*/ 5874056 h 6281670"/>
                <a:gd name="connsiteX238" fmla="*/ 3879919 w 8613217"/>
                <a:gd name="connsiteY238" fmla="*/ 5898957 h 6281670"/>
                <a:gd name="connsiteX239" fmla="*/ 3757430 w 8613217"/>
                <a:gd name="connsiteY239" fmla="*/ 5946068 h 6281670"/>
                <a:gd name="connsiteX240" fmla="*/ 3743970 w 8613217"/>
                <a:gd name="connsiteY240" fmla="*/ 6053750 h 6281670"/>
                <a:gd name="connsiteX241" fmla="*/ 3803195 w 8613217"/>
                <a:gd name="connsiteY241" fmla="*/ 6092112 h 6281670"/>
                <a:gd name="connsiteX242" fmla="*/ 3896071 w 8613217"/>
                <a:gd name="connsiteY242" fmla="*/ 6023464 h 6281670"/>
                <a:gd name="connsiteX243" fmla="*/ 3920972 w 8613217"/>
                <a:gd name="connsiteY243" fmla="*/ 5996544 h 6281670"/>
                <a:gd name="connsiteX244" fmla="*/ 3918953 w 8613217"/>
                <a:gd name="connsiteY244" fmla="*/ 6053077 h 6281670"/>
                <a:gd name="connsiteX245" fmla="*/ 3931741 w 8613217"/>
                <a:gd name="connsiteY245" fmla="*/ 6077978 h 6281670"/>
                <a:gd name="connsiteX246" fmla="*/ 3951931 w 8613217"/>
                <a:gd name="connsiteY246" fmla="*/ 6055769 h 6281670"/>
                <a:gd name="connsiteX247" fmla="*/ 3972121 w 8613217"/>
                <a:gd name="connsiteY247" fmla="*/ 5988468 h 6281670"/>
                <a:gd name="connsiteX248" fmla="*/ 3994331 w 8613217"/>
                <a:gd name="connsiteY248" fmla="*/ 5968277 h 6281670"/>
                <a:gd name="connsiteX249" fmla="*/ 4005099 w 8613217"/>
                <a:gd name="connsiteY249" fmla="*/ 5995198 h 6281670"/>
                <a:gd name="connsiteX250" fmla="*/ 4071054 w 8613217"/>
                <a:gd name="connsiteY250" fmla="*/ 6040290 h 6281670"/>
                <a:gd name="connsiteX251" fmla="*/ 4100667 w 8613217"/>
                <a:gd name="connsiteY251" fmla="*/ 6026829 h 6281670"/>
                <a:gd name="connsiteX252" fmla="*/ 4110089 w 8613217"/>
                <a:gd name="connsiteY252" fmla="*/ 5993179 h 6281670"/>
                <a:gd name="connsiteX253" fmla="*/ 4124895 w 8613217"/>
                <a:gd name="connsiteY253" fmla="*/ 6032214 h 6281670"/>
                <a:gd name="connsiteX254" fmla="*/ 4117492 w 8613217"/>
                <a:gd name="connsiteY254" fmla="*/ 6106918 h 6281670"/>
                <a:gd name="connsiteX255" fmla="*/ 4080476 w 8613217"/>
                <a:gd name="connsiteY255" fmla="*/ 6141242 h 6281670"/>
                <a:gd name="connsiteX256" fmla="*/ 4176717 w 8613217"/>
                <a:gd name="connsiteY256" fmla="*/ 6189025 h 6281670"/>
                <a:gd name="connsiteX257" fmla="*/ 4170660 w 8613217"/>
                <a:gd name="connsiteY257" fmla="*/ 6271133 h 6281670"/>
                <a:gd name="connsiteX258" fmla="*/ 4195562 w 8613217"/>
                <a:gd name="connsiteY258" fmla="*/ 6277863 h 6281670"/>
                <a:gd name="connsiteX259" fmla="*/ 4261517 w 8613217"/>
                <a:gd name="connsiteY259" fmla="*/ 6267768 h 6281670"/>
                <a:gd name="connsiteX260" fmla="*/ 4289784 w 8613217"/>
                <a:gd name="connsiteY260" fmla="*/ 6247578 h 6281670"/>
                <a:gd name="connsiteX261" fmla="*/ 4295840 w 8613217"/>
                <a:gd name="connsiteY261" fmla="*/ 6204505 h 6281670"/>
                <a:gd name="connsiteX262" fmla="*/ 4305936 w 8613217"/>
                <a:gd name="connsiteY262" fmla="*/ 6182969 h 6281670"/>
                <a:gd name="connsiteX263" fmla="*/ 4324107 w 8613217"/>
                <a:gd name="connsiteY263" fmla="*/ 6199794 h 6281670"/>
                <a:gd name="connsiteX264" fmla="*/ 4336894 w 8613217"/>
                <a:gd name="connsiteY264" fmla="*/ 6230752 h 6281670"/>
                <a:gd name="connsiteX265" fmla="*/ 4342951 w 8613217"/>
                <a:gd name="connsiteY265" fmla="*/ 6226714 h 6281670"/>
                <a:gd name="connsiteX266" fmla="*/ 4369872 w 8613217"/>
                <a:gd name="connsiteY266" fmla="*/ 6185660 h 6281670"/>
                <a:gd name="connsiteX267" fmla="*/ 4382659 w 8613217"/>
                <a:gd name="connsiteY267" fmla="*/ 6234791 h 6281670"/>
                <a:gd name="connsiteX268" fmla="*/ 4406888 w 8613217"/>
                <a:gd name="connsiteY268" fmla="*/ 6265749 h 6281670"/>
                <a:gd name="connsiteX269" fmla="*/ 4484284 w 8613217"/>
                <a:gd name="connsiteY269" fmla="*/ 6275171 h 6281670"/>
                <a:gd name="connsiteX270" fmla="*/ 4499090 w 8613217"/>
                <a:gd name="connsiteY270" fmla="*/ 6272479 h 6281670"/>
                <a:gd name="connsiteX271" fmla="*/ 4512551 w 8613217"/>
                <a:gd name="connsiteY271" fmla="*/ 6181622 h 6281670"/>
                <a:gd name="connsiteX272" fmla="*/ 4572449 w 8613217"/>
                <a:gd name="connsiteY272" fmla="*/ 6153356 h 6281670"/>
                <a:gd name="connsiteX273" fmla="*/ 4575814 w 8613217"/>
                <a:gd name="connsiteY273" fmla="*/ 6127781 h 6281670"/>
                <a:gd name="connsiteX274" fmla="*/ 4538125 w 8613217"/>
                <a:gd name="connsiteY274" fmla="*/ 6076633 h 6281670"/>
                <a:gd name="connsiteX275" fmla="*/ 4536779 w 8613217"/>
                <a:gd name="connsiteY275" fmla="*/ 6042309 h 6281670"/>
                <a:gd name="connsiteX276" fmla="*/ 4573122 w 8613217"/>
                <a:gd name="connsiteY276" fmla="*/ 6032214 h 6281670"/>
                <a:gd name="connsiteX277" fmla="*/ 4637731 w 8613217"/>
                <a:gd name="connsiteY277" fmla="*/ 6051058 h 6281670"/>
                <a:gd name="connsiteX278" fmla="*/ 4665997 w 8613217"/>
                <a:gd name="connsiteY278" fmla="*/ 6029522 h 6281670"/>
                <a:gd name="connsiteX279" fmla="*/ 4665997 w 8613217"/>
                <a:gd name="connsiteY279" fmla="*/ 5985776 h 6281670"/>
                <a:gd name="connsiteX280" fmla="*/ 4681477 w 8613217"/>
                <a:gd name="connsiteY280" fmla="*/ 5966931 h 6281670"/>
                <a:gd name="connsiteX281" fmla="*/ 4701667 w 8613217"/>
                <a:gd name="connsiteY281" fmla="*/ 5981065 h 6281670"/>
                <a:gd name="connsiteX282" fmla="*/ 4724550 w 8613217"/>
                <a:gd name="connsiteY282" fmla="*/ 6054423 h 6281670"/>
                <a:gd name="connsiteX283" fmla="*/ 4743394 w 8613217"/>
                <a:gd name="connsiteY283" fmla="*/ 6073268 h 6281670"/>
                <a:gd name="connsiteX284" fmla="*/ 4752143 w 8613217"/>
                <a:gd name="connsiteY284" fmla="*/ 6050385 h 6281670"/>
                <a:gd name="connsiteX285" fmla="*/ 4752143 w 8613217"/>
                <a:gd name="connsiteY285" fmla="*/ 5996544 h 6281670"/>
                <a:gd name="connsiteX286" fmla="*/ 4800600 w 8613217"/>
                <a:gd name="connsiteY286" fmla="*/ 6046347 h 6281670"/>
                <a:gd name="connsiteX287" fmla="*/ 4859825 w 8613217"/>
                <a:gd name="connsiteY287" fmla="*/ 6088747 h 6281670"/>
                <a:gd name="connsiteX288" fmla="*/ 4932511 w 8613217"/>
                <a:gd name="connsiteY288" fmla="*/ 6036252 h 6281670"/>
                <a:gd name="connsiteX289" fmla="*/ 4919050 w 8613217"/>
                <a:gd name="connsiteY289" fmla="*/ 5940011 h 6281670"/>
                <a:gd name="connsiteX290" fmla="*/ 4830213 w 8613217"/>
                <a:gd name="connsiteY290" fmla="*/ 5933281 h 6281670"/>
                <a:gd name="connsiteX291" fmla="*/ 4779064 w 8613217"/>
                <a:gd name="connsiteY291" fmla="*/ 5876074 h 6281670"/>
                <a:gd name="connsiteX292" fmla="*/ 4778391 w 8613217"/>
                <a:gd name="connsiteY292" fmla="*/ 5829637 h 6281670"/>
                <a:gd name="connsiteX293" fmla="*/ 5091342 w 8613217"/>
                <a:gd name="connsiteY293" fmla="*/ 5236712 h 6281670"/>
                <a:gd name="connsiteX294" fmla="*/ 5116243 w 8613217"/>
                <a:gd name="connsiteY294" fmla="*/ 5202389 h 6281670"/>
                <a:gd name="connsiteX295" fmla="*/ 5269690 w 8613217"/>
                <a:gd name="connsiteY295" fmla="*/ 5086631 h 6281670"/>
                <a:gd name="connsiteX296" fmla="*/ 5744837 w 8613217"/>
                <a:gd name="connsiteY296" fmla="*/ 4795889 h 6281670"/>
                <a:gd name="connsiteX297" fmla="*/ 5814830 w 8613217"/>
                <a:gd name="connsiteY297" fmla="*/ 4775699 h 6281670"/>
                <a:gd name="connsiteX298" fmla="*/ 6103553 w 8613217"/>
                <a:gd name="connsiteY298" fmla="*/ 4765603 h 6281670"/>
                <a:gd name="connsiteX299" fmla="*/ 7086824 w 8613217"/>
                <a:gd name="connsiteY299" fmla="*/ 4811369 h 6281670"/>
                <a:gd name="connsiteX300" fmla="*/ 7489959 w 8613217"/>
                <a:gd name="connsiteY300" fmla="*/ 4805311 h 6281670"/>
                <a:gd name="connsiteX301" fmla="*/ 7516880 w 8613217"/>
                <a:gd name="connsiteY301" fmla="*/ 4801946 h 6281670"/>
                <a:gd name="connsiteX302" fmla="*/ 7536397 w 8613217"/>
                <a:gd name="connsiteY302" fmla="*/ 4800600 h 6281670"/>
                <a:gd name="connsiteX303" fmla="*/ 7619850 w 8613217"/>
                <a:gd name="connsiteY303" fmla="*/ 4791178 h 6281670"/>
                <a:gd name="connsiteX304" fmla="*/ 7661577 w 8613217"/>
                <a:gd name="connsiteY304" fmla="*/ 4813388 h 6281670"/>
                <a:gd name="connsiteX305" fmla="*/ 7920014 w 8613217"/>
                <a:gd name="connsiteY305" fmla="*/ 5004523 h 6281670"/>
                <a:gd name="connsiteX306" fmla="*/ 8354780 w 8613217"/>
                <a:gd name="connsiteY306" fmla="*/ 4830886 h 6281670"/>
                <a:gd name="connsiteX307" fmla="*/ 8579567 w 8613217"/>
                <a:gd name="connsiteY307" fmla="*/ 4409580 h 6281670"/>
                <a:gd name="connsiteX308" fmla="*/ 8613217 w 8613217"/>
                <a:gd name="connsiteY308" fmla="*/ 4250076 h 6281670"/>
                <a:gd name="connsiteX309" fmla="*/ 8613217 w 8613217"/>
                <a:gd name="connsiteY309" fmla="*/ 4196235 h 6281670"/>
                <a:gd name="connsiteX310" fmla="*/ 8420062 w 8613217"/>
                <a:gd name="connsiteY310" fmla="*/ 4211041 h 6281670"/>
                <a:gd name="connsiteX311" fmla="*/ 4571776 w 8613217"/>
                <a:gd name="connsiteY311" fmla="*/ 915970 h 6281670"/>
                <a:gd name="connsiteX312" fmla="*/ 4583890 w 8613217"/>
                <a:gd name="connsiteY312" fmla="*/ 888377 h 6281670"/>
                <a:gd name="connsiteX313" fmla="*/ 4571776 w 8613217"/>
                <a:gd name="connsiteY313" fmla="*/ 915970 h 6281670"/>
                <a:gd name="connsiteX314" fmla="*/ 2362948 w 8613217"/>
                <a:gd name="connsiteY314" fmla="*/ 965100 h 6281670"/>
                <a:gd name="connsiteX315" fmla="*/ 2363621 w 8613217"/>
                <a:gd name="connsiteY315" fmla="*/ 962408 h 6281670"/>
                <a:gd name="connsiteX316" fmla="*/ 2368332 w 8613217"/>
                <a:gd name="connsiteY316" fmla="*/ 967119 h 6281670"/>
                <a:gd name="connsiteX317" fmla="*/ 2362948 w 8613217"/>
                <a:gd name="connsiteY317" fmla="*/ 965100 h 6281670"/>
                <a:gd name="connsiteX318" fmla="*/ 2435633 w 8613217"/>
                <a:gd name="connsiteY318" fmla="*/ 1055284 h 6281670"/>
                <a:gd name="connsiteX319" fmla="*/ 2426211 w 8613217"/>
                <a:gd name="connsiteY319" fmla="*/ 1053265 h 6281670"/>
                <a:gd name="connsiteX320" fmla="*/ 2370351 w 8613217"/>
                <a:gd name="connsiteY320" fmla="*/ 968465 h 6281670"/>
                <a:gd name="connsiteX321" fmla="*/ 2432268 w 8613217"/>
                <a:gd name="connsiteY321" fmla="*/ 1045862 h 6281670"/>
                <a:gd name="connsiteX322" fmla="*/ 2435633 w 8613217"/>
                <a:gd name="connsiteY322" fmla="*/ 1055284 h 6281670"/>
                <a:gd name="connsiteX323" fmla="*/ 695895 w 8613217"/>
                <a:gd name="connsiteY323" fmla="*/ 1016922 h 6281670"/>
                <a:gd name="connsiteX324" fmla="*/ 692530 w 8613217"/>
                <a:gd name="connsiteY324" fmla="*/ 1005481 h 6281670"/>
                <a:gd name="connsiteX325" fmla="*/ 695895 w 8613217"/>
                <a:gd name="connsiteY325" fmla="*/ 1016922 h 6281670"/>
                <a:gd name="connsiteX326" fmla="*/ 4511205 w 8613217"/>
                <a:gd name="connsiteY326" fmla="*/ 6014042 h 6281670"/>
                <a:gd name="connsiteX327" fmla="*/ 4537452 w 8613217"/>
                <a:gd name="connsiteY327" fmla="*/ 5944049 h 6281670"/>
                <a:gd name="connsiteX328" fmla="*/ 4511205 w 8613217"/>
                <a:gd name="connsiteY328" fmla="*/ 6014042 h 6281670"/>
                <a:gd name="connsiteX329" fmla="*/ 4750797 w 8613217"/>
                <a:gd name="connsiteY329" fmla="*/ 5917128 h 6281670"/>
                <a:gd name="connsiteX330" fmla="*/ 4741375 w 8613217"/>
                <a:gd name="connsiteY330" fmla="*/ 5939338 h 6281670"/>
                <a:gd name="connsiteX331" fmla="*/ 4732626 w 8613217"/>
                <a:gd name="connsiteY331" fmla="*/ 5935300 h 6281670"/>
                <a:gd name="connsiteX332" fmla="*/ 4727915 w 8613217"/>
                <a:gd name="connsiteY332" fmla="*/ 5907706 h 6281670"/>
                <a:gd name="connsiteX333" fmla="*/ 4750797 w 8613217"/>
                <a:gd name="connsiteY333" fmla="*/ 5875402 h 6281670"/>
                <a:gd name="connsiteX334" fmla="*/ 4750797 w 8613217"/>
                <a:gd name="connsiteY334" fmla="*/ 5917128 h 6281670"/>
                <a:gd name="connsiteX335" fmla="*/ 4875978 w 8613217"/>
                <a:gd name="connsiteY335" fmla="*/ 5457461 h 6281670"/>
                <a:gd name="connsiteX336" fmla="*/ 4616868 w 8613217"/>
                <a:gd name="connsiteY336" fmla="*/ 5877421 h 6281670"/>
                <a:gd name="connsiteX337" fmla="*/ 4562354 w 8613217"/>
                <a:gd name="connsiteY337" fmla="*/ 5884824 h 6281670"/>
                <a:gd name="connsiteX338" fmla="*/ 4880015 w 8613217"/>
                <a:gd name="connsiteY338" fmla="*/ 5419772 h 6281670"/>
                <a:gd name="connsiteX339" fmla="*/ 4875978 w 8613217"/>
                <a:gd name="connsiteY339" fmla="*/ 5457461 h 6281670"/>
                <a:gd name="connsiteX340" fmla="*/ 5020675 w 8613217"/>
                <a:gd name="connsiteY340" fmla="*/ 5141145 h 6281670"/>
                <a:gd name="connsiteX341" fmla="*/ 4989717 w 8613217"/>
                <a:gd name="connsiteY341" fmla="*/ 5179506 h 6281670"/>
                <a:gd name="connsiteX342" fmla="*/ 4445922 w 8613217"/>
                <a:gd name="connsiteY342" fmla="*/ 5878767 h 6281670"/>
                <a:gd name="connsiteX343" fmla="*/ 4415637 w 8613217"/>
                <a:gd name="connsiteY343" fmla="*/ 5953471 h 6281670"/>
                <a:gd name="connsiteX344" fmla="*/ 4357085 w 8613217"/>
                <a:gd name="connsiteY344" fmla="*/ 6075286 h 6281670"/>
                <a:gd name="connsiteX345" fmla="*/ 4338240 w 8613217"/>
                <a:gd name="connsiteY345" fmla="*/ 6125762 h 6281670"/>
                <a:gd name="connsiteX346" fmla="*/ 4322761 w 8613217"/>
                <a:gd name="connsiteY346" fmla="*/ 6080671 h 6281670"/>
                <a:gd name="connsiteX347" fmla="*/ 4306609 w 8613217"/>
                <a:gd name="connsiteY347" fmla="*/ 6061826 h 6281670"/>
                <a:gd name="connsiteX348" fmla="*/ 4295168 w 8613217"/>
                <a:gd name="connsiteY348" fmla="*/ 6082689 h 6281670"/>
                <a:gd name="connsiteX349" fmla="*/ 4292475 w 8613217"/>
                <a:gd name="connsiteY349" fmla="*/ 6112302 h 6281670"/>
                <a:gd name="connsiteX350" fmla="*/ 4277669 w 8613217"/>
                <a:gd name="connsiteY350" fmla="*/ 6097496 h 6281670"/>
                <a:gd name="connsiteX351" fmla="*/ 4183447 w 8613217"/>
                <a:gd name="connsiteY351" fmla="*/ 5282478 h 6281670"/>
                <a:gd name="connsiteX352" fmla="*/ 4412945 w 8613217"/>
                <a:gd name="connsiteY352" fmla="*/ 4743394 h 6281670"/>
                <a:gd name="connsiteX353" fmla="*/ 5036828 w 8613217"/>
                <a:gd name="connsiteY353" fmla="*/ 3935106 h 6281670"/>
                <a:gd name="connsiteX354" fmla="*/ 5054999 w 8613217"/>
                <a:gd name="connsiteY354" fmla="*/ 3966064 h 6281670"/>
                <a:gd name="connsiteX355" fmla="*/ 5020675 w 8613217"/>
                <a:gd name="connsiteY355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504378 w 8613217"/>
                <a:gd name="connsiteY165" fmla="*/ 2605906 h 6281670"/>
                <a:gd name="connsiteX166" fmla="*/ 3733875 w 8613217"/>
                <a:gd name="connsiteY166" fmla="*/ 3249979 h 6281670"/>
                <a:gd name="connsiteX167" fmla="*/ 3823385 w 8613217"/>
                <a:gd name="connsiteY167" fmla="*/ 4359777 h 6281670"/>
                <a:gd name="connsiteX168" fmla="*/ 3816655 w 8613217"/>
                <a:gd name="connsiteY168" fmla="*/ 4369199 h 6281670"/>
                <a:gd name="connsiteX169" fmla="*/ 3800503 w 8613217"/>
                <a:gd name="connsiteY169" fmla="*/ 4322761 h 6281670"/>
                <a:gd name="connsiteX170" fmla="*/ 3407464 w 8613217"/>
                <a:gd name="connsiteY170" fmla="*/ 3663208 h 6281670"/>
                <a:gd name="connsiteX171" fmla="*/ 2516395 w 8613217"/>
                <a:gd name="connsiteY171" fmla="*/ 2980101 h 6281670"/>
                <a:gd name="connsiteX172" fmla="*/ 2502934 w 8613217"/>
                <a:gd name="connsiteY172" fmla="*/ 2971351 h 6281670"/>
                <a:gd name="connsiteX173" fmla="*/ 2390541 w 8613217"/>
                <a:gd name="connsiteY173" fmla="*/ 2898666 h 6281670"/>
                <a:gd name="connsiteX174" fmla="*/ 2247863 w 8613217"/>
                <a:gd name="connsiteY174" fmla="*/ 2802425 h 6281670"/>
                <a:gd name="connsiteX175" fmla="*/ 2055381 w 8613217"/>
                <a:gd name="connsiteY175" fmla="*/ 2665131 h 6281670"/>
                <a:gd name="connsiteX176" fmla="*/ 1471879 w 8613217"/>
                <a:gd name="connsiteY176" fmla="*/ 2148930 h 6281670"/>
                <a:gd name="connsiteX177" fmla="*/ 1461111 w 8613217"/>
                <a:gd name="connsiteY177" fmla="*/ 2109895 h 6281670"/>
                <a:gd name="connsiteX178" fmla="*/ 1501492 w 8613217"/>
                <a:gd name="connsiteY178" fmla="*/ 1918759 h 6281670"/>
                <a:gd name="connsiteX179" fmla="*/ 1395155 w 8613217"/>
                <a:gd name="connsiteY179" fmla="*/ 1570812 h 6281670"/>
                <a:gd name="connsiteX180" fmla="*/ 937507 w 8613217"/>
                <a:gd name="connsiteY180" fmla="*/ 860783 h 6281670"/>
                <a:gd name="connsiteX181" fmla="*/ 682435 w 8613217"/>
                <a:gd name="connsiteY181" fmla="*/ 471109 h 6281670"/>
                <a:gd name="connsiteX182" fmla="*/ 590905 w 8613217"/>
                <a:gd name="connsiteY182" fmla="*/ 214691 h 6281670"/>
                <a:gd name="connsiteX183" fmla="*/ 581483 w 8613217"/>
                <a:gd name="connsiteY183" fmla="*/ 222767 h 6281670"/>
                <a:gd name="connsiteX184" fmla="*/ 555909 w 8613217"/>
                <a:gd name="connsiteY184" fmla="*/ 262475 h 6281670"/>
                <a:gd name="connsiteX185" fmla="*/ 423998 w 8613217"/>
                <a:gd name="connsiteY185" fmla="*/ 619845 h 6281670"/>
                <a:gd name="connsiteX186" fmla="*/ 443515 w 8613217"/>
                <a:gd name="connsiteY186" fmla="*/ 1227575 h 6281670"/>
                <a:gd name="connsiteX187" fmla="*/ 806942 w 8613217"/>
                <a:gd name="connsiteY187" fmla="*/ 1996156 h 6281670"/>
                <a:gd name="connsiteX188" fmla="*/ 1087589 w 8613217"/>
                <a:gd name="connsiteY188" fmla="*/ 2216231 h 6281670"/>
                <a:gd name="connsiteX189" fmla="*/ 1317086 w 8613217"/>
                <a:gd name="connsiteY189" fmla="*/ 2233729 h 6281670"/>
                <a:gd name="connsiteX190" fmla="*/ 1327181 w 8613217"/>
                <a:gd name="connsiteY190" fmla="*/ 2198060 h 6281670"/>
                <a:gd name="connsiteX191" fmla="*/ 816364 w 8613217"/>
                <a:gd name="connsiteY191" fmla="*/ 1324489 h 6281670"/>
                <a:gd name="connsiteX192" fmla="*/ 702625 w 8613217"/>
                <a:gd name="connsiteY192" fmla="*/ 1031056 h 6281670"/>
                <a:gd name="connsiteX193" fmla="*/ 767908 w 8613217"/>
                <a:gd name="connsiteY193" fmla="*/ 1173061 h 6281670"/>
                <a:gd name="connsiteX194" fmla="*/ 1444285 w 8613217"/>
                <a:gd name="connsiteY194" fmla="*/ 2226326 h 6281670"/>
                <a:gd name="connsiteX195" fmla="*/ 2209501 w 8613217"/>
                <a:gd name="connsiteY195" fmla="*/ 2876457 h 6281670"/>
                <a:gd name="connsiteX196" fmla="*/ 2308434 w 8613217"/>
                <a:gd name="connsiteY196" fmla="*/ 2939720 h 6281670"/>
                <a:gd name="connsiteX197" fmla="*/ 2340738 w 8613217"/>
                <a:gd name="connsiteY197" fmla="*/ 2972025 h 6281670"/>
                <a:gd name="connsiteX198" fmla="*/ 2302377 w 8613217"/>
                <a:gd name="connsiteY198" fmla="*/ 2972025 h 6281670"/>
                <a:gd name="connsiteX199" fmla="*/ 2266034 w 8613217"/>
                <a:gd name="connsiteY199" fmla="*/ 2967313 h 6281670"/>
                <a:gd name="connsiteX200" fmla="*/ 1817807 w 8613217"/>
                <a:gd name="connsiteY200" fmla="*/ 3025866 h 6281670"/>
                <a:gd name="connsiteX201" fmla="*/ 1007500 w 8613217"/>
                <a:gd name="connsiteY201" fmla="*/ 3309877 h 6281670"/>
                <a:gd name="connsiteX202" fmla="*/ 960389 w 8613217"/>
                <a:gd name="connsiteY202" fmla="*/ 3293725 h 6281670"/>
                <a:gd name="connsiteX203" fmla="*/ 446207 w 8613217"/>
                <a:gd name="connsiteY203" fmla="*/ 3134221 h 6281670"/>
                <a:gd name="connsiteX204" fmla="*/ 217383 w 8613217"/>
                <a:gd name="connsiteY204" fmla="*/ 3227096 h 6281670"/>
                <a:gd name="connsiteX205" fmla="*/ 0 w 8613217"/>
                <a:gd name="connsiteY205" fmla="*/ 3236518 h 6281670"/>
                <a:gd name="connsiteX206" fmla="*/ 0 w 8613217"/>
                <a:gd name="connsiteY206" fmla="*/ 3330740 h 6281670"/>
                <a:gd name="connsiteX207" fmla="*/ 9422 w 8613217"/>
                <a:gd name="connsiteY207" fmla="*/ 3346892 h 6281670"/>
                <a:gd name="connsiteX208" fmla="*/ 255072 w 8613217"/>
                <a:gd name="connsiteY208" fmla="*/ 3717723 h 6281670"/>
                <a:gd name="connsiteX209" fmla="*/ 747044 w 8613217"/>
                <a:gd name="connsiteY209" fmla="*/ 3826078 h 6281670"/>
                <a:gd name="connsiteX210" fmla="*/ 1016249 w 8613217"/>
                <a:gd name="connsiteY210" fmla="*/ 3490244 h 6281670"/>
                <a:gd name="connsiteX211" fmla="*/ 981253 w 8613217"/>
                <a:gd name="connsiteY211" fmla="*/ 3461305 h 6281670"/>
                <a:gd name="connsiteX212" fmla="*/ 563312 w 8613217"/>
                <a:gd name="connsiteY212" fmla="*/ 3490917 h 6281670"/>
                <a:gd name="connsiteX213" fmla="*/ 390347 w 8613217"/>
                <a:gd name="connsiteY213" fmla="*/ 3460632 h 6281670"/>
                <a:gd name="connsiteX214" fmla="*/ 489953 w 8613217"/>
                <a:gd name="connsiteY214" fmla="*/ 3463997 h 6281670"/>
                <a:gd name="connsiteX215" fmla="*/ 903183 w 8613217"/>
                <a:gd name="connsiteY215" fmla="*/ 3408137 h 6281670"/>
                <a:gd name="connsiteX216" fmla="*/ 1043170 w 8613217"/>
                <a:gd name="connsiteY216" fmla="*/ 3372467 h 6281670"/>
                <a:gd name="connsiteX217" fmla="*/ 1508895 w 8613217"/>
                <a:gd name="connsiteY217" fmla="*/ 3218347 h 6281670"/>
                <a:gd name="connsiteX218" fmla="*/ 1912029 w 8613217"/>
                <a:gd name="connsiteY218" fmla="*/ 3101243 h 6281670"/>
                <a:gd name="connsiteX219" fmla="*/ 1912029 w 8613217"/>
                <a:gd name="connsiteY219" fmla="*/ 3101243 h 6281670"/>
                <a:gd name="connsiteX220" fmla="*/ 1924816 w 8613217"/>
                <a:gd name="connsiteY220" fmla="*/ 3099224 h 6281670"/>
                <a:gd name="connsiteX221" fmla="*/ 1986061 w 8613217"/>
                <a:gd name="connsiteY221" fmla="*/ 3087783 h 6281670"/>
                <a:gd name="connsiteX222" fmla="*/ 1992791 w 8613217"/>
                <a:gd name="connsiteY222" fmla="*/ 3087110 h 6281670"/>
                <a:gd name="connsiteX223" fmla="*/ 2087013 w 8613217"/>
                <a:gd name="connsiteY223" fmla="*/ 3074322 h 6281670"/>
                <a:gd name="connsiteX224" fmla="*/ 2113933 w 8613217"/>
                <a:gd name="connsiteY224" fmla="*/ 3072976 h 6281670"/>
                <a:gd name="connsiteX225" fmla="*/ 2118644 w 8613217"/>
                <a:gd name="connsiteY225" fmla="*/ 3064227 h 6281670"/>
                <a:gd name="connsiteX226" fmla="*/ 2257958 w 8613217"/>
                <a:gd name="connsiteY226" fmla="*/ 3064227 h 6281670"/>
                <a:gd name="connsiteX227" fmla="*/ 2262669 w 8613217"/>
                <a:gd name="connsiteY227" fmla="*/ 3072976 h 6281670"/>
                <a:gd name="connsiteX228" fmla="*/ 2434960 w 8613217"/>
                <a:gd name="connsiteY228" fmla="*/ 3101243 h 6281670"/>
                <a:gd name="connsiteX229" fmla="*/ 2635518 w 8613217"/>
                <a:gd name="connsiteY229" fmla="*/ 3164506 h 6281670"/>
                <a:gd name="connsiteX230" fmla="*/ 3038653 w 8613217"/>
                <a:gd name="connsiteY230" fmla="*/ 3453902 h 6281670"/>
                <a:gd name="connsiteX231" fmla="*/ 3580428 w 8613217"/>
                <a:gd name="connsiteY231" fmla="*/ 4087880 h 6281670"/>
                <a:gd name="connsiteX232" fmla="*/ 3776274 w 8613217"/>
                <a:gd name="connsiteY232" fmla="*/ 4626290 h 6281670"/>
                <a:gd name="connsiteX233" fmla="*/ 3813963 w 8613217"/>
                <a:gd name="connsiteY233" fmla="*/ 4802619 h 6281670"/>
                <a:gd name="connsiteX234" fmla="*/ 3811944 w 8613217"/>
                <a:gd name="connsiteY234" fmla="*/ 5407658 h 6281670"/>
                <a:gd name="connsiteX235" fmla="*/ 3881265 w 8613217"/>
                <a:gd name="connsiteY235" fmla="*/ 5874056 h 6281670"/>
                <a:gd name="connsiteX236" fmla="*/ 3879919 w 8613217"/>
                <a:gd name="connsiteY236" fmla="*/ 5898957 h 6281670"/>
                <a:gd name="connsiteX237" fmla="*/ 3757430 w 8613217"/>
                <a:gd name="connsiteY237" fmla="*/ 5946068 h 6281670"/>
                <a:gd name="connsiteX238" fmla="*/ 3743970 w 8613217"/>
                <a:gd name="connsiteY238" fmla="*/ 6053750 h 6281670"/>
                <a:gd name="connsiteX239" fmla="*/ 3803195 w 8613217"/>
                <a:gd name="connsiteY239" fmla="*/ 6092112 h 6281670"/>
                <a:gd name="connsiteX240" fmla="*/ 3896071 w 8613217"/>
                <a:gd name="connsiteY240" fmla="*/ 6023464 h 6281670"/>
                <a:gd name="connsiteX241" fmla="*/ 3920972 w 8613217"/>
                <a:gd name="connsiteY241" fmla="*/ 5996544 h 6281670"/>
                <a:gd name="connsiteX242" fmla="*/ 3918953 w 8613217"/>
                <a:gd name="connsiteY242" fmla="*/ 6053077 h 6281670"/>
                <a:gd name="connsiteX243" fmla="*/ 3931741 w 8613217"/>
                <a:gd name="connsiteY243" fmla="*/ 6077978 h 6281670"/>
                <a:gd name="connsiteX244" fmla="*/ 3951931 w 8613217"/>
                <a:gd name="connsiteY244" fmla="*/ 6055769 h 6281670"/>
                <a:gd name="connsiteX245" fmla="*/ 3972121 w 8613217"/>
                <a:gd name="connsiteY245" fmla="*/ 5988468 h 6281670"/>
                <a:gd name="connsiteX246" fmla="*/ 3994331 w 8613217"/>
                <a:gd name="connsiteY246" fmla="*/ 5968277 h 6281670"/>
                <a:gd name="connsiteX247" fmla="*/ 4005099 w 8613217"/>
                <a:gd name="connsiteY247" fmla="*/ 5995198 h 6281670"/>
                <a:gd name="connsiteX248" fmla="*/ 4071054 w 8613217"/>
                <a:gd name="connsiteY248" fmla="*/ 6040290 h 6281670"/>
                <a:gd name="connsiteX249" fmla="*/ 4100667 w 8613217"/>
                <a:gd name="connsiteY249" fmla="*/ 6026829 h 6281670"/>
                <a:gd name="connsiteX250" fmla="*/ 4110089 w 8613217"/>
                <a:gd name="connsiteY250" fmla="*/ 5993179 h 6281670"/>
                <a:gd name="connsiteX251" fmla="*/ 4124895 w 8613217"/>
                <a:gd name="connsiteY251" fmla="*/ 6032214 h 6281670"/>
                <a:gd name="connsiteX252" fmla="*/ 4117492 w 8613217"/>
                <a:gd name="connsiteY252" fmla="*/ 6106918 h 6281670"/>
                <a:gd name="connsiteX253" fmla="*/ 4080476 w 8613217"/>
                <a:gd name="connsiteY253" fmla="*/ 6141242 h 6281670"/>
                <a:gd name="connsiteX254" fmla="*/ 4176717 w 8613217"/>
                <a:gd name="connsiteY254" fmla="*/ 6189025 h 6281670"/>
                <a:gd name="connsiteX255" fmla="*/ 4170660 w 8613217"/>
                <a:gd name="connsiteY255" fmla="*/ 6271133 h 6281670"/>
                <a:gd name="connsiteX256" fmla="*/ 4195562 w 8613217"/>
                <a:gd name="connsiteY256" fmla="*/ 6277863 h 6281670"/>
                <a:gd name="connsiteX257" fmla="*/ 4261517 w 8613217"/>
                <a:gd name="connsiteY257" fmla="*/ 6267768 h 6281670"/>
                <a:gd name="connsiteX258" fmla="*/ 4289784 w 8613217"/>
                <a:gd name="connsiteY258" fmla="*/ 6247578 h 6281670"/>
                <a:gd name="connsiteX259" fmla="*/ 4295840 w 8613217"/>
                <a:gd name="connsiteY259" fmla="*/ 6204505 h 6281670"/>
                <a:gd name="connsiteX260" fmla="*/ 4305936 w 8613217"/>
                <a:gd name="connsiteY260" fmla="*/ 6182969 h 6281670"/>
                <a:gd name="connsiteX261" fmla="*/ 4324107 w 8613217"/>
                <a:gd name="connsiteY261" fmla="*/ 6199794 h 6281670"/>
                <a:gd name="connsiteX262" fmla="*/ 4336894 w 8613217"/>
                <a:gd name="connsiteY262" fmla="*/ 6230752 h 6281670"/>
                <a:gd name="connsiteX263" fmla="*/ 4342951 w 8613217"/>
                <a:gd name="connsiteY263" fmla="*/ 6226714 h 6281670"/>
                <a:gd name="connsiteX264" fmla="*/ 4369872 w 8613217"/>
                <a:gd name="connsiteY264" fmla="*/ 6185660 h 6281670"/>
                <a:gd name="connsiteX265" fmla="*/ 4382659 w 8613217"/>
                <a:gd name="connsiteY265" fmla="*/ 6234791 h 6281670"/>
                <a:gd name="connsiteX266" fmla="*/ 4406888 w 8613217"/>
                <a:gd name="connsiteY266" fmla="*/ 6265749 h 6281670"/>
                <a:gd name="connsiteX267" fmla="*/ 4484284 w 8613217"/>
                <a:gd name="connsiteY267" fmla="*/ 6275171 h 6281670"/>
                <a:gd name="connsiteX268" fmla="*/ 4499090 w 8613217"/>
                <a:gd name="connsiteY268" fmla="*/ 6272479 h 6281670"/>
                <a:gd name="connsiteX269" fmla="*/ 4512551 w 8613217"/>
                <a:gd name="connsiteY269" fmla="*/ 6181622 h 6281670"/>
                <a:gd name="connsiteX270" fmla="*/ 4572449 w 8613217"/>
                <a:gd name="connsiteY270" fmla="*/ 6153356 h 6281670"/>
                <a:gd name="connsiteX271" fmla="*/ 4575814 w 8613217"/>
                <a:gd name="connsiteY271" fmla="*/ 6127781 h 6281670"/>
                <a:gd name="connsiteX272" fmla="*/ 4538125 w 8613217"/>
                <a:gd name="connsiteY272" fmla="*/ 6076633 h 6281670"/>
                <a:gd name="connsiteX273" fmla="*/ 4536779 w 8613217"/>
                <a:gd name="connsiteY273" fmla="*/ 6042309 h 6281670"/>
                <a:gd name="connsiteX274" fmla="*/ 4573122 w 8613217"/>
                <a:gd name="connsiteY274" fmla="*/ 6032214 h 6281670"/>
                <a:gd name="connsiteX275" fmla="*/ 4637731 w 8613217"/>
                <a:gd name="connsiteY275" fmla="*/ 6051058 h 6281670"/>
                <a:gd name="connsiteX276" fmla="*/ 4665997 w 8613217"/>
                <a:gd name="connsiteY276" fmla="*/ 6029522 h 6281670"/>
                <a:gd name="connsiteX277" fmla="*/ 4665997 w 8613217"/>
                <a:gd name="connsiteY277" fmla="*/ 5985776 h 6281670"/>
                <a:gd name="connsiteX278" fmla="*/ 4681477 w 8613217"/>
                <a:gd name="connsiteY278" fmla="*/ 5966931 h 6281670"/>
                <a:gd name="connsiteX279" fmla="*/ 4701667 w 8613217"/>
                <a:gd name="connsiteY279" fmla="*/ 5981065 h 6281670"/>
                <a:gd name="connsiteX280" fmla="*/ 4724550 w 8613217"/>
                <a:gd name="connsiteY280" fmla="*/ 6054423 h 6281670"/>
                <a:gd name="connsiteX281" fmla="*/ 4743394 w 8613217"/>
                <a:gd name="connsiteY281" fmla="*/ 6073268 h 6281670"/>
                <a:gd name="connsiteX282" fmla="*/ 4752143 w 8613217"/>
                <a:gd name="connsiteY282" fmla="*/ 6050385 h 6281670"/>
                <a:gd name="connsiteX283" fmla="*/ 4752143 w 8613217"/>
                <a:gd name="connsiteY283" fmla="*/ 5996544 h 6281670"/>
                <a:gd name="connsiteX284" fmla="*/ 4800600 w 8613217"/>
                <a:gd name="connsiteY284" fmla="*/ 6046347 h 6281670"/>
                <a:gd name="connsiteX285" fmla="*/ 4859825 w 8613217"/>
                <a:gd name="connsiteY285" fmla="*/ 6088747 h 6281670"/>
                <a:gd name="connsiteX286" fmla="*/ 4932511 w 8613217"/>
                <a:gd name="connsiteY286" fmla="*/ 6036252 h 6281670"/>
                <a:gd name="connsiteX287" fmla="*/ 4919050 w 8613217"/>
                <a:gd name="connsiteY287" fmla="*/ 5940011 h 6281670"/>
                <a:gd name="connsiteX288" fmla="*/ 4830213 w 8613217"/>
                <a:gd name="connsiteY288" fmla="*/ 5933281 h 6281670"/>
                <a:gd name="connsiteX289" fmla="*/ 4779064 w 8613217"/>
                <a:gd name="connsiteY289" fmla="*/ 5876074 h 6281670"/>
                <a:gd name="connsiteX290" fmla="*/ 4778391 w 8613217"/>
                <a:gd name="connsiteY290" fmla="*/ 5829637 h 6281670"/>
                <a:gd name="connsiteX291" fmla="*/ 5091342 w 8613217"/>
                <a:gd name="connsiteY291" fmla="*/ 5236712 h 6281670"/>
                <a:gd name="connsiteX292" fmla="*/ 5116243 w 8613217"/>
                <a:gd name="connsiteY292" fmla="*/ 5202389 h 6281670"/>
                <a:gd name="connsiteX293" fmla="*/ 5269690 w 8613217"/>
                <a:gd name="connsiteY293" fmla="*/ 5086631 h 6281670"/>
                <a:gd name="connsiteX294" fmla="*/ 5744837 w 8613217"/>
                <a:gd name="connsiteY294" fmla="*/ 4795889 h 6281670"/>
                <a:gd name="connsiteX295" fmla="*/ 5814830 w 8613217"/>
                <a:gd name="connsiteY295" fmla="*/ 4775699 h 6281670"/>
                <a:gd name="connsiteX296" fmla="*/ 6103553 w 8613217"/>
                <a:gd name="connsiteY296" fmla="*/ 4765603 h 6281670"/>
                <a:gd name="connsiteX297" fmla="*/ 7086824 w 8613217"/>
                <a:gd name="connsiteY297" fmla="*/ 4811369 h 6281670"/>
                <a:gd name="connsiteX298" fmla="*/ 7489959 w 8613217"/>
                <a:gd name="connsiteY298" fmla="*/ 4805311 h 6281670"/>
                <a:gd name="connsiteX299" fmla="*/ 7516880 w 8613217"/>
                <a:gd name="connsiteY299" fmla="*/ 4801946 h 6281670"/>
                <a:gd name="connsiteX300" fmla="*/ 7536397 w 8613217"/>
                <a:gd name="connsiteY300" fmla="*/ 4800600 h 6281670"/>
                <a:gd name="connsiteX301" fmla="*/ 7619850 w 8613217"/>
                <a:gd name="connsiteY301" fmla="*/ 4791178 h 6281670"/>
                <a:gd name="connsiteX302" fmla="*/ 7661577 w 8613217"/>
                <a:gd name="connsiteY302" fmla="*/ 4813388 h 6281670"/>
                <a:gd name="connsiteX303" fmla="*/ 7920014 w 8613217"/>
                <a:gd name="connsiteY303" fmla="*/ 5004523 h 6281670"/>
                <a:gd name="connsiteX304" fmla="*/ 8354780 w 8613217"/>
                <a:gd name="connsiteY304" fmla="*/ 4830886 h 6281670"/>
                <a:gd name="connsiteX305" fmla="*/ 8579567 w 8613217"/>
                <a:gd name="connsiteY305" fmla="*/ 4409580 h 6281670"/>
                <a:gd name="connsiteX306" fmla="*/ 8613217 w 8613217"/>
                <a:gd name="connsiteY306" fmla="*/ 4250076 h 6281670"/>
                <a:gd name="connsiteX307" fmla="*/ 8613217 w 8613217"/>
                <a:gd name="connsiteY307" fmla="*/ 4196235 h 6281670"/>
                <a:gd name="connsiteX308" fmla="*/ 8420062 w 8613217"/>
                <a:gd name="connsiteY308" fmla="*/ 4211041 h 6281670"/>
                <a:gd name="connsiteX309" fmla="*/ 4571776 w 8613217"/>
                <a:gd name="connsiteY309" fmla="*/ 915970 h 6281670"/>
                <a:gd name="connsiteX310" fmla="*/ 4583890 w 8613217"/>
                <a:gd name="connsiteY310" fmla="*/ 888377 h 6281670"/>
                <a:gd name="connsiteX311" fmla="*/ 4571776 w 8613217"/>
                <a:gd name="connsiteY311" fmla="*/ 915970 h 6281670"/>
                <a:gd name="connsiteX312" fmla="*/ 2362948 w 8613217"/>
                <a:gd name="connsiteY312" fmla="*/ 965100 h 6281670"/>
                <a:gd name="connsiteX313" fmla="*/ 2363621 w 8613217"/>
                <a:gd name="connsiteY313" fmla="*/ 962408 h 6281670"/>
                <a:gd name="connsiteX314" fmla="*/ 2368332 w 8613217"/>
                <a:gd name="connsiteY314" fmla="*/ 967119 h 6281670"/>
                <a:gd name="connsiteX315" fmla="*/ 2362948 w 8613217"/>
                <a:gd name="connsiteY315" fmla="*/ 965100 h 6281670"/>
                <a:gd name="connsiteX316" fmla="*/ 2435633 w 8613217"/>
                <a:gd name="connsiteY316" fmla="*/ 1055284 h 6281670"/>
                <a:gd name="connsiteX317" fmla="*/ 2426211 w 8613217"/>
                <a:gd name="connsiteY317" fmla="*/ 1053265 h 6281670"/>
                <a:gd name="connsiteX318" fmla="*/ 2370351 w 8613217"/>
                <a:gd name="connsiteY318" fmla="*/ 968465 h 6281670"/>
                <a:gd name="connsiteX319" fmla="*/ 2432268 w 8613217"/>
                <a:gd name="connsiteY319" fmla="*/ 1045862 h 6281670"/>
                <a:gd name="connsiteX320" fmla="*/ 2435633 w 8613217"/>
                <a:gd name="connsiteY320" fmla="*/ 1055284 h 6281670"/>
                <a:gd name="connsiteX321" fmla="*/ 695895 w 8613217"/>
                <a:gd name="connsiteY321" fmla="*/ 1016922 h 6281670"/>
                <a:gd name="connsiteX322" fmla="*/ 692530 w 8613217"/>
                <a:gd name="connsiteY322" fmla="*/ 1005481 h 6281670"/>
                <a:gd name="connsiteX323" fmla="*/ 695895 w 8613217"/>
                <a:gd name="connsiteY323" fmla="*/ 1016922 h 6281670"/>
                <a:gd name="connsiteX324" fmla="*/ 4511205 w 8613217"/>
                <a:gd name="connsiteY324" fmla="*/ 6014042 h 6281670"/>
                <a:gd name="connsiteX325" fmla="*/ 4537452 w 8613217"/>
                <a:gd name="connsiteY325" fmla="*/ 5944049 h 6281670"/>
                <a:gd name="connsiteX326" fmla="*/ 4511205 w 8613217"/>
                <a:gd name="connsiteY326" fmla="*/ 6014042 h 6281670"/>
                <a:gd name="connsiteX327" fmla="*/ 4750797 w 8613217"/>
                <a:gd name="connsiteY327" fmla="*/ 5917128 h 6281670"/>
                <a:gd name="connsiteX328" fmla="*/ 4741375 w 8613217"/>
                <a:gd name="connsiteY328" fmla="*/ 5939338 h 6281670"/>
                <a:gd name="connsiteX329" fmla="*/ 4732626 w 8613217"/>
                <a:gd name="connsiteY329" fmla="*/ 5935300 h 6281670"/>
                <a:gd name="connsiteX330" fmla="*/ 4727915 w 8613217"/>
                <a:gd name="connsiteY330" fmla="*/ 5907706 h 6281670"/>
                <a:gd name="connsiteX331" fmla="*/ 4750797 w 8613217"/>
                <a:gd name="connsiteY331" fmla="*/ 5875402 h 6281670"/>
                <a:gd name="connsiteX332" fmla="*/ 4750797 w 8613217"/>
                <a:gd name="connsiteY332" fmla="*/ 5917128 h 6281670"/>
                <a:gd name="connsiteX333" fmla="*/ 4875978 w 8613217"/>
                <a:gd name="connsiteY333" fmla="*/ 5457461 h 6281670"/>
                <a:gd name="connsiteX334" fmla="*/ 4616868 w 8613217"/>
                <a:gd name="connsiteY334" fmla="*/ 5877421 h 6281670"/>
                <a:gd name="connsiteX335" fmla="*/ 4562354 w 8613217"/>
                <a:gd name="connsiteY335" fmla="*/ 5884824 h 6281670"/>
                <a:gd name="connsiteX336" fmla="*/ 4880015 w 8613217"/>
                <a:gd name="connsiteY336" fmla="*/ 5419772 h 6281670"/>
                <a:gd name="connsiteX337" fmla="*/ 4875978 w 8613217"/>
                <a:gd name="connsiteY337" fmla="*/ 5457461 h 6281670"/>
                <a:gd name="connsiteX338" fmla="*/ 5020675 w 8613217"/>
                <a:gd name="connsiteY338" fmla="*/ 5141145 h 6281670"/>
                <a:gd name="connsiteX339" fmla="*/ 4989717 w 8613217"/>
                <a:gd name="connsiteY339" fmla="*/ 5179506 h 6281670"/>
                <a:gd name="connsiteX340" fmla="*/ 4445922 w 8613217"/>
                <a:gd name="connsiteY340" fmla="*/ 5878767 h 6281670"/>
                <a:gd name="connsiteX341" fmla="*/ 4415637 w 8613217"/>
                <a:gd name="connsiteY341" fmla="*/ 5953471 h 6281670"/>
                <a:gd name="connsiteX342" fmla="*/ 4357085 w 8613217"/>
                <a:gd name="connsiteY342" fmla="*/ 6075286 h 6281670"/>
                <a:gd name="connsiteX343" fmla="*/ 4338240 w 8613217"/>
                <a:gd name="connsiteY343" fmla="*/ 6125762 h 6281670"/>
                <a:gd name="connsiteX344" fmla="*/ 4322761 w 8613217"/>
                <a:gd name="connsiteY344" fmla="*/ 6080671 h 6281670"/>
                <a:gd name="connsiteX345" fmla="*/ 4306609 w 8613217"/>
                <a:gd name="connsiteY345" fmla="*/ 6061826 h 6281670"/>
                <a:gd name="connsiteX346" fmla="*/ 4295168 w 8613217"/>
                <a:gd name="connsiteY346" fmla="*/ 6082689 h 6281670"/>
                <a:gd name="connsiteX347" fmla="*/ 4292475 w 8613217"/>
                <a:gd name="connsiteY347" fmla="*/ 6112302 h 6281670"/>
                <a:gd name="connsiteX348" fmla="*/ 4277669 w 8613217"/>
                <a:gd name="connsiteY348" fmla="*/ 6097496 h 6281670"/>
                <a:gd name="connsiteX349" fmla="*/ 4183447 w 8613217"/>
                <a:gd name="connsiteY349" fmla="*/ 5282478 h 6281670"/>
                <a:gd name="connsiteX350" fmla="*/ 4412945 w 8613217"/>
                <a:gd name="connsiteY350" fmla="*/ 4743394 h 6281670"/>
                <a:gd name="connsiteX351" fmla="*/ 5036828 w 8613217"/>
                <a:gd name="connsiteY351" fmla="*/ 3935106 h 6281670"/>
                <a:gd name="connsiteX352" fmla="*/ 5054999 w 8613217"/>
                <a:gd name="connsiteY352" fmla="*/ 3966064 h 6281670"/>
                <a:gd name="connsiteX353" fmla="*/ 5020675 w 8613217"/>
                <a:gd name="connsiteY35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91590 w 8613217"/>
                <a:gd name="connsiteY163" fmla="*/ 2576966 h 6281670"/>
                <a:gd name="connsiteX164" fmla="*/ 3504378 w 8613217"/>
                <a:gd name="connsiteY164" fmla="*/ 2605906 h 6281670"/>
                <a:gd name="connsiteX165" fmla="*/ 3733875 w 8613217"/>
                <a:gd name="connsiteY165" fmla="*/ 3249979 h 6281670"/>
                <a:gd name="connsiteX166" fmla="*/ 3823385 w 8613217"/>
                <a:gd name="connsiteY166" fmla="*/ 4359777 h 6281670"/>
                <a:gd name="connsiteX167" fmla="*/ 3816655 w 8613217"/>
                <a:gd name="connsiteY167" fmla="*/ 4369199 h 6281670"/>
                <a:gd name="connsiteX168" fmla="*/ 3800503 w 8613217"/>
                <a:gd name="connsiteY168" fmla="*/ 4322761 h 6281670"/>
                <a:gd name="connsiteX169" fmla="*/ 3407464 w 8613217"/>
                <a:gd name="connsiteY169" fmla="*/ 3663208 h 6281670"/>
                <a:gd name="connsiteX170" fmla="*/ 2516395 w 8613217"/>
                <a:gd name="connsiteY170" fmla="*/ 2980101 h 6281670"/>
                <a:gd name="connsiteX171" fmla="*/ 2502934 w 8613217"/>
                <a:gd name="connsiteY171" fmla="*/ 2971351 h 6281670"/>
                <a:gd name="connsiteX172" fmla="*/ 2390541 w 8613217"/>
                <a:gd name="connsiteY172" fmla="*/ 2898666 h 6281670"/>
                <a:gd name="connsiteX173" fmla="*/ 2247863 w 8613217"/>
                <a:gd name="connsiteY173" fmla="*/ 2802425 h 6281670"/>
                <a:gd name="connsiteX174" fmla="*/ 2055381 w 8613217"/>
                <a:gd name="connsiteY174" fmla="*/ 2665131 h 6281670"/>
                <a:gd name="connsiteX175" fmla="*/ 1471879 w 8613217"/>
                <a:gd name="connsiteY175" fmla="*/ 2148930 h 6281670"/>
                <a:gd name="connsiteX176" fmla="*/ 1461111 w 8613217"/>
                <a:gd name="connsiteY176" fmla="*/ 2109895 h 6281670"/>
                <a:gd name="connsiteX177" fmla="*/ 1501492 w 8613217"/>
                <a:gd name="connsiteY177" fmla="*/ 1918759 h 6281670"/>
                <a:gd name="connsiteX178" fmla="*/ 1395155 w 8613217"/>
                <a:gd name="connsiteY178" fmla="*/ 1570812 h 6281670"/>
                <a:gd name="connsiteX179" fmla="*/ 937507 w 8613217"/>
                <a:gd name="connsiteY179" fmla="*/ 860783 h 6281670"/>
                <a:gd name="connsiteX180" fmla="*/ 682435 w 8613217"/>
                <a:gd name="connsiteY180" fmla="*/ 471109 h 6281670"/>
                <a:gd name="connsiteX181" fmla="*/ 590905 w 8613217"/>
                <a:gd name="connsiteY181" fmla="*/ 214691 h 6281670"/>
                <a:gd name="connsiteX182" fmla="*/ 581483 w 8613217"/>
                <a:gd name="connsiteY182" fmla="*/ 222767 h 6281670"/>
                <a:gd name="connsiteX183" fmla="*/ 555909 w 8613217"/>
                <a:gd name="connsiteY183" fmla="*/ 262475 h 6281670"/>
                <a:gd name="connsiteX184" fmla="*/ 423998 w 8613217"/>
                <a:gd name="connsiteY184" fmla="*/ 619845 h 6281670"/>
                <a:gd name="connsiteX185" fmla="*/ 443515 w 8613217"/>
                <a:gd name="connsiteY185" fmla="*/ 1227575 h 6281670"/>
                <a:gd name="connsiteX186" fmla="*/ 806942 w 8613217"/>
                <a:gd name="connsiteY186" fmla="*/ 1996156 h 6281670"/>
                <a:gd name="connsiteX187" fmla="*/ 1087589 w 8613217"/>
                <a:gd name="connsiteY187" fmla="*/ 2216231 h 6281670"/>
                <a:gd name="connsiteX188" fmla="*/ 1317086 w 8613217"/>
                <a:gd name="connsiteY188" fmla="*/ 2233729 h 6281670"/>
                <a:gd name="connsiteX189" fmla="*/ 1327181 w 8613217"/>
                <a:gd name="connsiteY189" fmla="*/ 2198060 h 6281670"/>
                <a:gd name="connsiteX190" fmla="*/ 816364 w 8613217"/>
                <a:gd name="connsiteY190" fmla="*/ 1324489 h 6281670"/>
                <a:gd name="connsiteX191" fmla="*/ 702625 w 8613217"/>
                <a:gd name="connsiteY191" fmla="*/ 1031056 h 6281670"/>
                <a:gd name="connsiteX192" fmla="*/ 767908 w 8613217"/>
                <a:gd name="connsiteY192" fmla="*/ 1173061 h 6281670"/>
                <a:gd name="connsiteX193" fmla="*/ 1444285 w 8613217"/>
                <a:gd name="connsiteY193" fmla="*/ 2226326 h 6281670"/>
                <a:gd name="connsiteX194" fmla="*/ 2209501 w 8613217"/>
                <a:gd name="connsiteY194" fmla="*/ 2876457 h 6281670"/>
                <a:gd name="connsiteX195" fmla="*/ 2308434 w 8613217"/>
                <a:gd name="connsiteY195" fmla="*/ 2939720 h 6281670"/>
                <a:gd name="connsiteX196" fmla="*/ 2340738 w 8613217"/>
                <a:gd name="connsiteY196" fmla="*/ 2972025 h 6281670"/>
                <a:gd name="connsiteX197" fmla="*/ 2302377 w 8613217"/>
                <a:gd name="connsiteY197" fmla="*/ 2972025 h 6281670"/>
                <a:gd name="connsiteX198" fmla="*/ 2266034 w 8613217"/>
                <a:gd name="connsiteY198" fmla="*/ 2967313 h 6281670"/>
                <a:gd name="connsiteX199" fmla="*/ 1817807 w 8613217"/>
                <a:gd name="connsiteY199" fmla="*/ 3025866 h 6281670"/>
                <a:gd name="connsiteX200" fmla="*/ 1007500 w 8613217"/>
                <a:gd name="connsiteY200" fmla="*/ 3309877 h 6281670"/>
                <a:gd name="connsiteX201" fmla="*/ 960389 w 8613217"/>
                <a:gd name="connsiteY201" fmla="*/ 3293725 h 6281670"/>
                <a:gd name="connsiteX202" fmla="*/ 446207 w 8613217"/>
                <a:gd name="connsiteY202" fmla="*/ 3134221 h 6281670"/>
                <a:gd name="connsiteX203" fmla="*/ 217383 w 8613217"/>
                <a:gd name="connsiteY203" fmla="*/ 3227096 h 6281670"/>
                <a:gd name="connsiteX204" fmla="*/ 0 w 8613217"/>
                <a:gd name="connsiteY204" fmla="*/ 3236518 h 6281670"/>
                <a:gd name="connsiteX205" fmla="*/ 0 w 8613217"/>
                <a:gd name="connsiteY205" fmla="*/ 3330740 h 6281670"/>
                <a:gd name="connsiteX206" fmla="*/ 9422 w 8613217"/>
                <a:gd name="connsiteY206" fmla="*/ 3346892 h 6281670"/>
                <a:gd name="connsiteX207" fmla="*/ 255072 w 8613217"/>
                <a:gd name="connsiteY207" fmla="*/ 3717723 h 6281670"/>
                <a:gd name="connsiteX208" fmla="*/ 747044 w 8613217"/>
                <a:gd name="connsiteY208" fmla="*/ 3826078 h 6281670"/>
                <a:gd name="connsiteX209" fmla="*/ 1016249 w 8613217"/>
                <a:gd name="connsiteY209" fmla="*/ 3490244 h 6281670"/>
                <a:gd name="connsiteX210" fmla="*/ 981253 w 8613217"/>
                <a:gd name="connsiteY210" fmla="*/ 3461305 h 6281670"/>
                <a:gd name="connsiteX211" fmla="*/ 563312 w 8613217"/>
                <a:gd name="connsiteY211" fmla="*/ 3490917 h 6281670"/>
                <a:gd name="connsiteX212" fmla="*/ 390347 w 8613217"/>
                <a:gd name="connsiteY212" fmla="*/ 3460632 h 6281670"/>
                <a:gd name="connsiteX213" fmla="*/ 489953 w 8613217"/>
                <a:gd name="connsiteY213" fmla="*/ 3463997 h 6281670"/>
                <a:gd name="connsiteX214" fmla="*/ 903183 w 8613217"/>
                <a:gd name="connsiteY214" fmla="*/ 3408137 h 6281670"/>
                <a:gd name="connsiteX215" fmla="*/ 1043170 w 8613217"/>
                <a:gd name="connsiteY215" fmla="*/ 3372467 h 6281670"/>
                <a:gd name="connsiteX216" fmla="*/ 1508895 w 8613217"/>
                <a:gd name="connsiteY216" fmla="*/ 3218347 h 6281670"/>
                <a:gd name="connsiteX217" fmla="*/ 1912029 w 8613217"/>
                <a:gd name="connsiteY217" fmla="*/ 3101243 h 6281670"/>
                <a:gd name="connsiteX218" fmla="*/ 1912029 w 8613217"/>
                <a:gd name="connsiteY218" fmla="*/ 3101243 h 6281670"/>
                <a:gd name="connsiteX219" fmla="*/ 1924816 w 8613217"/>
                <a:gd name="connsiteY219" fmla="*/ 3099224 h 6281670"/>
                <a:gd name="connsiteX220" fmla="*/ 1986061 w 8613217"/>
                <a:gd name="connsiteY220" fmla="*/ 3087783 h 6281670"/>
                <a:gd name="connsiteX221" fmla="*/ 1992791 w 8613217"/>
                <a:gd name="connsiteY221" fmla="*/ 3087110 h 6281670"/>
                <a:gd name="connsiteX222" fmla="*/ 2087013 w 8613217"/>
                <a:gd name="connsiteY222" fmla="*/ 3074322 h 6281670"/>
                <a:gd name="connsiteX223" fmla="*/ 2113933 w 8613217"/>
                <a:gd name="connsiteY223" fmla="*/ 3072976 h 6281670"/>
                <a:gd name="connsiteX224" fmla="*/ 2118644 w 8613217"/>
                <a:gd name="connsiteY224" fmla="*/ 3064227 h 6281670"/>
                <a:gd name="connsiteX225" fmla="*/ 2257958 w 8613217"/>
                <a:gd name="connsiteY225" fmla="*/ 3064227 h 6281670"/>
                <a:gd name="connsiteX226" fmla="*/ 2262669 w 8613217"/>
                <a:gd name="connsiteY226" fmla="*/ 3072976 h 6281670"/>
                <a:gd name="connsiteX227" fmla="*/ 2434960 w 8613217"/>
                <a:gd name="connsiteY227" fmla="*/ 3101243 h 6281670"/>
                <a:gd name="connsiteX228" fmla="*/ 2635518 w 8613217"/>
                <a:gd name="connsiteY228" fmla="*/ 3164506 h 6281670"/>
                <a:gd name="connsiteX229" fmla="*/ 3038653 w 8613217"/>
                <a:gd name="connsiteY229" fmla="*/ 3453902 h 6281670"/>
                <a:gd name="connsiteX230" fmla="*/ 3580428 w 8613217"/>
                <a:gd name="connsiteY230" fmla="*/ 4087880 h 6281670"/>
                <a:gd name="connsiteX231" fmla="*/ 3776274 w 8613217"/>
                <a:gd name="connsiteY231" fmla="*/ 4626290 h 6281670"/>
                <a:gd name="connsiteX232" fmla="*/ 3813963 w 8613217"/>
                <a:gd name="connsiteY232" fmla="*/ 4802619 h 6281670"/>
                <a:gd name="connsiteX233" fmla="*/ 3811944 w 8613217"/>
                <a:gd name="connsiteY233" fmla="*/ 5407658 h 6281670"/>
                <a:gd name="connsiteX234" fmla="*/ 3881265 w 8613217"/>
                <a:gd name="connsiteY234" fmla="*/ 5874056 h 6281670"/>
                <a:gd name="connsiteX235" fmla="*/ 3879919 w 8613217"/>
                <a:gd name="connsiteY235" fmla="*/ 5898957 h 6281670"/>
                <a:gd name="connsiteX236" fmla="*/ 3757430 w 8613217"/>
                <a:gd name="connsiteY236" fmla="*/ 5946068 h 6281670"/>
                <a:gd name="connsiteX237" fmla="*/ 3743970 w 8613217"/>
                <a:gd name="connsiteY237" fmla="*/ 6053750 h 6281670"/>
                <a:gd name="connsiteX238" fmla="*/ 3803195 w 8613217"/>
                <a:gd name="connsiteY238" fmla="*/ 6092112 h 6281670"/>
                <a:gd name="connsiteX239" fmla="*/ 3896071 w 8613217"/>
                <a:gd name="connsiteY239" fmla="*/ 6023464 h 6281670"/>
                <a:gd name="connsiteX240" fmla="*/ 3920972 w 8613217"/>
                <a:gd name="connsiteY240" fmla="*/ 5996544 h 6281670"/>
                <a:gd name="connsiteX241" fmla="*/ 3918953 w 8613217"/>
                <a:gd name="connsiteY241" fmla="*/ 6053077 h 6281670"/>
                <a:gd name="connsiteX242" fmla="*/ 3931741 w 8613217"/>
                <a:gd name="connsiteY242" fmla="*/ 6077978 h 6281670"/>
                <a:gd name="connsiteX243" fmla="*/ 3951931 w 8613217"/>
                <a:gd name="connsiteY243" fmla="*/ 6055769 h 6281670"/>
                <a:gd name="connsiteX244" fmla="*/ 3972121 w 8613217"/>
                <a:gd name="connsiteY244" fmla="*/ 5988468 h 6281670"/>
                <a:gd name="connsiteX245" fmla="*/ 3994331 w 8613217"/>
                <a:gd name="connsiteY245" fmla="*/ 5968277 h 6281670"/>
                <a:gd name="connsiteX246" fmla="*/ 4005099 w 8613217"/>
                <a:gd name="connsiteY246" fmla="*/ 5995198 h 6281670"/>
                <a:gd name="connsiteX247" fmla="*/ 4071054 w 8613217"/>
                <a:gd name="connsiteY247" fmla="*/ 6040290 h 6281670"/>
                <a:gd name="connsiteX248" fmla="*/ 4100667 w 8613217"/>
                <a:gd name="connsiteY248" fmla="*/ 6026829 h 6281670"/>
                <a:gd name="connsiteX249" fmla="*/ 4110089 w 8613217"/>
                <a:gd name="connsiteY249" fmla="*/ 5993179 h 6281670"/>
                <a:gd name="connsiteX250" fmla="*/ 4124895 w 8613217"/>
                <a:gd name="connsiteY250" fmla="*/ 6032214 h 6281670"/>
                <a:gd name="connsiteX251" fmla="*/ 4117492 w 8613217"/>
                <a:gd name="connsiteY251" fmla="*/ 6106918 h 6281670"/>
                <a:gd name="connsiteX252" fmla="*/ 4080476 w 8613217"/>
                <a:gd name="connsiteY252" fmla="*/ 6141242 h 6281670"/>
                <a:gd name="connsiteX253" fmla="*/ 4176717 w 8613217"/>
                <a:gd name="connsiteY253" fmla="*/ 6189025 h 6281670"/>
                <a:gd name="connsiteX254" fmla="*/ 4170660 w 8613217"/>
                <a:gd name="connsiteY254" fmla="*/ 6271133 h 6281670"/>
                <a:gd name="connsiteX255" fmla="*/ 4195562 w 8613217"/>
                <a:gd name="connsiteY255" fmla="*/ 6277863 h 6281670"/>
                <a:gd name="connsiteX256" fmla="*/ 4261517 w 8613217"/>
                <a:gd name="connsiteY256" fmla="*/ 6267768 h 6281670"/>
                <a:gd name="connsiteX257" fmla="*/ 4289784 w 8613217"/>
                <a:gd name="connsiteY257" fmla="*/ 6247578 h 6281670"/>
                <a:gd name="connsiteX258" fmla="*/ 4295840 w 8613217"/>
                <a:gd name="connsiteY258" fmla="*/ 6204505 h 6281670"/>
                <a:gd name="connsiteX259" fmla="*/ 4305936 w 8613217"/>
                <a:gd name="connsiteY259" fmla="*/ 6182969 h 6281670"/>
                <a:gd name="connsiteX260" fmla="*/ 4324107 w 8613217"/>
                <a:gd name="connsiteY260" fmla="*/ 6199794 h 6281670"/>
                <a:gd name="connsiteX261" fmla="*/ 4336894 w 8613217"/>
                <a:gd name="connsiteY261" fmla="*/ 6230752 h 6281670"/>
                <a:gd name="connsiteX262" fmla="*/ 4342951 w 8613217"/>
                <a:gd name="connsiteY262" fmla="*/ 6226714 h 6281670"/>
                <a:gd name="connsiteX263" fmla="*/ 4369872 w 8613217"/>
                <a:gd name="connsiteY263" fmla="*/ 6185660 h 6281670"/>
                <a:gd name="connsiteX264" fmla="*/ 4382659 w 8613217"/>
                <a:gd name="connsiteY264" fmla="*/ 6234791 h 6281670"/>
                <a:gd name="connsiteX265" fmla="*/ 4406888 w 8613217"/>
                <a:gd name="connsiteY265" fmla="*/ 6265749 h 6281670"/>
                <a:gd name="connsiteX266" fmla="*/ 4484284 w 8613217"/>
                <a:gd name="connsiteY266" fmla="*/ 6275171 h 6281670"/>
                <a:gd name="connsiteX267" fmla="*/ 4499090 w 8613217"/>
                <a:gd name="connsiteY267" fmla="*/ 6272479 h 6281670"/>
                <a:gd name="connsiteX268" fmla="*/ 4512551 w 8613217"/>
                <a:gd name="connsiteY268" fmla="*/ 6181622 h 6281670"/>
                <a:gd name="connsiteX269" fmla="*/ 4572449 w 8613217"/>
                <a:gd name="connsiteY269" fmla="*/ 6153356 h 6281670"/>
                <a:gd name="connsiteX270" fmla="*/ 4575814 w 8613217"/>
                <a:gd name="connsiteY270" fmla="*/ 6127781 h 6281670"/>
                <a:gd name="connsiteX271" fmla="*/ 4538125 w 8613217"/>
                <a:gd name="connsiteY271" fmla="*/ 6076633 h 6281670"/>
                <a:gd name="connsiteX272" fmla="*/ 4536779 w 8613217"/>
                <a:gd name="connsiteY272" fmla="*/ 6042309 h 6281670"/>
                <a:gd name="connsiteX273" fmla="*/ 4573122 w 8613217"/>
                <a:gd name="connsiteY273" fmla="*/ 6032214 h 6281670"/>
                <a:gd name="connsiteX274" fmla="*/ 4637731 w 8613217"/>
                <a:gd name="connsiteY274" fmla="*/ 6051058 h 6281670"/>
                <a:gd name="connsiteX275" fmla="*/ 4665997 w 8613217"/>
                <a:gd name="connsiteY275" fmla="*/ 6029522 h 6281670"/>
                <a:gd name="connsiteX276" fmla="*/ 4665997 w 8613217"/>
                <a:gd name="connsiteY276" fmla="*/ 5985776 h 6281670"/>
                <a:gd name="connsiteX277" fmla="*/ 4681477 w 8613217"/>
                <a:gd name="connsiteY277" fmla="*/ 5966931 h 6281670"/>
                <a:gd name="connsiteX278" fmla="*/ 4701667 w 8613217"/>
                <a:gd name="connsiteY278" fmla="*/ 5981065 h 6281670"/>
                <a:gd name="connsiteX279" fmla="*/ 4724550 w 8613217"/>
                <a:gd name="connsiteY279" fmla="*/ 6054423 h 6281670"/>
                <a:gd name="connsiteX280" fmla="*/ 4743394 w 8613217"/>
                <a:gd name="connsiteY280" fmla="*/ 6073268 h 6281670"/>
                <a:gd name="connsiteX281" fmla="*/ 4752143 w 8613217"/>
                <a:gd name="connsiteY281" fmla="*/ 6050385 h 6281670"/>
                <a:gd name="connsiteX282" fmla="*/ 4752143 w 8613217"/>
                <a:gd name="connsiteY282" fmla="*/ 5996544 h 6281670"/>
                <a:gd name="connsiteX283" fmla="*/ 4800600 w 8613217"/>
                <a:gd name="connsiteY283" fmla="*/ 6046347 h 6281670"/>
                <a:gd name="connsiteX284" fmla="*/ 4859825 w 8613217"/>
                <a:gd name="connsiteY284" fmla="*/ 6088747 h 6281670"/>
                <a:gd name="connsiteX285" fmla="*/ 4932511 w 8613217"/>
                <a:gd name="connsiteY285" fmla="*/ 6036252 h 6281670"/>
                <a:gd name="connsiteX286" fmla="*/ 4919050 w 8613217"/>
                <a:gd name="connsiteY286" fmla="*/ 5940011 h 6281670"/>
                <a:gd name="connsiteX287" fmla="*/ 4830213 w 8613217"/>
                <a:gd name="connsiteY287" fmla="*/ 5933281 h 6281670"/>
                <a:gd name="connsiteX288" fmla="*/ 4779064 w 8613217"/>
                <a:gd name="connsiteY288" fmla="*/ 5876074 h 6281670"/>
                <a:gd name="connsiteX289" fmla="*/ 4778391 w 8613217"/>
                <a:gd name="connsiteY289" fmla="*/ 5829637 h 6281670"/>
                <a:gd name="connsiteX290" fmla="*/ 5091342 w 8613217"/>
                <a:gd name="connsiteY290" fmla="*/ 5236712 h 6281670"/>
                <a:gd name="connsiteX291" fmla="*/ 5116243 w 8613217"/>
                <a:gd name="connsiteY291" fmla="*/ 5202389 h 6281670"/>
                <a:gd name="connsiteX292" fmla="*/ 5269690 w 8613217"/>
                <a:gd name="connsiteY292" fmla="*/ 5086631 h 6281670"/>
                <a:gd name="connsiteX293" fmla="*/ 5744837 w 8613217"/>
                <a:gd name="connsiteY293" fmla="*/ 4795889 h 6281670"/>
                <a:gd name="connsiteX294" fmla="*/ 5814830 w 8613217"/>
                <a:gd name="connsiteY294" fmla="*/ 4775699 h 6281670"/>
                <a:gd name="connsiteX295" fmla="*/ 6103553 w 8613217"/>
                <a:gd name="connsiteY295" fmla="*/ 4765603 h 6281670"/>
                <a:gd name="connsiteX296" fmla="*/ 7086824 w 8613217"/>
                <a:gd name="connsiteY296" fmla="*/ 4811369 h 6281670"/>
                <a:gd name="connsiteX297" fmla="*/ 7489959 w 8613217"/>
                <a:gd name="connsiteY297" fmla="*/ 4805311 h 6281670"/>
                <a:gd name="connsiteX298" fmla="*/ 7516880 w 8613217"/>
                <a:gd name="connsiteY298" fmla="*/ 4801946 h 6281670"/>
                <a:gd name="connsiteX299" fmla="*/ 7536397 w 8613217"/>
                <a:gd name="connsiteY299" fmla="*/ 4800600 h 6281670"/>
                <a:gd name="connsiteX300" fmla="*/ 7619850 w 8613217"/>
                <a:gd name="connsiteY300" fmla="*/ 4791178 h 6281670"/>
                <a:gd name="connsiteX301" fmla="*/ 7661577 w 8613217"/>
                <a:gd name="connsiteY301" fmla="*/ 4813388 h 6281670"/>
                <a:gd name="connsiteX302" fmla="*/ 7920014 w 8613217"/>
                <a:gd name="connsiteY302" fmla="*/ 5004523 h 6281670"/>
                <a:gd name="connsiteX303" fmla="*/ 8354780 w 8613217"/>
                <a:gd name="connsiteY303" fmla="*/ 4830886 h 6281670"/>
                <a:gd name="connsiteX304" fmla="*/ 8579567 w 8613217"/>
                <a:gd name="connsiteY304" fmla="*/ 4409580 h 6281670"/>
                <a:gd name="connsiteX305" fmla="*/ 8613217 w 8613217"/>
                <a:gd name="connsiteY305" fmla="*/ 4250076 h 6281670"/>
                <a:gd name="connsiteX306" fmla="*/ 8613217 w 8613217"/>
                <a:gd name="connsiteY306" fmla="*/ 4196235 h 6281670"/>
                <a:gd name="connsiteX307" fmla="*/ 8420062 w 8613217"/>
                <a:gd name="connsiteY307" fmla="*/ 4211041 h 6281670"/>
                <a:gd name="connsiteX308" fmla="*/ 4571776 w 8613217"/>
                <a:gd name="connsiteY308" fmla="*/ 915970 h 6281670"/>
                <a:gd name="connsiteX309" fmla="*/ 4583890 w 8613217"/>
                <a:gd name="connsiteY309" fmla="*/ 888377 h 6281670"/>
                <a:gd name="connsiteX310" fmla="*/ 4571776 w 8613217"/>
                <a:gd name="connsiteY310" fmla="*/ 915970 h 6281670"/>
                <a:gd name="connsiteX311" fmla="*/ 2362948 w 8613217"/>
                <a:gd name="connsiteY311" fmla="*/ 965100 h 6281670"/>
                <a:gd name="connsiteX312" fmla="*/ 2363621 w 8613217"/>
                <a:gd name="connsiteY312" fmla="*/ 962408 h 6281670"/>
                <a:gd name="connsiteX313" fmla="*/ 2368332 w 8613217"/>
                <a:gd name="connsiteY313" fmla="*/ 967119 h 6281670"/>
                <a:gd name="connsiteX314" fmla="*/ 2362948 w 8613217"/>
                <a:gd name="connsiteY314" fmla="*/ 965100 h 6281670"/>
                <a:gd name="connsiteX315" fmla="*/ 2435633 w 8613217"/>
                <a:gd name="connsiteY315" fmla="*/ 1055284 h 6281670"/>
                <a:gd name="connsiteX316" fmla="*/ 2426211 w 8613217"/>
                <a:gd name="connsiteY316" fmla="*/ 1053265 h 6281670"/>
                <a:gd name="connsiteX317" fmla="*/ 2370351 w 8613217"/>
                <a:gd name="connsiteY317" fmla="*/ 968465 h 6281670"/>
                <a:gd name="connsiteX318" fmla="*/ 2432268 w 8613217"/>
                <a:gd name="connsiteY318" fmla="*/ 1045862 h 6281670"/>
                <a:gd name="connsiteX319" fmla="*/ 2435633 w 8613217"/>
                <a:gd name="connsiteY319" fmla="*/ 1055284 h 6281670"/>
                <a:gd name="connsiteX320" fmla="*/ 695895 w 8613217"/>
                <a:gd name="connsiteY320" fmla="*/ 1016922 h 6281670"/>
                <a:gd name="connsiteX321" fmla="*/ 692530 w 8613217"/>
                <a:gd name="connsiteY321" fmla="*/ 1005481 h 6281670"/>
                <a:gd name="connsiteX322" fmla="*/ 695895 w 8613217"/>
                <a:gd name="connsiteY322" fmla="*/ 1016922 h 6281670"/>
                <a:gd name="connsiteX323" fmla="*/ 4511205 w 8613217"/>
                <a:gd name="connsiteY323" fmla="*/ 6014042 h 6281670"/>
                <a:gd name="connsiteX324" fmla="*/ 4537452 w 8613217"/>
                <a:gd name="connsiteY324" fmla="*/ 5944049 h 6281670"/>
                <a:gd name="connsiteX325" fmla="*/ 4511205 w 8613217"/>
                <a:gd name="connsiteY325" fmla="*/ 6014042 h 6281670"/>
                <a:gd name="connsiteX326" fmla="*/ 4750797 w 8613217"/>
                <a:gd name="connsiteY326" fmla="*/ 5917128 h 6281670"/>
                <a:gd name="connsiteX327" fmla="*/ 4741375 w 8613217"/>
                <a:gd name="connsiteY327" fmla="*/ 5939338 h 6281670"/>
                <a:gd name="connsiteX328" fmla="*/ 4732626 w 8613217"/>
                <a:gd name="connsiteY328" fmla="*/ 5935300 h 6281670"/>
                <a:gd name="connsiteX329" fmla="*/ 4727915 w 8613217"/>
                <a:gd name="connsiteY329" fmla="*/ 5907706 h 6281670"/>
                <a:gd name="connsiteX330" fmla="*/ 4750797 w 8613217"/>
                <a:gd name="connsiteY330" fmla="*/ 5875402 h 6281670"/>
                <a:gd name="connsiteX331" fmla="*/ 4750797 w 8613217"/>
                <a:gd name="connsiteY331" fmla="*/ 5917128 h 6281670"/>
                <a:gd name="connsiteX332" fmla="*/ 4875978 w 8613217"/>
                <a:gd name="connsiteY332" fmla="*/ 5457461 h 6281670"/>
                <a:gd name="connsiteX333" fmla="*/ 4616868 w 8613217"/>
                <a:gd name="connsiteY333" fmla="*/ 5877421 h 6281670"/>
                <a:gd name="connsiteX334" fmla="*/ 4562354 w 8613217"/>
                <a:gd name="connsiteY334" fmla="*/ 5884824 h 6281670"/>
                <a:gd name="connsiteX335" fmla="*/ 4880015 w 8613217"/>
                <a:gd name="connsiteY335" fmla="*/ 5419772 h 6281670"/>
                <a:gd name="connsiteX336" fmla="*/ 4875978 w 8613217"/>
                <a:gd name="connsiteY336" fmla="*/ 5457461 h 6281670"/>
                <a:gd name="connsiteX337" fmla="*/ 5020675 w 8613217"/>
                <a:gd name="connsiteY337" fmla="*/ 5141145 h 6281670"/>
                <a:gd name="connsiteX338" fmla="*/ 4989717 w 8613217"/>
                <a:gd name="connsiteY338" fmla="*/ 5179506 h 6281670"/>
                <a:gd name="connsiteX339" fmla="*/ 4445922 w 8613217"/>
                <a:gd name="connsiteY339" fmla="*/ 5878767 h 6281670"/>
                <a:gd name="connsiteX340" fmla="*/ 4415637 w 8613217"/>
                <a:gd name="connsiteY340" fmla="*/ 5953471 h 6281670"/>
                <a:gd name="connsiteX341" fmla="*/ 4357085 w 8613217"/>
                <a:gd name="connsiteY341" fmla="*/ 6075286 h 6281670"/>
                <a:gd name="connsiteX342" fmla="*/ 4338240 w 8613217"/>
                <a:gd name="connsiteY342" fmla="*/ 6125762 h 6281670"/>
                <a:gd name="connsiteX343" fmla="*/ 4322761 w 8613217"/>
                <a:gd name="connsiteY343" fmla="*/ 6080671 h 6281670"/>
                <a:gd name="connsiteX344" fmla="*/ 4306609 w 8613217"/>
                <a:gd name="connsiteY344" fmla="*/ 6061826 h 6281670"/>
                <a:gd name="connsiteX345" fmla="*/ 4295168 w 8613217"/>
                <a:gd name="connsiteY345" fmla="*/ 6082689 h 6281670"/>
                <a:gd name="connsiteX346" fmla="*/ 4292475 w 8613217"/>
                <a:gd name="connsiteY346" fmla="*/ 6112302 h 6281670"/>
                <a:gd name="connsiteX347" fmla="*/ 4277669 w 8613217"/>
                <a:gd name="connsiteY347" fmla="*/ 6097496 h 6281670"/>
                <a:gd name="connsiteX348" fmla="*/ 4183447 w 8613217"/>
                <a:gd name="connsiteY348" fmla="*/ 5282478 h 6281670"/>
                <a:gd name="connsiteX349" fmla="*/ 4412945 w 8613217"/>
                <a:gd name="connsiteY349" fmla="*/ 4743394 h 6281670"/>
                <a:gd name="connsiteX350" fmla="*/ 5036828 w 8613217"/>
                <a:gd name="connsiteY350" fmla="*/ 3935106 h 6281670"/>
                <a:gd name="connsiteX351" fmla="*/ 5054999 w 8613217"/>
                <a:gd name="connsiteY351" fmla="*/ 3966064 h 6281670"/>
                <a:gd name="connsiteX352" fmla="*/ 5020675 w 8613217"/>
                <a:gd name="connsiteY352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504378 w 8613217"/>
                <a:gd name="connsiteY163" fmla="*/ 2605906 h 6281670"/>
                <a:gd name="connsiteX164" fmla="*/ 3733875 w 8613217"/>
                <a:gd name="connsiteY164" fmla="*/ 3249979 h 6281670"/>
                <a:gd name="connsiteX165" fmla="*/ 3823385 w 8613217"/>
                <a:gd name="connsiteY165" fmla="*/ 4359777 h 6281670"/>
                <a:gd name="connsiteX166" fmla="*/ 3816655 w 8613217"/>
                <a:gd name="connsiteY166" fmla="*/ 4369199 h 6281670"/>
                <a:gd name="connsiteX167" fmla="*/ 3800503 w 8613217"/>
                <a:gd name="connsiteY167" fmla="*/ 4322761 h 6281670"/>
                <a:gd name="connsiteX168" fmla="*/ 3407464 w 8613217"/>
                <a:gd name="connsiteY168" fmla="*/ 3663208 h 6281670"/>
                <a:gd name="connsiteX169" fmla="*/ 2516395 w 8613217"/>
                <a:gd name="connsiteY169" fmla="*/ 2980101 h 6281670"/>
                <a:gd name="connsiteX170" fmla="*/ 2502934 w 8613217"/>
                <a:gd name="connsiteY170" fmla="*/ 2971351 h 6281670"/>
                <a:gd name="connsiteX171" fmla="*/ 2390541 w 8613217"/>
                <a:gd name="connsiteY171" fmla="*/ 2898666 h 6281670"/>
                <a:gd name="connsiteX172" fmla="*/ 2247863 w 8613217"/>
                <a:gd name="connsiteY172" fmla="*/ 2802425 h 6281670"/>
                <a:gd name="connsiteX173" fmla="*/ 2055381 w 8613217"/>
                <a:gd name="connsiteY173" fmla="*/ 2665131 h 6281670"/>
                <a:gd name="connsiteX174" fmla="*/ 1471879 w 8613217"/>
                <a:gd name="connsiteY174" fmla="*/ 2148930 h 6281670"/>
                <a:gd name="connsiteX175" fmla="*/ 1461111 w 8613217"/>
                <a:gd name="connsiteY175" fmla="*/ 2109895 h 6281670"/>
                <a:gd name="connsiteX176" fmla="*/ 1501492 w 8613217"/>
                <a:gd name="connsiteY176" fmla="*/ 1918759 h 6281670"/>
                <a:gd name="connsiteX177" fmla="*/ 1395155 w 8613217"/>
                <a:gd name="connsiteY177" fmla="*/ 1570812 h 6281670"/>
                <a:gd name="connsiteX178" fmla="*/ 937507 w 8613217"/>
                <a:gd name="connsiteY178" fmla="*/ 860783 h 6281670"/>
                <a:gd name="connsiteX179" fmla="*/ 682435 w 8613217"/>
                <a:gd name="connsiteY179" fmla="*/ 471109 h 6281670"/>
                <a:gd name="connsiteX180" fmla="*/ 590905 w 8613217"/>
                <a:gd name="connsiteY180" fmla="*/ 214691 h 6281670"/>
                <a:gd name="connsiteX181" fmla="*/ 581483 w 8613217"/>
                <a:gd name="connsiteY181" fmla="*/ 222767 h 6281670"/>
                <a:gd name="connsiteX182" fmla="*/ 555909 w 8613217"/>
                <a:gd name="connsiteY182" fmla="*/ 262475 h 6281670"/>
                <a:gd name="connsiteX183" fmla="*/ 423998 w 8613217"/>
                <a:gd name="connsiteY183" fmla="*/ 619845 h 6281670"/>
                <a:gd name="connsiteX184" fmla="*/ 443515 w 8613217"/>
                <a:gd name="connsiteY184" fmla="*/ 1227575 h 6281670"/>
                <a:gd name="connsiteX185" fmla="*/ 806942 w 8613217"/>
                <a:gd name="connsiteY185" fmla="*/ 1996156 h 6281670"/>
                <a:gd name="connsiteX186" fmla="*/ 1087589 w 8613217"/>
                <a:gd name="connsiteY186" fmla="*/ 2216231 h 6281670"/>
                <a:gd name="connsiteX187" fmla="*/ 1317086 w 8613217"/>
                <a:gd name="connsiteY187" fmla="*/ 2233729 h 6281670"/>
                <a:gd name="connsiteX188" fmla="*/ 1327181 w 8613217"/>
                <a:gd name="connsiteY188" fmla="*/ 2198060 h 6281670"/>
                <a:gd name="connsiteX189" fmla="*/ 816364 w 8613217"/>
                <a:gd name="connsiteY189" fmla="*/ 1324489 h 6281670"/>
                <a:gd name="connsiteX190" fmla="*/ 702625 w 8613217"/>
                <a:gd name="connsiteY190" fmla="*/ 1031056 h 6281670"/>
                <a:gd name="connsiteX191" fmla="*/ 767908 w 8613217"/>
                <a:gd name="connsiteY191" fmla="*/ 1173061 h 6281670"/>
                <a:gd name="connsiteX192" fmla="*/ 1444285 w 8613217"/>
                <a:gd name="connsiteY192" fmla="*/ 2226326 h 6281670"/>
                <a:gd name="connsiteX193" fmla="*/ 2209501 w 8613217"/>
                <a:gd name="connsiteY193" fmla="*/ 2876457 h 6281670"/>
                <a:gd name="connsiteX194" fmla="*/ 2308434 w 8613217"/>
                <a:gd name="connsiteY194" fmla="*/ 2939720 h 6281670"/>
                <a:gd name="connsiteX195" fmla="*/ 2340738 w 8613217"/>
                <a:gd name="connsiteY195" fmla="*/ 2972025 h 6281670"/>
                <a:gd name="connsiteX196" fmla="*/ 2302377 w 8613217"/>
                <a:gd name="connsiteY196" fmla="*/ 2972025 h 6281670"/>
                <a:gd name="connsiteX197" fmla="*/ 2266034 w 8613217"/>
                <a:gd name="connsiteY197" fmla="*/ 2967313 h 6281670"/>
                <a:gd name="connsiteX198" fmla="*/ 1817807 w 8613217"/>
                <a:gd name="connsiteY198" fmla="*/ 3025866 h 6281670"/>
                <a:gd name="connsiteX199" fmla="*/ 1007500 w 8613217"/>
                <a:gd name="connsiteY199" fmla="*/ 3309877 h 6281670"/>
                <a:gd name="connsiteX200" fmla="*/ 960389 w 8613217"/>
                <a:gd name="connsiteY200" fmla="*/ 3293725 h 6281670"/>
                <a:gd name="connsiteX201" fmla="*/ 446207 w 8613217"/>
                <a:gd name="connsiteY201" fmla="*/ 3134221 h 6281670"/>
                <a:gd name="connsiteX202" fmla="*/ 217383 w 8613217"/>
                <a:gd name="connsiteY202" fmla="*/ 3227096 h 6281670"/>
                <a:gd name="connsiteX203" fmla="*/ 0 w 8613217"/>
                <a:gd name="connsiteY203" fmla="*/ 3236518 h 6281670"/>
                <a:gd name="connsiteX204" fmla="*/ 0 w 8613217"/>
                <a:gd name="connsiteY204" fmla="*/ 3330740 h 6281670"/>
                <a:gd name="connsiteX205" fmla="*/ 9422 w 8613217"/>
                <a:gd name="connsiteY205" fmla="*/ 3346892 h 6281670"/>
                <a:gd name="connsiteX206" fmla="*/ 255072 w 8613217"/>
                <a:gd name="connsiteY206" fmla="*/ 3717723 h 6281670"/>
                <a:gd name="connsiteX207" fmla="*/ 747044 w 8613217"/>
                <a:gd name="connsiteY207" fmla="*/ 3826078 h 6281670"/>
                <a:gd name="connsiteX208" fmla="*/ 1016249 w 8613217"/>
                <a:gd name="connsiteY208" fmla="*/ 3490244 h 6281670"/>
                <a:gd name="connsiteX209" fmla="*/ 981253 w 8613217"/>
                <a:gd name="connsiteY209" fmla="*/ 3461305 h 6281670"/>
                <a:gd name="connsiteX210" fmla="*/ 563312 w 8613217"/>
                <a:gd name="connsiteY210" fmla="*/ 3490917 h 6281670"/>
                <a:gd name="connsiteX211" fmla="*/ 390347 w 8613217"/>
                <a:gd name="connsiteY211" fmla="*/ 3460632 h 6281670"/>
                <a:gd name="connsiteX212" fmla="*/ 489953 w 8613217"/>
                <a:gd name="connsiteY212" fmla="*/ 3463997 h 6281670"/>
                <a:gd name="connsiteX213" fmla="*/ 903183 w 8613217"/>
                <a:gd name="connsiteY213" fmla="*/ 3408137 h 6281670"/>
                <a:gd name="connsiteX214" fmla="*/ 1043170 w 8613217"/>
                <a:gd name="connsiteY214" fmla="*/ 3372467 h 6281670"/>
                <a:gd name="connsiteX215" fmla="*/ 1508895 w 8613217"/>
                <a:gd name="connsiteY215" fmla="*/ 3218347 h 6281670"/>
                <a:gd name="connsiteX216" fmla="*/ 1912029 w 8613217"/>
                <a:gd name="connsiteY216" fmla="*/ 3101243 h 6281670"/>
                <a:gd name="connsiteX217" fmla="*/ 1912029 w 8613217"/>
                <a:gd name="connsiteY217" fmla="*/ 3101243 h 6281670"/>
                <a:gd name="connsiteX218" fmla="*/ 1924816 w 8613217"/>
                <a:gd name="connsiteY218" fmla="*/ 3099224 h 6281670"/>
                <a:gd name="connsiteX219" fmla="*/ 1986061 w 8613217"/>
                <a:gd name="connsiteY219" fmla="*/ 3087783 h 6281670"/>
                <a:gd name="connsiteX220" fmla="*/ 1992791 w 8613217"/>
                <a:gd name="connsiteY220" fmla="*/ 3087110 h 6281670"/>
                <a:gd name="connsiteX221" fmla="*/ 2087013 w 8613217"/>
                <a:gd name="connsiteY221" fmla="*/ 3074322 h 6281670"/>
                <a:gd name="connsiteX222" fmla="*/ 2113933 w 8613217"/>
                <a:gd name="connsiteY222" fmla="*/ 3072976 h 6281670"/>
                <a:gd name="connsiteX223" fmla="*/ 2118644 w 8613217"/>
                <a:gd name="connsiteY223" fmla="*/ 3064227 h 6281670"/>
                <a:gd name="connsiteX224" fmla="*/ 2257958 w 8613217"/>
                <a:gd name="connsiteY224" fmla="*/ 3064227 h 6281670"/>
                <a:gd name="connsiteX225" fmla="*/ 2262669 w 8613217"/>
                <a:gd name="connsiteY225" fmla="*/ 3072976 h 6281670"/>
                <a:gd name="connsiteX226" fmla="*/ 2434960 w 8613217"/>
                <a:gd name="connsiteY226" fmla="*/ 3101243 h 6281670"/>
                <a:gd name="connsiteX227" fmla="*/ 2635518 w 8613217"/>
                <a:gd name="connsiteY227" fmla="*/ 3164506 h 6281670"/>
                <a:gd name="connsiteX228" fmla="*/ 3038653 w 8613217"/>
                <a:gd name="connsiteY228" fmla="*/ 3453902 h 6281670"/>
                <a:gd name="connsiteX229" fmla="*/ 3580428 w 8613217"/>
                <a:gd name="connsiteY229" fmla="*/ 4087880 h 6281670"/>
                <a:gd name="connsiteX230" fmla="*/ 3776274 w 8613217"/>
                <a:gd name="connsiteY230" fmla="*/ 4626290 h 6281670"/>
                <a:gd name="connsiteX231" fmla="*/ 3813963 w 8613217"/>
                <a:gd name="connsiteY231" fmla="*/ 4802619 h 6281670"/>
                <a:gd name="connsiteX232" fmla="*/ 3811944 w 8613217"/>
                <a:gd name="connsiteY232" fmla="*/ 5407658 h 6281670"/>
                <a:gd name="connsiteX233" fmla="*/ 3881265 w 8613217"/>
                <a:gd name="connsiteY233" fmla="*/ 5874056 h 6281670"/>
                <a:gd name="connsiteX234" fmla="*/ 3879919 w 8613217"/>
                <a:gd name="connsiteY234" fmla="*/ 5898957 h 6281670"/>
                <a:gd name="connsiteX235" fmla="*/ 3757430 w 8613217"/>
                <a:gd name="connsiteY235" fmla="*/ 5946068 h 6281670"/>
                <a:gd name="connsiteX236" fmla="*/ 3743970 w 8613217"/>
                <a:gd name="connsiteY236" fmla="*/ 6053750 h 6281670"/>
                <a:gd name="connsiteX237" fmla="*/ 3803195 w 8613217"/>
                <a:gd name="connsiteY237" fmla="*/ 6092112 h 6281670"/>
                <a:gd name="connsiteX238" fmla="*/ 3896071 w 8613217"/>
                <a:gd name="connsiteY238" fmla="*/ 6023464 h 6281670"/>
                <a:gd name="connsiteX239" fmla="*/ 3920972 w 8613217"/>
                <a:gd name="connsiteY239" fmla="*/ 5996544 h 6281670"/>
                <a:gd name="connsiteX240" fmla="*/ 3918953 w 8613217"/>
                <a:gd name="connsiteY240" fmla="*/ 6053077 h 6281670"/>
                <a:gd name="connsiteX241" fmla="*/ 3931741 w 8613217"/>
                <a:gd name="connsiteY241" fmla="*/ 6077978 h 6281670"/>
                <a:gd name="connsiteX242" fmla="*/ 3951931 w 8613217"/>
                <a:gd name="connsiteY242" fmla="*/ 6055769 h 6281670"/>
                <a:gd name="connsiteX243" fmla="*/ 3972121 w 8613217"/>
                <a:gd name="connsiteY243" fmla="*/ 5988468 h 6281670"/>
                <a:gd name="connsiteX244" fmla="*/ 3994331 w 8613217"/>
                <a:gd name="connsiteY244" fmla="*/ 5968277 h 6281670"/>
                <a:gd name="connsiteX245" fmla="*/ 4005099 w 8613217"/>
                <a:gd name="connsiteY245" fmla="*/ 5995198 h 6281670"/>
                <a:gd name="connsiteX246" fmla="*/ 4071054 w 8613217"/>
                <a:gd name="connsiteY246" fmla="*/ 6040290 h 6281670"/>
                <a:gd name="connsiteX247" fmla="*/ 4100667 w 8613217"/>
                <a:gd name="connsiteY247" fmla="*/ 6026829 h 6281670"/>
                <a:gd name="connsiteX248" fmla="*/ 4110089 w 8613217"/>
                <a:gd name="connsiteY248" fmla="*/ 5993179 h 6281670"/>
                <a:gd name="connsiteX249" fmla="*/ 4124895 w 8613217"/>
                <a:gd name="connsiteY249" fmla="*/ 6032214 h 6281670"/>
                <a:gd name="connsiteX250" fmla="*/ 4117492 w 8613217"/>
                <a:gd name="connsiteY250" fmla="*/ 6106918 h 6281670"/>
                <a:gd name="connsiteX251" fmla="*/ 4080476 w 8613217"/>
                <a:gd name="connsiteY251" fmla="*/ 6141242 h 6281670"/>
                <a:gd name="connsiteX252" fmla="*/ 4176717 w 8613217"/>
                <a:gd name="connsiteY252" fmla="*/ 6189025 h 6281670"/>
                <a:gd name="connsiteX253" fmla="*/ 4170660 w 8613217"/>
                <a:gd name="connsiteY253" fmla="*/ 6271133 h 6281670"/>
                <a:gd name="connsiteX254" fmla="*/ 4195562 w 8613217"/>
                <a:gd name="connsiteY254" fmla="*/ 6277863 h 6281670"/>
                <a:gd name="connsiteX255" fmla="*/ 4261517 w 8613217"/>
                <a:gd name="connsiteY255" fmla="*/ 6267768 h 6281670"/>
                <a:gd name="connsiteX256" fmla="*/ 4289784 w 8613217"/>
                <a:gd name="connsiteY256" fmla="*/ 6247578 h 6281670"/>
                <a:gd name="connsiteX257" fmla="*/ 4295840 w 8613217"/>
                <a:gd name="connsiteY257" fmla="*/ 6204505 h 6281670"/>
                <a:gd name="connsiteX258" fmla="*/ 4305936 w 8613217"/>
                <a:gd name="connsiteY258" fmla="*/ 6182969 h 6281670"/>
                <a:gd name="connsiteX259" fmla="*/ 4324107 w 8613217"/>
                <a:gd name="connsiteY259" fmla="*/ 6199794 h 6281670"/>
                <a:gd name="connsiteX260" fmla="*/ 4336894 w 8613217"/>
                <a:gd name="connsiteY260" fmla="*/ 6230752 h 6281670"/>
                <a:gd name="connsiteX261" fmla="*/ 4342951 w 8613217"/>
                <a:gd name="connsiteY261" fmla="*/ 6226714 h 6281670"/>
                <a:gd name="connsiteX262" fmla="*/ 4369872 w 8613217"/>
                <a:gd name="connsiteY262" fmla="*/ 6185660 h 6281670"/>
                <a:gd name="connsiteX263" fmla="*/ 4382659 w 8613217"/>
                <a:gd name="connsiteY263" fmla="*/ 6234791 h 6281670"/>
                <a:gd name="connsiteX264" fmla="*/ 4406888 w 8613217"/>
                <a:gd name="connsiteY264" fmla="*/ 6265749 h 6281670"/>
                <a:gd name="connsiteX265" fmla="*/ 4484284 w 8613217"/>
                <a:gd name="connsiteY265" fmla="*/ 6275171 h 6281670"/>
                <a:gd name="connsiteX266" fmla="*/ 4499090 w 8613217"/>
                <a:gd name="connsiteY266" fmla="*/ 6272479 h 6281670"/>
                <a:gd name="connsiteX267" fmla="*/ 4512551 w 8613217"/>
                <a:gd name="connsiteY267" fmla="*/ 6181622 h 6281670"/>
                <a:gd name="connsiteX268" fmla="*/ 4572449 w 8613217"/>
                <a:gd name="connsiteY268" fmla="*/ 6153356 h 6281670"/>
                <a:gd name="connsiteX269" fmla="*/ 4575814 w 8613217"/>
                <a:gd name="connsiteY269" fmla="*/ 6127781 h 6281670"/>
                <a:gd name="connsiteX270" fmla="*/ 4538125 w 8613217"/>
                <a:gd name="connsiteY270" fmla="*/ 6076633 h 6281670"/>
                <a:gd name="connsiteX271" fmla="*/ 4536779 w 8613217"/>
                <a:gd name="connsiteY271" fmla="*/ 6042309 h 6281670"/>
                <a:gd name="connsiteX272" fmla="*/ 4573122 w 8613217"/>
                <a:gd name="connsiteY272" fmla="*/ 6032214 h 6281670"/>
                <a:gd name="connsiteX273" fmla="*/ 4637731 w 8613217"/>
                <a:gd name="connsiteY273" fmla="*/ 6051058 h 6281670"/>
                <a:gd name="connsiteX274" fmla="*/ 4665997 w 8613217"/>
                <a:gd name="connsiteY274" fmla="*/ 6029522 h 6281670"/>
                <a:gd name="connsiteX275" fmla="*/ 4665997 w 8613217"/>
                <a:gd name="connsiteY275" fmla="*/ 5985776 h 6281670"/>
                <a:gd name="connsiteX276" fmla="*/ 4681477 w 8613217"/>
                <a:gd name="connsiteY276" fmla="*/ 5966931 h 6281670"/>
                <a:gd name="connsiteX277" fmla="*/ 4701667 w 8613217"/>
                <a:gd name="connsiteY277" fmla="*/ 5981065 h 6281670"/>
                <a:gd name="connsiteX278" fmla="*/ 4724550 w 8613217"/>
                <a:gd name="connsiteY278" fmla="*/ 6054423 h 6281670"/>
                <a:gd name="connsiteX279" fmla="*/ 4743394 w 8613217"/>
                <a:gd name="connsiteY279" fmla="*/ 6073268 h 6281670"/>
                <a:gd name="connsiteX280" fmla="*/ 4752143 w 8613217"/>
                <a:gd name="connsiteY280" fmla="*/ 6050385 h 6281670"/>
                <a:gd name="connsiteX281" fmla="*/ 4752143 w 8613217"/>
                <a:gd name="connsiteY281" fmla="*/ 5996544 h 6281670"/>
                <a:gd name="connsiteX282" fmla="*/ 4800600 w 8613217"/>
                <a:gd name="connsiteY282" fmla="*/ 6046347 h 6281670"/>
                <a:gd name="connsiteX283" fmla="*/ 4859825 w 8613217"/>
                <a:gd name="connsiteY283" fmla="*/ 6088747 h 6281670"/>
                <a:gd name="connsiteX284" fmla="*/ 4932511 w 8613217"/>
                <a:gd name="connsiteY284" fmla="*/ 6036252 h 6281670"/>
                <a:gd name="connsiteX285" fmla="*/ 4919050 w 8613217"/>
                <a:gd name="connsiteY285" fmla="*/ 5940011 h 6281670"/>
                <a:gd name="connsiteX286" fmla="*/ 4830213 w 8613217"/>
                <a:gd name="connsiteY286" fmla="*/ 5933281 h 6281670"/>
                <a:gd name="connsiteX287" fmla="*/ 4779064 w 8613217"/>
                <a:gd name="connsiteY287" fmla="*/ 5876074 h 6281670"/>
                <a:gd name="connsiteX288" fmla="*/ 4778391 w 8613217"/>
                <a:gd name="connsiteY288" fmla="*/ 5829637 h 6281670"/>
                <a:gd name="connsiteX289" fmla="*/ 5091342 w 8613217"/>
                <a:gd name="connsiteY289" fmla="*/ 5236712 h 6281670"/>
                <a:gd name="connsiteX290" fmla="*/ 5116243 w 8613217"/>
                <a:gd name="connsiteY290" fmla="*/ 5202389 h 6281670"/>
                <a:gd name="connsiteX291" fmla="*/ 5269690 w 8613217"/>
                <a:gd name="connsiteY291" fmla="*/ 5086631 h 6281670"/>
                <a:gd name="connsiteX292" fmla="*/ 5744837 w 8613217"/>
                <a:gd name="connsiteY292" fmla="*/ 4795889 h 6281670"/>
                <a:gd name="connsiteX293" fmla="*/ 5814830 w 8613217"/>
                <a:gd name="connsiteY293" fmla="*/ 4775699 h 6281670"/>
                <a:gd name="connsiteX294" fmla="*/ 6103553 w 8613217"/>
                <a:gd name="connsiteY294" fmla="*/ 4765603 h 6281670"/>
                <a:gd name="connsiteX295" fmla="*/ 7086824 w 8613217"/>
                <a:gd name="connsiteY295" fmla="*/ 4811369 h 6281670"/>
                <a:gd name="connsiteX296" fmla="*/ 7489959 w 8613217"/>
                <a:gd name="connsiteY296" fmla="*/ 4805311 h 6281670"/>
                <a:gd name="connsiteX297" fmla="*/ 7516880 w 8613217"/>
                <a:gd name="connsiteY297" fmla="*/ 4801946 h 6281670"/>
                <a:gd name="connsiteX298" fmla="*/ 7536397 w 8613217"/>
                <a:gd name="connsiteY298" fmla="*/ 4800600 h 6281670"/>
                <a:gd name="connsiteX299" fmla="*/ 7619850 w 8613217"/>
                <a:gd name="connsiteY299" fmla="*/ 4791178 h 6281670"/>
                <a:gd name="connsiteX300" fmla="*/ 7661577 w 8613217"/>
                <a:gd name="connsiteY300" fmla="*/ 4813388 h 6281670"/>
                <a:gd name="connsiteX301" fmla="*/ 7920014 w 8613217"/>
                <a:gd name="connsiteY301" fmla="*/ 5004523 h 6281670"/>
                <a:gd name="connsiteX302" fmla="*/ 8354780 w 8613217"/>
                <a:gd name="connsiteY302" fmla="*/ 4830886 h 6281670"/>
                <a:gd name="connsiteX303" fmla="*/ 8579567 w 8613217"/>
                <a:gd name="connsiteY303" fmla="*/ 4409580 h 6281670"/>
                <a:gd name="connsiteX304" fmla="*/ 8613217 w 8613217"/>
                <a:gd name="connsiteY304" fmla="*/ 4250076 h 6281670"/>
                <a:gd name="connsiteX305" fmla="*/ 8613217 w 8613217"/>
                <a:gd name="connsiteY305" fmla="*/ 4196235 h 6281670"/>
                <a:gd name="connsiteX306" fmla="*/ 8420062 w 8613217"/>
                <a:gd name="connsiteY306" fmla="*/ 4211041 h 6281670"/>
                <a:gd name="connsiteX307" fmla="*/ 4571776 w 8613217"/>
                <a:gd name="connsiteY307" fmla="*/ 915970 h 6281670"/>
                <a:gd name="connsiteX308" fmla="*/ 4583890 w 8613217"/>
                <a:gd name="connsiteY308" fmla="*/ 888377 h 6281670"/>
                <a:gd name="connsiteX309" fmla="*/ 4571776 w 8613217"/>
                <a:gd name="connsiteY309" fmla="*/ 915970 h 6281670"/>
                <a:gd name="connsiteX310" fmla="*/ 2362948 w 8613217"/>
                <a:gd name="connsiteY310" fmla="*/ 965100 h 6281670"/>
                <a:gd name="connsiteX311" fmla="*/ 2363621 w 8613217"/>
                <a:gd name="connsiteY311" fmla="*/ 962408 h 6281670"/>
                <a:gd name="connsiteX312" fmla="*/ 2368332 w 8613217"/>
                <a:gd name="connsiteY312" fmla="*/ 967119 h 6281670"/>
                <a:gd name="connsiteX313" fmla="*/ 2362948 w 8613217"/>
                <a:gd name="connsiteY313" fmla="*/ 965100 h 6281670"/>
                <a:gd name="connsiteX314" fmla="*/ 2435633 w 8613217"/>
                <a:gd name="connsiteY314" fmla="*/ 1055284 h 6281670"/>
                <a:gd name="connsiteX315" fmla="*/ 2426211 w 8613217"/>
                <a:gd name="connsiteY315" fmla="*/ 1053265 h 6281670"/>
                <a:gd name="connsiteX316" fmla="*/ 2370351 w 8613217"/>
                <a:gd name="connsiteY316" fmla="*/ 968465 h 6281670"/>
                <a:gd name="connsiteX317" fmla="*/ 2432268 w 8613217"/>
                <a:gd name="connsiteY317" fmla="*/ 1045862 h 6281670"/>
                <a:gd name="connsiteX318" fmla="*/ 2435633 w 8613217"/>
                <a:gd name="connsiteY318" fmla="*/ 1055284 h 6281670"/>
                <a:gd name="connsiteX319" fmla="*/ 695895 w 8613217"/>
                <a:gd name="connsiteY319" fmla="*/ 1016922 h 6281670"/>
                <a:gd name="connsiteX320" fmla="*/ 692530 w 8613217"/>
                <a:gd name="connsiteY320" fmla="*/ 1005481 h 6281670"/>
                <a:gd name="connsiteX321" fmla="*/ 695895 w 8613217"/>
                <a:gd name="connsiteY321" fmla="*/ 1016922 h 6281670"/>
                <a:gd name="connsiteX322" fmla="*/ 4511205 w 8613217"/>
                <a:gd name="connsiteY322" fmla="*/ 6014042 h 6281670"/>
                <a:gd name="connsiteX323" fmla="*/ 4537452 w 8613217"/>
                <a:gd name="connsiteY323" fmla="*/ 5944049 h 6281670"/>
                <a:gd name="connsiteX324" fmla="*/ 4511205 w 8613217"/>
                <a:gd name="connsiteY324" fmla="*/ 6014042 h 6281670"/>
                <a:gd name="connsiteX325" fmla="*/ 4750797 w 8613217"/>
                <a:gd name="connsiteY325" fmla="*/ 5917128 h 6281670"/>
                <a:gd name="connsiteX326" fmla="*/ 4741375 w 8613217"/>
                <a:gd name="connsiteY326" fmla="*/ 5939338 h 6281670"/>
                <a:gd name="connsiteX327" fmla="*/ 4732626 w 8613217"/>
                <a:gd name="connsiteY327" fmla="*/ 5935300 h 6281670"/>
                <a:gd name="connsiteX328" fmla="*/ 4727915 w 8613217"/>
                <a:gd name="connsiteY328" fmla="*/ 5907706 h 6281670"/>
                <a:gd name="connsiteX329" fmla="*/ 4750797 w 8613217"/>
                <a:gd name="connsiteY329" fmla="*/ 5875402 h 6281670"/>
                <a:gd name="connsiteX330" fmla="*/ 4750797 w 8613217"/>
                <a:gd name="connsiteY330" fmla="*/ 5917128 h 6281670"/>
                <a:gd name="connsiteX331" fmla="*/ 4875978 w 8613217"/>
                <a:gd name="connsiteY331" fmla="*/ 5457461 h 6281670"/>
                <a:gd name="connsiteX332" fmla="*/ 4616868 w 8613217"/>
                <a:gd name="connsiteY332" fmla="*/ 5877421 h 6281670"/>
                <a:gd name="connsiteX333" fmla="*/ 4562354 w 8613217"/>
                <a:gd name="connsiteY333" fmla="*/ 5884824 h 6281670"/>
                <a:gd name="connsiteX334" fmla="*/ 4880015 w 8613217"/>
                <a:gd name="connsiteY334" fmla="*/ 5419772 h 6281670"/>
                <a:gd name="connsiteX335" fmla="*/ 4875978 w 8613217"/>
                <a:gd name="connsiteY335" fmla="*/ 5457461 h 6281670"/>
                <a:gd name="connsiteX336" fmla="*/ 5020675 w 8613217"/>
                <a:gd name="connsiteY336" fmla="*/ 5141145 h 6281670"/>
                <a:gd name="connsiteX337" fmla="*/ 4989717 w 8613217"/>
                <a:gd name="connsiteY337" fmla="*/ 5179506 h 6281670"/>
                <a:gd name="connsiteX338" fmla="*/ 4445922 w 8613217"/>
                <a:gd name="connsiteY338" fmla="*/ 5878767 h 6281670"/>
                <a:gd name="connsiteX339" fmla="*/ 4415637 w 8613217"/>
                <a:gd name="connsiteY339" fmla="*/ 5953471 h 6281670"/>
                <a:gd name="connsiteX340" fmla="*/ 4357085 w 8613217"/>
                <a:gd name="connsiteY340" fmla="*/ 6075286 h 6281670"/>
                <a:gd name="connsiteX341" fmla="*/ 4338240 w 8613217"/>
                <a:gd name="connsiteY341" fmla="*/ 6125762 h 6281670"/>
                <a:gd name="connsiteX342" fmla="*/ 4322761 w 8613217"/>
                <a:gd name="connsiteY342" fmla="*/ 6080671 h 6281670"/>
                <a:gd name="connsiteX343" fmla="*/ 4306609 w 8613217"/>
                <a:gd name="connsiteY343" fmla="*/ 6061826 h 6281670"/>
                <a:gd name="connsiteX344" fmla="*/ 4295168 w 8613217"/>
                <a:gd name="connsiteY344" fmla="*/ 6082689 h 6281670"/>
                <a:gd name="connsiteX345" fmla="*/ 4292475 w 8613217"/>
                <a:gd name="connsiteY345" fmla="*/ 6112302 h 6281670"/>
                <a:gd name="connsiteX346" fmla="*/ 4277669 w 8613217"/>
                <a:gd name="connsiteY346" fmla="*/ 6097496 h 6281670"/>
                <a:gd name="connsiteX347" fmla="*/ 4183447 w 8613217"/>
                <a:gd name="connsiteY347" fmla="*/ 5282478 h 6281670"/>
                <a:gd name="connsiteX348" fmla="*/ 4412945 w 8613217"/>
                <a:gd name="connsiteY348" fmla="*/ 4743394 h 6281670"/>
                <a:gd name="connsiteX349" fmla="*/ 5036828 w 8613217"/>
                <a:gd name="connsiteY349" fmla="*/ 3935106 h 6281670"/>
                <a:gd name="connsiteX350" fmla="*/ 5054999 w 8613217"/>
                <a:gd name="connsiteY350" fmla="*/ 3966064 h 6281670"/>
                <a:gd name="connsiteX351" fmla="*/ 5020675 w 8613217"/>
                <a:gd name="connsiteY351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504378 w 8613217"/>
                <a:gd name="connsiteY162" fmla="*/ 2605906 h 6281670"/>
                <a:gd name="connsiteX163" fmla="*/ 3733875 w 8613217"/>
                <a:gd name="connsiteY163" fmla="*/ 3249979 h 6281670"/>
                <a:gd name="connsiteX164" fmla="*/ 3823385 w 8613217"/>
                <a:gd name="connsiteY164" fmla="*/ 4359777 h 6281670"/>
                <a:gd name="connsiteX165" fmla="*/ 3816655 w 8613217"/>
                <a:gd name="connsiteY165" fmla="*/ 4369199 h 6281670"/>
                <a:gd name="connsiteX166" fmla="*/ 3800503 w 8613217"/>
                <a:gd name="connsiteY166" fmla="*/ 4322761 h 6281670"/>
                <a:gd name="connsiteX167" fmla="*/ 3407464 w 8613217"/>
                <a:gd name="connsiteY167" fmla="*/ 3663208 h 6281670"/>
                <a:gd name="connsiteX168" fmla="*/ 2516395 w 8613217"/>
                <a:gd name="connsiteY168" fmla="*/ 2980101 h 6281670"/>
                <a:gd name="connsiteX169" fmla="*/ 2502934 w 8613217"/>
                <a:gd name="connsiteY169" fmla="*/ 2971351 h 6281670"/>
                <a:gd name="connsiteX170" fmla="*/ 2390541 w 8613217"/>
                <a:gd name="connsiteY170" fmla="*/ 2898666 h 6281670"/>
                <a:gd name="connsiteX171" fmla="*/ 2247863 w 8613217"/>
                <a:gd name="connsiteY171" fmla="*/ 2802425 h 6281670"/>
                <a:gd name="connsiteX172" fmla="*/ 2055381 w 8613217"/>
                <a:gd name="connsiteY172" fmla="*/ 2665131 h 6281670"/>
                <a:gd name="connsiteX173" fmla="*/ 1471879 w 8613217"/>
                <a:gd name="connsiteY173" fmla="*/ 2148930 h 6281670"/>
                <a:gd name="connsiteX174" fmla="*/ 1461111 w 8613217"/>
                <a:gd name="connsiteY174" fmla="*/ 2109895 h 6281670"/>
                <a:gd name="connsiteX175" fmla="*/ 1501492 w 8613217"/>
                <a:gd name="connsiteY175" fmla="*/ 1918759 h 6281670"/>
                <a:gd name="connsiteX176" fmla="*/ 1395155 w 8613217"/>
                <a:gd name="connsiteY176" fmla="*/ 1570812 h 6281670"/>
                <a:gd name="connsiteX177" fmla="*/ 937507 w 8613217"/>
                <a:gd name="connsiteY177" fmla="*/ 860783 h 6281670"/>
                <a:gd name="connsiteX178" fmla="*/ 682435 w 8613217"/>
                <a:gd name="connsiteY178" fmla="*/ 471109 h 6281670"/>
                <a:gd name="connsiteX179" fmla="*/ 590905 w 8613217"/>
                <a:gd name="connsiteY179" fmla="*/ 214691 h 6281670"/>
                <a:gd name="connsiteX180" fmla="*/ 581483 w 8613217"/>
                <a:gd name="connsiteY180" fmla="*/ 222767 h 6281670"/>
                <a:gd name="connsiteX181" fmla="*/ 555909 w 8613217"/>
                <a:gd name="connsiteY181" fmla="*/ 262475 h 6281670"/>
                <a:gd name="connsiteX182" fmla="*/ 423998 w 8613217"/>
                <a:gd name="connsiteY182" fmla="*/ 619845 h 6281670"/>
                <a:gd name="connsiteX183" fmla="*/ 443515 w 8613217"/>
                <a:gd name="connsiteY183" fmla="*/ 1227575 h 6281670"/>
                <a:gd name="connsiteX184" fmla="*/ 806942 w 8613217"/>
                <a:gd name="connsiteY184" fmla="*/ 1996156 h 6281670"/>
                <a:gd name="connsiteX185" fmla="*/ 1087589 w 8613217"/>
                <a:gd name="connsiteY185" fmla="*/ 2216231 h 6281670"/>
                <a:gd name="connsiteX186" fmla="*/ 1317086 w 8613217"/>
                <a:gd name="connsiteY186" fmla="*/ 2233729 h 6281670"/>
                <a:gd name="connsiteX187" fmla="*/ 1327181 w 8613217"/>
                <a:gd name="connsiteY187" fmla="*/ 2198060 h 6281670"/>
                <a:gd name="connsiteX188" fmla="*/ 816364 w 8613217"/>
                <a:gd name="connsiteY188" fmla="*/ 1324489 h 6281670"/>
                <a:gd name="connsiteX189" fmla="*/ 702625 w 8613217"/>
                <a:gd name="connsiteY189" fmla="*/ 1031056 h 6281670"/>
                <a:gd name="connsiteX190" fmla="*/ 767908 w 8613217"/>
                <a:gd name="connsiteY190" fmla="*/ 1173061 h 6281670"/>
                <a:gd name="connsiteX191" fmla="*/ 1444285 w 8613217"/>
                <a:gd name="connsiteY191" fmla="*/ 2226326 h 6281670"/>
                <a:gd name="connsiteX192" fmla="*/ 2209501 w 8613217"/>
                <a:gd name="connsiteY192" fmla="*/ 2876457 h 6281670"/>
                <a:gd name="connsiteX193" fmla="*/ 2308434 w 8613217"/>
                <a:gd name="connsiteY193" fmla="*/ 2939720 h 6281670"/>
                <a:gd name="connsiteX194" fmla="*/ 2340738 w 8613217"/>
                <a:gd name="connsiteY194" fmla="*/ 2972025 h 6281670"/>
                <a:gd name="connsiteX195" fmla="*/ 2302377 w 8613217"/>
                <a:gd name="connsiteY195" fmla="*/ 2972025 h 6281670"/>
                <a:gd name="connsiteX196" fmla="*/ 2266034 w 8613217"/>
                <a:gd name="connsiteY196" fmla="*/ 2967313 h 6281670"/>
                <a:gd name="connsiteX197" fmla="*/ 1817807 w 8613217"/>
                <a:gd name="connsiteY197" fmla="*/ 3025866 h 6281670"/>
                <a:gd name="connsiteX198" fmla="*/ 1007500 w 8613217"/>
                <a:gd name="connsiteY198" fmla="*/ 3309877 h 6281670"/>
                <a:gd name="connsiteX199" fmla="*/ 960389 w 8613217"/>
                <a:gd name="connsiteY199" fmla="*/ 3293725 h 6281670"/>
                <a:gd name="connsiteX200" fmla="*/ 446207 w 8613217"/>
                <a:gd name="connsiteY200" fmla="*/ 3134221 h 6281670"/>
                <a:gd name="connsiteX201" fmla="*/ 217383 w 8613217"/>
                <a:gd name="connsiteY201" fmla="*/ 3227096 h 6281670"/>
                <a:gd name="connsiteX202" fmla="*/ 0 w 8613217"/>
                <a:gd name="connsiteY202" fmla="*/ 3236518 h 6281670"/>
                <a:gd name="connsiteX203" fmla="*/ 0 w 8613217"/>
                <a:gd name="connsiteY203" fmla="*/ 3330740 h 6281670"/>
                <a:gd name="connsiteX204" fmla="*/ 9422 w 8613217"/>
                <a:gd name="connsiteY204" fmla="*/ 3346892 h 6281670"/>
                <a:gd name="connsiteX205" fmla="*/ 255072 w 8613217"/>
                <a:gd name="connsiteY205" fmla="*/ 3717723 h 6281670"/>
                <a:gd name="connsiteX206" fmla="*/ 747044 w 8613217"/>
                <a:gd name="connsiteY206" fmla="*/ 3826078 h 6281670"/>
                <a:gd name="connsiteX207" fmla="*/ 1016249 w 8613217"/>
                <a:gd name="connsiteY207" fmla="*/ 3490244 h 6281670"/>
                <a:gd name="connsiteX208" fmla="*/ 981253 w 8613217"/>
                <a:gd name="connsiteY208" fmla="*/ 3461305 h 6281670"/>
                <a:gd name="connsiteX209" fmla="*/ 563312 w 8613217"/>
                <a:gd name="connsiteY209" fmla="*/ 3490917 h 6281670"/>
                <a:gd name="connsiteX210" fmla="*/ 390347 w 8613217"/>
                <a:gd name="connsiteY210" fmla="*/ 3460632 h 6281670"/>
                <a:gd name="connsiteX211" fmla="*/ 489953 w 8613217"/>
                <a:gd name="connsiteY211" fmla="*/ 3463997 h 6281670"/>
                <a:gd name="connsiteX212" fmla="*/ 903183 w 8613217"/>
                <a:gd name="connsiteY212" fmla="*/ 3408137 h 6281670"/>
                <a:gd name="connsiteX213" fmla="*/ 1043170 w 8613217"/>
                <a:gd name="connsiteY213" fmla="*/ 3372467 h 6281670"/>
                <a:gd name="connsiteX214" fmla="*/ 1508895 w 8613217"/>
                <a:gd name="connsiteY214" fmla="*/ 3218347 h 6281670"/>
                <a:gd name="connsiteX215" fmla="*/ 1912029 w 8613217"/>
                <a:gd name="connsiteY215" fmla="*/ 3101243 h 6281670"/>
                <a:gd name="connsiteX216" fmla="*/ 1912029 w 8613217"/>
                <a:gd name="connsiteY216" fmla="*/ 3101243 h 6281670"/>
                <a:gd name="connsiteX217" fmla="*/ 1924816 w 8613217"/>
                <a:gd name="connsiteY217" fmla="*/ 3099224 h 6281670"/>
                <a:gd name="connsiteX218" fmla="*/ 1986061 w 8613217"/>
                <a:gd name="connsiteY218" fmla="*/ 3087783 h 6281670"/>
                <a:gd name="connsiteX219" fmla="*/ 1992791 w 8613217"/>
                <a:gd name="connsiteY219" fmla="*/ 3087110 h 6281670"/>
                <a:gd name="connsiteX220" fmla="*/ 2087013 w 8613217"/>
                <a:gd name="connsiteY220" fmla="*/ 3074322 h 6281670"/>
                <a:gd name="connsiteX221" fmla="*/ 2113933 w 8613217"/>
                <a:gd name="connsiteY221" fmla="*/ 3072976 h 6281670"/>
                <a:gd name="connsiteX222" fmla="*/ 2118644 w 8613217"/>
                <a:gd name="connsiteY222" fmla="*/ 3064227 h 6281670"/>
                <a:gd name="connsiteX223" fmla="*/ 2257958 w 8613217"/>
                <a:gd name="connsiteY223" fmla="*/ 3064227 h 6281670"/>
                <a:gd name="connsiteX224" fmla="*/ 2262669 w 8613217"/>
                <a:gd name="connsiteY224" fmla="*/ 3072976 h 6281670"/>
                <a:gd name="connsiteX225" fmla="*/ 2434960 w 8613217"/>
                <a:gd name="connsiteY225" fmla="*/ 3101243 h 6281670"/>
                <a:gd name="connsiteX226" fmla="*/ 2635518 w 8613217"/>
                <a:gd name="connsiteY226" fmla="*/ 3164506 h 6281670"/>
                <a:gd name="connsiteX227" fmla="*/ 3038653 w 8613217"/>
                <a:gd name="connsiteY227" fmla="*/ 3453902 h 6281670"/>
                <a:gd name="connsiteX228" fmla="*/ 3580428 w 8613217"/>
                <a:gd name="connsiteY228" fmla="*/ 4087880 h 6281670"/>
                <a:gd name="connsiteX229" fmla="*/ 3776274 w 8613217"/>
                <a:gd name="connsiteY229" fmla="*/ 4626290 h 6281670"/>
                <a:gd name="connsiteX230" fmla="*/ 3813963 w 8613217"/>
                <a:gd name="connsiteY230" fmla="*/ 4802619 h 6281670"/>
                <a:gd name="connsiteX231" fmla="*/ 3811944 w 8613217"/>
                <a:gd name="connsiteY231" fmla="*/ 5407658 h 6281670"/>
                <a:gd name="connsiteX232" fmla="*/ 3881265 w 8613217"/>
                <a:gd name="connsiteY232" fmla="*/ 5874056 h 6281670"/>
                <a:gd name="connsiteX233" fmla="*/ 3879919 w 8613217"/>
                <a:gd name="connsiteY233" fmla="*/ 5898957 h 6281670"/>
                <a:gd name="connsiteX234" fmla="*/ 3757430 w 8613217"/>
                <a:gd name="connsiteY234" fmla="*/ 5946068 h 6281670"/>
                <a:gd name="connsiteX235" fmla="*/ 3743970 w 8613217"/>
                <a:gd name="connsiteY235" fmla="*/ 6053750 h 6281670"/>
                <a:gd name="connsiteX236" fmla="*/ 3803195 w 8613217"/>
                <a:gd name="connsiteY236" fmla="*/ 6092112 h 6281670"/>
                <a:gd name="connsiteX237" fmla="*/ 3896071 w 8613217"/>
                <a:gd name="connsiteY237" fmla="*/ 6023464 h 6281670"/>
                <a:gd name="connsiteX238" fmla="*/ 3920972 w 8613217"/>
                <a:gd name="connsiteY238" fmla="*/ 5996544 h 6281670"/>
                <a:gd name="connsiteX239" fmla="*/ 3918953 w 8613217"/>
                <a:gd name="connsiteY239" fmla="*/ 6053077 h 6281670"/>
                <a:gd name="connsiteX240" fmla="*/ 3931741 w 8613217"/>
                <a:gd name="connsiteY240" fmla="*/ 6077978 h 6281670"/>
                <a:gd name="connsiteX241" fmla="*/ 3951931 w 8613217"/>
                <a:gd name="connsiteY241" fmla="*/ 6055769 h 6281670"/>
                <a:gd name="connsiteX242" fmla="*/ 3972121 w 8613217"/>
                <a:gd name="connsiteY242" fmla="*/ 5988468 h 6281670"/>
                <a:gd name="connsiteX243" fmla="*/ 3994331 w 8613217"/>
                <a:gd name="connsiteY243" fmla="*/ 5968277 h 6281670"/>
                <a:gd name="connsiteX244" fmla="*/ 4005099 w 8613217"/>
                <a:gd name="connsiteY244" fmla="*/ 5995198 h 6281670"/>
                <a:gd name="connsiteX245" fmla="*/ 4071054 w 8613217"/>
                <a:gd name="connsiteY245" fmla="*/ 6040290 h 6281670"/>
                <a:gd name="connsiteX246" fmla="*/ 4100667 w 8613217"/>
                <a:gd name="connsiteY246" fmla="*/ 6026829 h 6281670"/>
                <a:gd name="connsiteX247" fmla="*/ 4110089 w 8613217"/>
                <a:gd name="connsiteY247" fmla="*/ 5993179 h 6281670"/>
                <a:gd name="connsiteX248" fmla="*/ 4124895 w 8613217"/>
                <a:gd name="connsiteY248" fmla="*/ 6032214 h 6281670"/>
                <a:gd name="connsiteX249" fmla="*/ 4117492 w 8613217"/>
                <a:gd name="connsiteY249" fmla="*/ 6106918 h 6281670"/>
                <a:gd name="connsiteX250" fmla="*/ 4080476 w 8613217"/>
                <a:gd name="connsiteY250" fmla="*/ 6141242 h 6281670"/>
                <a:gd name="connsiteX251" fmla="*/ 4176717 w 8613217"/>
                <a:gd name="connsiteY251" fmla="*/ 6189025 h 6281670"/>
                <a:gd name="connsiteX252" fmla="*/ 4170660 w 8613217"/>
                <a:gd name="connsiteY252" fmla="*/ 6271133 h 6281670"/>
                <a:gd name="connsiteX253" fmla="*/ 4195562 w 8613217"/>
                <a:gd name="connsiteY253" fmla="*/ 6277863 h 6281670"/>
                <a:gd name="connsiteX254" fmla="*/ 4261517 w 8613217"/>
                <a:gd name="connsiteY254" fmla="*/ 6267768 h 6281670"/>
                <a:gd name="connsiteX255" fmla="*/ 4289784 w 8613217"/>
                <a:gd name="connsiteY255" fmla="*/ 6247578 h 6281670"/>
                <a:gd name="connsiteX256" fmla="*/ 4295840 w 8613217"/>
                <a:gd name="connsiteY256" fmla="*/ 6204505 h 6281670"/>
                <a:gd name="connsiteX257" fmla="*/ 4305936 w 8613217"/>
                <a:gd name="connsiteY257" fmla="*/ 6182969 h 6281670"/>
                <a:gd name="connsiteX258" fmla="*/ 4324107 w 8613217"/>
                <a:gd name="connsiteY258" fmla="*/ 6199794 h 6281670"/>
                <a:gd name="connsiteX259" fmla="*/ 4336894 w 8613217"/>
                <a:gd name="connsiteY259" fmla="*/ 6230752 h 6281670"/>
                <a:gd name="connsiteX260" fmla="*/ 4342951 w 8613217"/>
                <a:gd name="connsiteY260" fmla="*/ 6226714 h 6281670"/>
                <a:gd name="connsiteX261" fmla="*/ 4369872 w 8613217"/>
                <a:gd name="connsiteY261" fmla="*/ 6185660 h 6281670"/>
                <a:gd name="connsiteX262" fmla="*/ 4382659 w 8613217"/>
                <a:gd name="connsiteY262" fmla="*/ 6234791 h 6281670"/>
                <a:gd name="connsiteX263" fmla="*/ 4406888 w 8613217"/>
                <a:gd name="connsiteY263" fmla="*/ 6265749 h 6281670"/>
                <a:gd name="connsiteX264" fmla="*/ 4484284 w 8613217"/>
                <a:gd name="connsiteY264" fmla="*/ 6275171 h 6281670"/>
                <a:gd name="connsiteX265" fmla="*/ 4499090 w 8613217"/>
                <a:gd name="connsiteY265" fmla="*/ 6272479 h 6281670"/>
                <a:gd name="connsiteX266" fmla="*/ 4512551 w 8613217"/>
                <a:gd name="connsiteY266" fmla="*/ 6181622 h 6281670"/>
                <a:gd name="connsiteX267" fmla="*/ 4572449 w 8613217"/>
                <a:gd name="connsiteY267" fmla="*/ 6153356 h 6281670"/>
                <a:gd name="connsiteX268" fmla="*/ 4575814 w 8613217"/>
                <a:gd name="connsiteY268" fmla="*/ 6127781 h 6281670"/>
                <a:gd name="connsiteX269" fmla="*/ 4538125 w 8613217"/>
                <a:gd name="connsiteY269" fmla="*/ 6076633 h 6281670"/>
                <a:gd name="connsiteX270" fmla="*/ 4536779 w 8613217"/>
                <a:gd name="connsiteY270" fmla="*/ 6042309 h 6281670"/>
                <a:gd name="connsiteX271" fmla="*/ 4573122 w 8613217"/>
                <a:gd name="connsiteY271" fmla="*/ 6032214 h 6281670"/>
                <a:gd name="connsiteX272" fmla="*/ 4637731 w 8613217"/>
                <a:gd name="connsiteY272" fmla="*/ 6051058 h 6281670"/>
                <a:gd name="connsiteX273" fmla="*/ 4665997 w 8613217"/>
                <a:gd name="connsiteY273" fmla="*/ 6029522 h 6281670"/>
                <a:gd name="connsiteX274" fmla="*/ 4665997 w 8613217"/>
                <a:gd name="connsiteY274" fmla="*/ 5985776 h 6281670"/>
                <a:gd name="connsiteX275" fmla="*/ 4681477 w 8613217"/>
                <a:gd name="connsiteY275" fmla="*/ 5966931 h 6281670"/>
                <a:gd name="connsiteX276" fmla="*/ 4701667 w 8613217"/>
                <a:gd name="connsiteY276" fmla="*/ 5981065 h 6281670"/>
                <a:gd name="connsiteX277" fmla="*/ 4724550 w 8613217"/>
                <a:gd name="connsiteY277" fmla="*/ 6054423 h 6281670"/>
                <a:gd name="connsiteX278" fmla="*/ 4743394 w 8613217"/>
                <a:gd name="connsiteY278" fmla="*/ 6073268 h 6281670"/>
                <a:gd name="connsiteX279" fmla="*/ 4752143 w 8613217"/>
                <a:gd name="connsiteY279" fmla="*/ 6050385 h 6281670"/>
                <a:gd name="connsiteX280" fmla="*/ 4752143 w 8613217"/>
                <a:gd name="connsiteY280" fmla="*/ 5996544 h 6281670"/>
                <a:gd name="connsiteX281" fmla="*/ 4800600 w 8613217"/>
                <a:gd name="connsiteY281" fmla="*/ 6046347 h 6281670"/>
                <a:gd name="connsiteX282" fmla="*/ 4859825 w 8613217"/>
                <a:gd name="connsiteY282" fmla="*/ 6088747 h 6281670"/>
                <a:gd name="connsiteX283" fmla="*/ 4932511 w 8613217"/>
                <a:gd name="connsiteY283" fmla="*/ 6036252 h 6281670"/>
                <a:gd name="connsiteX284" fmla="*/ 4919050 w 8613217"/>
                <a:gd name="connsiteY284" fmla="*/ 5940011 h 6281670"/>
                <a:gd name="connsiteX285" fmla="*/ 4830213 w 8613217"/>
                <a:gd name="connsiteY285" fmla="*/ 5933281 h 6281670"/>
                <a:gd name="connsiteX286" fmla="*/ 4779064 w 8613217"/>
                <a:gd name="connsiteY286" fmla="*/ 5876074 h 6281670"/>
                <a:gd name="connsiteX287" fmla="*/ 4778391 w 8613217"/>
                <a:gd name="connsiteY287" fmla="*/ 5829637 h 6281670"/>
                <a:gd name="connsiteX288" fmla="*/ 5091342 w 8613217"/>
                <a:gd name="connsiteY288" fmla="*/ 5236712 h 6281670"/>
                <a:gd name="connsiteX289" fmla="*/ 5116243 w 8613217"/>
                <a:gd name="connsiteY289" fmla="*/ 5202389 h 6281670"/>
                <a:gd name="connsiteX290" fmla="*/ 5269690 w 8613217"/>
                <a:gd name="connsiteY290" fmla="*/ 5086631 h 6281670"/>
                <a:gd name="connsiteX291" fmla="*/ 5744837 w 8613217"/>
                <a:gd name="connsiteY291" fmla="*/ 4795889 h 6281670"/>
                <a:gd name="connsiteX292" fmla="*/ 5814830 w 8613217"/>
                <a:gd name="connsiteY292" fmla="*/ 4775699 h 6281670"/>
                <a:gd name="connsiteX293" fmla="*/ 6103553 w 8613217"/>
                <a:gd name="connsiteY293" fmla="*/ 4765603 h 6281670"/>
                <a:gd name="connsiteX294" fmla="*/ 7086824 w 8613217"/>
                <a:gd name="connsiteY294" fmla="*/ 4811369 h 6281670"/>
                <a:gd name="connsiteX295" fmla="*/ 7489959 w 8613217"/>
                <a:gd name="connsiteY295" fmla="*/ 4805311 h 6281670"/>
                <a:gd name="connsiteX296" fmla="*/ 7516880 w 8613217"/>
                <a:gd name="connsiteY296" fmla="*/ 4801946 h 6281670"/>
                <a:gd name="connsiteX297" fmla="*/ 7536397 w 8613217"/>
                <a:gd name="connsiteY297" fmla="*/ 4800600 h 6281670"/>
                <a:gd name="connsiteX298" fmla="*/ 7619850 w 8613217"/>
                <a:gd name="connsiteY298" fmla="*/ 4791178 h 6281670"/>
                <a:gd name="connsiteX299" fmla="*/ 7661577 w 8613217"/>
                <a:gd name="connsiteY299" fmla="*/ 4813388 h 6281670"/>
                <a:gd name="connsiteX300" fmla="*/ 7920014 w 8613217"/>
                <a:gd name="connsiteY300" fmla="*/ 5004523 h 6281670"/>
                <a:gd name="connsiteX301" fmla="*/ 8354780 w 8613217"/>
                <a:gd name="connsiteY301" fmla="*/ 4830886 h 6281670"/>
                <a:gd name="connsiteX302" fmla="*/ 8579567 w 8613217"/>
                <a:gd name="connsiteY302" fmla="*/ 4409580 h 6281670"/>
                <a:gd name="connsiteX303" fmla="*/ 8613217 w 8613217"/>
                <a:gd name="connsiteY303" fmla="*/ 4250076 h 6281670"/>
                <a:gd name="connsiteX304" fmla="*/ 8613217 w 8613217"/>
                <a:gd name="connsiteY304" fmla="*/ 4196235 h 6281670"/>
                <a:gd name="connsiteX305" fmla="*/ 8420062 w 8613217"/>
                <a:gd name="connsiteY305" fmla="*/ 4211041 h 6281670"/>
                <a:gd name="connsiteX306" fmla="*/ 4571776 w 8613217"/>
                <a:gd name="connsiteY306" fmla="*/ 915970 h 6281670"/>
                <a:gd name="connsiteX307" fmla="*/ 4583890 w 8613217"/>
                <a:gd name="connsiteY307" fmla="*/ 888377 h 6281670"/>
                <a:gd name="connsiteX308" fmla="*/ 4571776 w 8613217"/>
                <a:gd name="connsiteY308" fmla="*/ 915970 h 6281670"/>
                <a:gd name="connsiteX309" fmla="*/ 2362948 w 8613217"/>
                <a:gd name="connsiteY309" fmla="*/ 965100 h 6281670"/>
                <a:gd name="connsiteX310" fmla="*/ 2363621 w 8613217"/>
                <a:gd name="connsiteY310" fmla="*/ 962408 h 6281670"/>
                <a:gd name="connsiteX311" fmla="*/ 2368332 w 8613217"/>
                <a:gd name="connsiteY311" fmla="*/ 967119 h 6281670"/>
                <a:gd name="connsiteX312" fmla="*/ 2362948 w 8613217"/>
                <a:gd name="connsiteY312" fmla="*/ 965100 h 6281670"/>
                <a:gd name="connsiteX313" fmla="*/ 2435633 w 8613217"/>
                <a:gd name="connsiteY313" fmla="*/ 1055284 h 6281670"/>
                <a:gd name="connsiteX314" fmla="*/ 2426211 w 8613217"/>
                <a:gd name="connsiteY314" fmla="*/ 1053265 h 6281670"/>
                <a:gd name="connsiteX315" fmla="*/ 2370351 w 8613217"/>
                <a:gd name="connsiteY315" fmla="*/ 968465 h 6281670"/>
                <a:gd name="connsiteX316" fmla="*/ 2432268 w 8613217"/>
                <a:gd name="connsiteY316" fmla="*/ 1045862 h 6281670"/>
                <a:gd name="connsiteX317" fmla="*/ 2435633 w 8613217"/>
                <a:gd name="connsiteY317" fmla="*/ 1055284 h 6281670"/>
                <a:gd name="connsiteX318" fmla="*/ 695895 w 8613217"/>
                <a:gd name="connsiteY318" fmla="*/ 1016922 h 6281670"/>
                <a:gd name="connsiteX319" fmla="*/ 692530 w 8613217"/>
                <a:gd name="connsiteY319" fmla="*/ 1005481 h 6281670"/>
                <a:gd name="connsiteX320" fmla="*/ 695895 w 8613217"/>
                <a:gd name="connsiteY320" fmla="*/ 1016922 h 6281670"/>
                <a:gd name="connsiteX321" fmla="*/ 4511205 w 8613217"/>
                <a:gd name="connsiteY321" fmla="*/ 6014042 h 6281670"/>
                <a:gd name="connsiteX322" fmla="*/ 4537452 w 8613217"/>
                <a:gd name="connsiteY322" fmla="*/ 5944049 h 6281670"/>
                <a:gd name="connsiteX323" fmla="*/ 4511205 w 8613217"/>
                <a:gd name="connsiteY323" fmla="*/ 6014042 h 6281670"/>
                <a:gd name="connsiteX324" fmla="*/ 4750797 w 8613217"/>
                <a:gd name="connsiteY324" fmla="*/ 5917128 h 6281670"/>
                <a:gd name="connsiteX325" fmla="*/ 4741375 w 8613217"/>
                <a:gd name="connsiteY325" fmla="*/ 5939338 h 6281670"/>
                <a:gd name="connsiteX326" fmla="*/ 4732626 w 8613217"/>
                <a:gd name="connsiteY326" fmla="*/ 5935300 h 6281670"/>
                <a:gd name="connsiteX327" fmla="*/ 4727915 w 8613217"/>
                <a:gd name="connsiteY327" fmla="*/ 5907706 h 6281670"/>
                <a:gd name="connsiteX328" fmla="*/ 4750797 w 8613217"/>
                <a:gd name="connsiteY328" fmla="*/ 5875402 h 6281670"/>
                <a:gd name="connsiteX329" fmla="*/ 4750797 w 8613217"/>
                <a:gd name="connsiteY329" fmla="*/ 5917128 h 6281670"/>
                <a:gd name="connsiteX330" fmla="*/ 4875978 w 8613217"/>
                <a:gd name="connsiteY330" fmla="*/ 5457461 h 6281670"/>
                <a:gd name="connsiteX331" fmla="*/ 4616868 w 8613217"/>
                <a:gd name="connsiteY331" fmla="*/ 5877421 h 6281670"/>
                <a:gd name="connsiteX332" fmla="*/ 4562354 w 8613217"/>
                <a:gd name="connsiteY332" fmla="*/ 5884824 h 6281670"/>
                <a:gd name="connsiteX333" fmla="*/ 4880015 w 8613217"/>
                <a:gd name="connsiteY333" fmla="*/ 5419772 h 6281670"/>
                <a:gd name="connsiteX334" fmla="*/ 4875978 w 8613217"/>
                <a:gd name="connsiteY334" fmla="*/ 5457461 h 6281670"/>
                <a:gd name="connsiteX335" fmla="*/ 5020675 w 8613217"/>
                <a:gd name="connsiteY335" fmla="*/ 5141145 h 6281670"/>
                <a:gd name="connsiteX336" fmla="*/ 4989717 w 8613217"/>
                <a:gd name="connsiteY336" fmla="*/ 5179506 h 6281670"/>
                <a:gd name="connsiteX337" fmla="*/ 4445922 w 8613217"/>
                <a:gd name="connsiteY337" fmla="*/ 5878767 h 6281670"/>
                <a:gd name="connsiteX338" fmla="*/ 4415637 w 8613217"/>
                <a:gd name="connsiteY338" fmla="*/ 5953471 h 6281670"/>
                <a:gd name="connsiteX339" fmla="*/ 4357085 w 8613217"/>
                <a:gd name="connsiteY339" fmla="*/ 6075286 h 6281670"/>
                <a:gd name="connsiteX340" fmla="*/ 4338240 w 8613217"/>
                <a:gd name="connsiteY340" fmla="*/ 6125762 h 6281670"/>
                <a:gd name="connsiteX341" fmla="*/ 4322761 w 8613217"/>
                <a:gd name="connsiteY341" fmla="*/ 6080671 h 6281670"/>
                <a:gd name="connsiteX342" fmla="*/ 4306609 w 8613217"/>
                <a:gd name="connsiteY342" fmla="*/ 6061826 h 6281670"/>
                <a:gd name="connsiteX343" fmla="*/ 4295168 w 8613217"/>
                <a:gd name="connsiteY343" fmla="*/ 6082689 h 6281670"/>
                <a:gd name="connsiteX344" fmla="*/ 4292475 w 8613217"/>
                <a:gd name="connsiteY344" fmla="*/ 6112302 h 6281670"/>
                <a:gd name="connsiteX345" fmla="*/ 4277669 w 8613217"/>
                <a:gd name="connsiteY345" fmla="*/ 6097496 h 6281670"/>
                <a:gd name="connsiteX346" fmla="*/ 4183447 w 8613217"/>
                <a:gd name="connsiteY346" fmla="*/ 5282478 h 6281670"/>
                <a:gd name="connsiteX347" fmla="*/ 4412945 w 8613217"/>
                <a:gd name="connsiteY347" fmla="*/ 4743394 h 6281670"/>
                <a:gd name="connsiteX348" fmla="*/ 5036828 w 8613217"/>
                <a:gd name="connsiteY348" fmla="*/ 3935106 h 6281670"/>
                <a:gd name="connsiteX349" fmla="*/ 5054999 w 8613217"/>
                <a:gd name="connsiteY349" fmla="*/ 3966064 h 6281670"/>
                <a:gd name="connsiteX350" fmla="*/ 5020675 w 8613217"/>
                <a:gd name="connsiteY350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504378 w 8613217"/>
                <a:gd name="connsiteY161" fmla="*/ 2605906 h 6281670"/>
                <a:gd name="connsiteX162" fmla="*/ 3733875 w 8613217"/>
                <a:gd name="connsiteY162" fmla="*/ 3249979 h 6281670"/>
                <a:gd name="connsiteX163" fmla="*/ 3823385 w 8613217"/>
                <a:gd name="connsiteY163" fmla="*/ 4359777 h 6281670"/>
                <a:gd name="connsiteX164" fmla="*/ 3816655 w 8613217"/>
                <a:gd name="connsiteY164" fmla="*/ 4369199 h 6281670"/>
                <a:gd name="connsiteX165" fmla="*/ 3800503 w 8613217"/>
                <a:gd name="connsiteY165" fmla="*/ 4322761 h 6281670"/>
                <a:gd name="connsiteX166" fmla="*/ 3407464 w 8613217"/>
                <a:gd name="connsiteY166" fmla="*/ 3663208 h 6281670"/>
                <a:gd name="connsiteX167" fmla="*/ 2516395 w 8613217"/>
                <a:gd name="connsiteY167" fmla="*/ 2980101 h 6281670"/>
                <a:gd name="connsiteX168" fmla="*/ 2502934 w 8613217"/>
                <a:gd name="connsiteY168" fmla="*/ 2971351 h 6281670"/>
                <a:gd name="connsiteX169" fmla="*/ 2390541 w 8613217"/>
                <a:gd name="connsiteY169" fmla="*/ 2898666 h 6281670"/>
                <a:gd name="connsiteX170" fmla="*/ 2247863 w 8613217"/>
                <a:gd name="connsiteY170" fmla="*/ 2802425 h 6281670"/>
                <a:gd name="connsiteX171" fmla="*/ 2055381 w 8613217"/>
                <a:gd name="connsiteY171" fmla="*/ 2665131 h 6281670"/>
                <a:gd name="connsiteX172" fmla="*/ 1471879 w 8613217"/>
                <a:gd name="connsiteY172" fmla="*/ 2148930 h 6281670"/>
                <a:gd name="connsiteX173" fmla="*/ 1461111 w 8613217"/>
                <a:gd name="connsiteY173" fmla="*/ 2109895 h 6281670"/>
                <a:gd name="connsiteX174" fmla="*/ 1501492 w 8613217"/>
                <a:gd name="connsiteY174" fmla="*/ 1918759 h 6281670"/>
                <a:gd name="connsiteX175" fmla="*/ 1395155 w 8613217"/>
                <a:gd name="connsiteY175" fmla="*/ 1570812 h 6281670"/>
                <a:gd name="connsiteX176" fmla="*/ 937507 w 8613217"/>
                <a:gd name="connsiteY176" fmla="*/ 860783 h 6281670"/>
                <a:gd name="connsiteX177" fmla="*/ 682435 w 8613217"/>
                <a:gd name="connsiteY177" fmla="*/ 471109 h 6281670"/>
                <a:gd name="connsiteX178" fmla="*/ 590905 w 8613217"/>
                <a:gd name="connsiteY178" fmla="*/ 214691 h 6281670"/>
                <a:gd name="connsiteX179" fmla="*/ 581483 w 8613217"/>
                <a:gd name="connsiteY179" fmla="*/ 222767 h 6281670"/>
                <a:gd name="connsiteX180" fmla="*/ 555909 w 8613217"/>
                <a:gd name="connsiteY180" fmla="*/ 262475 h 6281670"/>
                <a:gd name="connsiteX181" fmla="*/ 423998 w 8613217"/>
                <a:gd name="connsiteY181" fmla="*/ 619845 h 6281670"/>
                <a:gd name="connsiteX182" fmla="*/ 443515 w 8613217"/>
                <a:gd name="connsiteY182" fmla="*/ 1227575 h 6281670"/>
                <a:gd name="connsiteX183" fmla="*/ 806942 w 8613217"/>
                <a:gd name="connsiteY183" fmla="*/ 1996156 h 6281670"/>
                <a:gd name="connsiteX184" fmla="*/ 1087589 w 8613217"/>
                <a:gd name="connsiteY184" fmla="*/ 2216231 h 6281670"/>
                <a:gd name="connsiteX185" fmla="*/ 1317086 w 8613217"/>
                <a:gd name="connsiteY185" fmla="*/ 2233729 h 6281670"/>
                <a:gd name="connsiteX186" fmla="*/ 1327181 w 8613217"/>
                <a:gd name="connsiteY186" fmla="*/ 2198060 h 6281670"/>
                <a:gd name="connsiteX187" fmla="*/ 816364 w 8613217"/>
                <a:gd name="connsiteY187" fmla="*/ 1324489 h 6281670"/>
                <a:gd name="connsiteX188" fmla="*/ 702625 w 8613217"/>
                <a:gd name="connsiteY188" fmla="*/ 1031056 h 6281670"/>
                <a:gd name="connsiteX189" fmla="*/ 767908 w 8613217"/>
                <a:gd name="connsiteY189" fmla="*/ 1173061 h 6281670"/>
                <a:gd name="connsiteX190" fmla="*/ 1444285 w 8613217"/>
                <a:gd name="connsiteY190" fmla="*/ 2226326 h 6281670"/>
                <a:gd name="connsiteX191" fmla="*/ 2209501 w 8613217"/>
                <a:gd name="connsiteY191" fmla="*/ 2876457 h 6281670"/>
                <a:gd name="connsiteX192" fmla="*/ 2308434 w 8613217"/>
                <a:gd name="connsiteY192" fmla="*/ 2939720 h 6281670"/>
                <a:gd name="connsiteX193" fmla="*/ 2340738 w 8613217"/>
                <a:gd name="connsiteY193" fmla="*/ 2972025 h 6281670"/>
                <a:gd name="connsiteX194" fmla="*/ 2302377 w 8613217"/>
                <a:gd name="connsiteY194" fmla="*/ 2972025 h 6281670"/>
                <a:gd name="connsiteX195" fmla="*/ 2266034 w 8613217"/>
                <a:gd name="connsiteY195" fmla="*/ 2967313 h 6281670"/>
                <a:gd name="connsiteX196" fmla="*/ 1817807 w 8613217"/>
                <a:gd name="connsiteY196" fmla="*/ 3025866 h 6281670"/>
                <a:gd name="connsiteX197" fmla="*/ 1007500 w 8613217"/>
                <a:gd name="connsiteY197" fmla="*/ 3309877 h 6281670"/>
                <a:gd name="connsiteX198" fmla="*/ 960389 w 8613217"/>
                <a:gd name="connsiteY198" fmla="*/ 3293725 h 6281670"/>
                <a:gd name="connsiteX199" fmla="*/ 446207 w 8613217"/>
                <a:gd name="connsiteY199" fmla="*/ 3134221 h 6281670"/>
                <a:gd name="connsiteX200" fmla="*/ 217383 w 8613217"/>
                <a:gd name="connsiteY200" fmla="*/ 3227096 h 6281670"/>
                <a:gd name="connsiteX201" fmla="*/ 0 w 8613217"/>
                <a:gd name="connsiteY201" fmla="*/ 3236518 h 6281670"/>
                <a:gd name="connsiteX202" fmla="*/ 0 w 8613217"/>
                <a:gd name="connsiteY202" fmla="*/ 3330740 h 6281670"/>
                <a:gd name="connsiteX203" fmla="*/ 9422 w 8613217"/>
                <a:gd name="connsiteY203" fmla="*/ 3346892 h 6281670"/>
                <a:gd name="connsiteX204" fmla="*/ 255072 w 8613217"/>
                <a:gd name="connsiteY204" fmla="*/ 3717723 h 6281670"/>
                <a:gd name="connsiteX205" fmla="*/ 747044 w 8613217"/>
                <a:gd name="connsiteY205" fmla="*/ 3826078 h 6281670"/>
                <a:gd name="connsiteX206" fmla="*/ 1016249 w 8613217"/>
                <a:gd name="connsiteY206" fmla="*/ 3490244 h 6281670"/>
                <a:gd name="connsiteX207" fmla="*/ 981253 w 8613217"/>
                <a:gd name="connsiteY207" fmla="*/ 3461305 h 6281670"/>
                <a:gd name="connsiteX208" fmla="*/ 563312 w 8613217"/>
                <a:gd name="connsiteY208" fmla="*/ 3490917 h 6281670"/>
                <a:gd name="connsiteX209" fmla="*/ 390347 w 8613217"/>
                <a:gd name="connsiteY209" fmla="*/ 3460632 h 6281670"/>
                <a:gd name="connsiteX210" fmla="*/ 489953 w 8613217"/>
                <a:gd name="connsiteY210" fmla="*/ 3463997 h 6281670"/>
                <a:gd name="connsiteX211" fmla="*/ 903183 w 8613217"/>
                <a:gd name="connsiteY211" fmla="*/ 3408137 h 6281670"/>
                <a:gd name="connsiteX212" fmla="*/ 1043170 w 8613217"/>
                <a:gd name="connsiteY212" fmla="*/ 3372467 h 6281670"/>
                <a:gd name="connsiteX213" fmla="*/ 1508895 w 8613217"/>
                <a:gd name="connsiteY213" fmla="*/ 3218347 h 6281670"/>
                <a:gd name="connsiteX214" fmla="*/ 1912029 w 8613217"/>
                <a:gd name="connsiteY214" fmla="*/ 3101243 h 6281670"/>
                <a:gd name="connsiteX215" fmla="*/ 1912029 w 8613217"/>
                <a:gd name="connsiteY215" fmla="*/ 3101243 h 6281670"/>
                <a:gd name="connsiteX216" fmla="*/ 1924816 w 8613217"/>
                <a:gd name="connsiteY216" fmla="*/ 3099224 h 6281670"/>
                <a:gd name="connsiteX217" fmla="*/ 1986061 w 8613217"/>
                <a:gd name="connsiteY217" fmla="*/ 3087783 h 6281670"/>
                <a:gd name="connsiteX218" fmla="*/ 1992791 w 8613217"/>
                <a:gd name="connsiteY218" fmla="*/ 3087110 h 6281670"/>
                <a:gd name="connsiteX219" fmla="*/ 2087013 w 8613217"/>
                <a:gd name="connsiteY219" fmla="*/ 3074322 h 6281670"/>
                <a:gd name="connsiteX220" fmla="*/ 2113933 w 8613217"/>
                <a:gd name="connsiteY220" fmla="*/ 3072976 h 6281670"/>
                <a:gd name="connsiteX221" fmla="*/ 2118644 w 8613217"/>
                <a:gd name="connsiteY221" fmla="*/ 3064227 h 6281670"/>
                <a:gd name="connsiteX222" fmla="*/ 2257958 w 8613217"/>
                <a:gd name="connsiteY222" fmla="*/ 3064227 h 6281670"/>
                <a:gd name="connsiteX223" fmla="*/ 2262669 w 8613217"/>
                <a:gd name="connsiteY223" fmla="*/ 3072976 h 6281670"/>
                <a:gd name="connsiteX224" fmla="*/ 2434960 w 8613217"/>
                <a:gd name="connsiteY224" fmla="*/ 3101243 h 6281670"/>
                <a:gd name="connsiteX225" fmla="*/ 2635518 w 8613217"/>
                <a:gd name="connsiteY225" fmla="*/ 3164506 h 6281670"/>
                <a:gd name="connsiteX226" fmla="*/ 3038653 w 8613217"/>
                <a:gd name="connsiteY226" fmla="*/ 3453902 h 6281670"/>
                <a:gd name="connsiteX227" fmla="*/ 3580428 w 8613217"/>
                <a:gd name="connsiteY227" fmla="*/ 4087880 h 6281670"/>
                <a:gd name="connsiteX228" fmla="*/ 3776274 w 8613217"/>
                <a:gd name="connsiteY228" fmla="*/ 4626290 h 6281670"/>
                <a:gd name="connsiteX229" fmla="*/ 3813963 w 8613217"/>
                <a:gd name="connsiteY229" fmla="*/ 4802619 h 6281670"/>
                <a:gd name="connsiteX230" fmla="*/ 3811944 w 8613217"/>
                <a:gd name="connsiteY230" fmla="*/ 5407658 h 6281670"/>
                <a:gd name="connsiteX231" fmla="*/ 3881265 w 8613217"/>
                <a:gd name="connsiteY231" fmla="*/ 5874056 h 6281670"/>
                <a:gd name="connsiteX232" fmla="*/ 3879919 w 8613217"/>
                <a:gd name="connsiteY232" fmla="*/ 5898957 h 6281670"/>
                <a:gd name="connsiteX233" fmla="*/ 3757430 w 8613217"/>
                <a:gd name="connsiteY233" fmla="*/ 5946068 h 6281670"/>
                <a:gd name="connsiteX234" fmla="*/ 3743970 w 8613217"/>
                <a:gd name="connsiteY234" fmla="*/ 6053750 h 6281670"/>
                <a:gd name="connsiteX235" fmla="*/ 3803195 w 8613217"/>
                <a:gd name="connsiteY235" fmla="*/ 6092112 h 6281670"/>
                <a:gd name="connsiteX236" fmla="*/ 3896071 w 8613217"/>
                <a:gd name="connsiteY236" fmla="*/ 6023464 h 6281670"/>
                <a:gd name="connsiteX237" fmla="*/ 3920972 w 8613217"/>
                <a:gd name="connsiteY237" fmla="*/ 5996544 h 6281670"/>
                <a:gd name="connsiteX238" fmla="*/ 3918953 w 8613217"/>
                <a:gd name="connsiteY238" fmla="*/ 6053077 h 6281670"/>
                <a:gd name="connsiteX239" fmla="*/ 3931741 w 8613217"/>
                <a:gd name="connsiteY239" fmla="*/ 6077978 h 6281670"/>
                <a:gd name="connsiteX240" fmla="*/ 3951931 w 8613217"/>
                <a:gd name="connsiteY240" fmla="*/ 6055769 h 6281670"/>
                <a:gd name="connsiteX241" fmla="*/ 3972121 w 8613217"/>
                <a:gd name="connsiteY241" fmla="*/ 5988468 h 6281670"/>
                <a:gd name="connsiteX242" fmla="*/ 3994331 w 8613217"/>
                <a:gd name="connsiteY242" fmla="*/ 5968277 h 6281670"/>
                <a:gd name="connsiteX243" fmla="*/ 4005099 w 8613217"/>
                <a:gd name="connsiteY243" fmla="*/ 5995198 h 6281670"/>
                <a:gd name="connsiteX244" fmla="*/ 4071054 w 8613217"/>
                <a:gd name="connsiteY244" fmla="*/ 6040290 h 6281670"/>
                <a:gd name="connsiteX245" fmla="*/ 4100667 w 8613217"/>
                <a:gd name="connsiteY245" fmla="*/ 6026829 h 6281670"/>
                <a:gd name="connsiteX246" fmla="*/ 4110089 w 8613217"/>
                <a:gd name="connsiteY246" fmla="*/ 5993179 h 6281670"/>
                <a:gd name="connsiteX247" fmla="*/ 4124895 w 8613217"/>
                <a:gd name="connsiteY247" fmla="*/ 6032214 h 6281670"/>
                <a:gd name="connsiteX248" fmla="*/ 4117492 w 8613217"/>
                <a:gd name="connsiteY248" fmla="*/ 6106918 h 6281670"/>
                <a:gd name="connsiteX249" fmla="*/ 4080476 w 8613217"/>
                <a:gd name="connsiteY249" fmla="*/ 6141242 h 6281670"/>
                <a:gd name="connsiteX250" fmla="*/ 4176717 w 8613217"/>
                <a:gd name="connsiteY250" fmla="*/ 6189025 h 6281670"/>
                <a:gd name="connsiteX251" fmla="*/ 4170660 w 8613217"/>
                <a:gd name="connsiteY251" fmla="*/ 6271133 h 6281670"/>
                <a:gd name="connsiteX252" fmla="*/ 4195562 w 8613217"/>
                <a:gd name="connsiteY252" fmla="*/ 6277863 h 6281670"/>
                <a:gd name="connsiteX253" fmla="*/ 4261517 w 8613217"/>
                <a:gd name="connsiteY253" fmla="*/ 6267768 h 6281670"/>
                <a:gd name="connsiteX254" fmla="*/ 4289784 w 8613217"/>
                <a:gd name="connsiteY254" fmla="*/ 6247578 h 6281670"/>
                <a:gd name="connsiteX255" fmla="*/ 4295840 w 8613217"/>
                <a:gd name="connsiteY255" fmla="*/ 6204505 h 6281670"/>
                <a:gd name="connsiteX256" fmla="*/ 4305936 w 8613217"/>
                <a:gd name="connsiteY256" fmla="*/ 6182969 h 6281670"/>
                <a:gd name="connsiteX257" fmla="*/ 4324107 w 8613217"/>
                <a:gd name="connsiteY257" fmla="*/ 6199794 h 6281670"/>
                <a:gd name="connsiteX258" fmla="*/ 4336894 w 8613217"/>
                <a:gd name="connsiteY258" fmla="*/ 6230752 h 6281670"/>
                <a:gd name="connsiteX259" fmla="*/ 4342951 w 8613217"/>
                <a:gd name="connsiteY259" fmla="*/ 6226714 h 6281670"/>
                <a:gd name="connsiteX260" fmla="*/ 4369872 w 8613217"/>
                <a:gd name="connsiteY260" fmla="*/ 6185660 h 6281670"/>
                <a:gd name="connsiteX261" fmla="*/ 4382659 w 8613217"/>
                <a:gd name="connsiteY261" fmla="*/ 6234791 h 6281670"/>
                <a:gd name="connsiteX262" fmla="*/ 4406888 w 8613217"/>
                <a:gd name="connsiteY262" fmla="*/ 6265749 h 6281670"/>
                <a:gd name="connsiteX263" fmla="*/ 4484284 w 8613217"/>
                <a:gd name="connsiteY263" fmla="*/ 6275171 h 6281670"/>
                <a:gd name="connsiteX264" fmla="*/ 4499090 w 8613217"/>
                <a:gd name="connsiteY264" fmla="*/ 6272479 h 6281670"/>
                <a:gd name="connsiteX265" fmla="*/ 4512551 w 8613217"/>
                <a:gd name="connsiteY265" fmla="*/ 6181622 h 6281670"/>
                <a:gd name="connsiteX266" fmla="*/ 4572449 w 8613217"/>
                <a:gd name="connsiteY266" fmla="*/ 6153356 h 6281670"/>
                <a:gd name="connsiteX267" fmla="*/ 4575814 w 8613217"/>
                <a:gd name="connsiteY267" fmla="*/ 6127781 h 6281670"/>
                <a:gd name="connsiteX268" fmla="*/ 4538125 w 8613217"/>
                <a:gd name="connsiteY268" fmla="*/ 6076633 h 6281670"/>
                <a:gd name="connsiteX269" fmla="*/ 4536779 w 8613217"/>
                <a:gd name="connsiteY269" fmla="*/ 6042309 h 6281670"/>
                <a:gd name="connsiteX270" fmla="*/ 4573122 w 8613217"/>
                <a:gd name="connsiteY270" fmla="*/ 6032214 h 6281670"/>
                <a:gd name="connsiteX271" fmla="*/ 4637731 w 8613217"/>
                <a:gd name="connsiteY271" fmla="*/ 6051058 h 6281670"/>
                <a:gd name="connsiteX272" fmla="*/ 4665997 w 8613217"/>
                <a:gd name="connsiteY272" fmla="*/ 6029522 h 6281670"/>
                <a:gd name="connsiteX273" fmla="*/ 4665997 w 8613217"/>
                <a:gd name="connsiteY273" fmla="*/ 5985776 h 6281670"/>
                <a:gd name="connsiteX274" fmla="*/ 4681477 w 8613217"/>
                <a:gd name="connsiteY274" fmla="*/ 5966931 h 6281670"/>
                <a:gd name="connsiteX275" fmla="*/ 4701667 w 8613217"/>
                <a:gd name="connsiteY275" fmla="*/ 5981065 h 6281670"/>
                <a:gd name="connsiteX276" fmla="*/ 4724550 w 8613217"/>
                <a:gd name="connsiteY276" fmla="*/ 6054423 h 6281670"/>
                <a:gd name="connsiteX277" fmla="*/ 4743394 w 8613217"/>
                <a:gd name="connsiteY277" fmla="*/ 6073268 h 6281670"/>
                <a:gd name="connsiteX278" fmla="*/ 4752143 w 8613217"/>
                <a:gd name="connsiteY278" fmla="*/ 6050385 h 6281670"/>
                <a:gd name="connsiteX279" fmla="*/ 4752143 w 8613217"/>
                <a:gd name="connsiteY279" fmla="*/ 5996544 h 6281670"/>
                <a:gd name="connsiteX280" fmla="*/ 4800600 w 8613217"/>
                <a:gd name="connsiteY280" fmla="*/ 6046347 h 6281670"/>
                <a:gd name="connsiteX281" fmla="*/ 4859825 w 8613217"/>
                <a:gd name="connsiteY281" fmla="*/ 6088747 h 6281670"/>
                <a:gd name="connsiteX282" fmla="*/ 4932511 w 8613217"/>
                <a:gd name="connsiteY282" fmla="*/ 6036252 h 6281670"/>
                <a:gd name="connsiteX283" fmla="*/ 4919050 w 8613217"/>
                <a:gd name="connsiteY283" fmla="*/ 5940011 h 6281670"/>
                <a:gd name="connsiteX284" fmla="*/ 4830213 w 8613217"/>
                <a:gd name="connsiteY284" fmla="*/ 5933281 h 6281670"/>
                <a:gd name="connsiteX285" fmla="*/ 4779064 w 8613217"/>
                <a:gd name="connsiteY285" fmla="*/ 5876074 h 6281670"/>
                <a:gd name="connsiteX286" fmla="*/ 4778391 w 8613217"/>
                <a:gd name="connsiteY286" fmla="*/ 5829637 h 6281670"/>
                <a:gd name="connsiteX287" fmla="*/ 5091342 w 8613217"/>
                <a:gd name="connsiteY287" fmla="*/ 5236712 h 6281670"/>
                <a:gd name="connsiteX288" fmla="*/ 5116243 w 8613217"/>
                <a:gd name="connsiteY288" fmla="*/ 5202389 h 6281670"/>
                <a:gd name="connsiteX289" fmla="*/ 5269690 w 8613217"/>
                <a:gd name="connsiteY289" fmla="*/ 5086631 h 6281670"/>
                <a:gd name="connsiteX290" fmla="*/ 5744837 w 8613217"/>
                <a:gd name="connsiteY290" fmla="*/ 4795889 h 6281670"/>
                <a:gd name="connsiteX291" fmla="*/ 5814830 w 8613217"/>
                <a:gd name="connsiteY291" fmla="*/ 4775699 h 6281670"/>
                <a:gd name="connsiteX292" fmla="*/ 6103553 w 8613217"/>
                <a:gd name="connsiteY292" fmla="*/ 4765603 h 6281670"/>
                <a:gd name="connsiteX293" fmla="*/ 7086824 w 8613217"/>
                <a:gd name="connsiteY293" fmla="*/ 4811369 h 6281670"/>
                <a:gd name="connsiteX294" fmla="*/ 7489959 w 8613217"/>
                <a:gd name="connsiteY294" fmla="*/ 4805311 h 6281670"/>
                <a:gd name="connsiteX295" fmla="*/ 7516880 w 8613217"/>
                <a:gd name="connsiteY295" fmla="*/ 4801946 h 6281670"/>
                <a:gd name="connsiteX296" fmla="*/ 7536397 w 8613217"/>
                <a:gd name="connsiteY296" fmla="*/ 4800600 h 6281670"/>
                <a:gd name="connsiteX297" fmla="*/ 7619850 w 8613217"/>
                <a:gd name="connsiteY297" fmla="*/ 4791178 h 6281670"/>
                <a:gd name="connsiteX298" fmla="*/ 7661577 w 8613217"/>
                <a:gd name="connsiteY298" fmla="*/ 4813388 h 6281670"/>
                <a:gd name="connsiteX299" fmla="*/ 7920014 w 8613217"/>
                <a:gd name="connsiteY299" fmla="*/ 5004523 h 6281670"/>
                <a:gd name="connsiteX300" fmla="*/ 8354780 w 8613217"/>
                <a:gd name="connsiteY300" fmla="*/ 4830886 h 6281670"/>
                <a:gd name="connsiteX301" fmla="*/ 8579567 w 8613217"/>
                <a:gd name="connsiteY301" fmla="*/ 4409580 h 6281670"/>
                <a:gd name="connsiteX302" fmla="*/ 8613217 w 8613217"/>
                <a:gd name="connsiteY302" fmla="*/ 4250076 h 6281670"/>
                <a:gd name="connsiteX303" fmla="*/ 8613217 w 8613217"/>
                <a:gd name="connsiteY303" fmla="*/ 4196235 h 6281670"/>
                <a:gd name="connsiteX304" fmla="*/ 8420062 w 8613217"/>
                <a:gd name="connsiteY304" fmla="*/ 4211041 h 6281670"/>
                <a:gd name="connsiteX305" fmla="*/ 4571776 w 8613217"/>
                <a:gd name="connsiteY305" fmla="*/ 915970 h 6281670"/>
                <a:gd name="connsiteX306" fmla="*/ 4583890 w 8613217"/>
                <a:gd name="connsiteY306" fmla="*/ 888377 h 6281670"/>
                <a:gd name="connsiteX307" fmla="*/ 4571776 w 8613217"/>
                <a:gd name="connsiteY307" fmla="*/ 915970 h 6281670"/>
                <a:gd name="connsiteX308" fmla="*/ 2362948 w 8613217"/>
                <a:gd name="connsiteY308" fmla="*/ 965100 h 6281670"/>
                <a:gd name="connsiteX309" fmla="*/ 2363621 w 8613217"/>
                <a:gd name="connsiteY309" fmla="*/ 962408 h 6281670"/>
                <a:gd name="connsiteX310" fmla="*/ 2368332 w 8613217"/>
                <a:gd name="connsiteY310" fmla="*/ 967119 h 6281670"/>
                <a:gd name="connsiteX311" fmla="*/ 2362948 w 8613217"/>
                <a:gd name="connsiteY311" fmla="*/ 965100 h 6281670"/>
                <a:gd name="connsiteX312" fmla="*/ 2435633 w 8613217"/>
                <a:gd name="connsiteY312" fmla="*/ 1055284 h 6281670"/>
                <a:gd name="connsiteX313" fmla="*/ 2426211 w 8613217"/>
                <a:gd name="connsiteY313" fmla="*/ 1053265 h 6281670"/>
                <a:gd name="connsiteX314" fmla="*/ 2370351 w 8613217"/>
                <a:gd name="connsiteY314" fmla="*/ 968465 h 6281670"/>
                <a:gd name="connsiteX315" fmla="*/ 2432268 w 8613217"/>
                <a:gd name="connsiteY315" fmla="*/ 1045862 h 6281670"/>
                <a:gd name="connsiteX316" fmla="*/ 2435633 w 8613217"/>
                <a:gd name="connsiteY316" fmla="*/ 1055284 h 6281670"/>
                <a:gd name="connsiteX317" fmla="*/ 695895 w 8613217"/>
                <a:gd name="connsiteY317" fmla="*/ 1016922 h 6281670"/>
                <a:gd name="connsiteX318" fmla="*/ 692530 w 8613217"/>
                <a:gd name="connsiteY318" fmla="*/ 1005481 h 6281670"/>
                <a:gd name="connsiteX319" fmla="*/ 695895 w 8613217"/>
                <a:gd name="connsiteY319" fmla="*/ 1016922 h 6281670"/>
                <a:gd name="connsiteX320" fmla="*/ 4511205 w 8613217"/>
                <a:gd name="connsiteY320" fmla="*/ 6014042 h 6281670"/>
                <a:gd name="connsiteX321" fmla="*/ 4537452 w 8613217"/>
                <a:gd name="connsiteY321" fmla="*/ 5944049 h 6281670"/>
                <a:gd name="connsiteX322" fmla="*/ 4511205 w 8613217"/>
                <a:gd name="connsiteY322" fmla="*/ 6014042 h 6281670"/>
                <a:gd name="connsiteX323" fmla="*/ 4750797 w 8613217"/>
                <a:gd name="connsiteY323" fmla="*/ 5917128 h 6281670"/>
                <a:gd name="connsiteX324" fmla="*/ 4741375 w 8613217"/>
                <a:gd name="connsiteY324" fmla="*/ 5939338 h 6281670"/>
                <a:gd name="connsiteX325" fmla="*/ 4732626 w 8613217"/>
                <a:gd name="connsiteY325" fmla="*/ 5935300 h 6281670"/>
                <a:gd name="connsiteX326" fmla="*/ 4727915 w 8613217"/>
                <a:gd name="connsiteY326" fmla="*/ 5907706 h 6281670"/>
                <a:gd name="connsiteX327" fmla="*/ 4750797 w 8613217"/>
                <a:gd name="connsiteY327" fmla="*/ 5875402 h 6281670"/>
                <a:gd name="connsiteX328" fmla="*/ 4750797 w 8613217"/>
                <a:gd name="connsiteY328" fmla="*/ 5917128 h 6281670"/>
                <a:gd name="connsiteX329" fmla="*/ 4875978 w 8613217"/>
                <a:gd name="connsiteY329" fmla="*/ 5457461 h 6281670"/>
                <a:gd name="connsiteX330" fmla="*/ 4616868 w 8613217"/>
                <a:gd name="connsiteY330" fmla="*/ 5877421 h 6281670"/>
                <a:gd name="connsiteX331" fmla="*/ 4562354 w 8613217"/>
                <a:gd name="connsiteY331" fmla="*/ 5884824 h 6281670"/>
                <a:gd name="connsiteX332" fmla="*/ 4880015 w 8613217"/>
                <a:gd name="connsiteY332" fmla="*/ 5419772 h 6281670"/>
                <a:gd name="connsiteX333" fmla="*/ 4875978 w 8613217"/>
                <a:gd name="connsiteY333" fmla="*/ 5457461 h 6281670"/>
                <a:gd name="connsiteX334" fmla="*/ 5020675 w 8613217"/>
                <a:gd name="connsiteY334" fmla="*/ 5141145 h 6281670"/>
                <a:gd name="connsiteX335" fmla="*/ 4989717 w 8613217"/>
                <a:gd name="connsiteY335" fmla="*/ 5179506 h 6281670"/>
                <a:gd name="connsiteX336" fmla="*/ 4445922 w 8613217"/>
                <a:gd name="connsiteY336" fmla="*/ 5878767 h 6281670"/>
                <a:gd name="connsiteX337" fmla="*/ 4415637 w 8613217"/>
                <a:gd name="connsiteY337" fmla="*/ 5953471 h 6281670"/>
                <a:gd name="connsiteX338" fmla="*/ 4357085 w 8613217"/>
                <a:gd name="connsiteY338" fmla="*/ 6075286 h 6281670"/>
                <a:gd name="connsiteX339" fmla="*/ 4338240 w 8613217"/>
                <a:gd name="connsiteY339" fmla="*/ 6125762 h 6281670"/>
                <a:gd name="connsiteX340" fmla="*/ 4322761 w 8613217"/>
                <a:gd name="connsiteY340" fmla="*/ 6080671 h 6281670"/>
                <a:gd name="connsiteX341" fmla="*/ 4306609 w 8613217"/>
                <a:gd name="connsiteY341" fmla="*/ 6061826 h 6281670"/>
                <a:gd name="connsiteX342" fmla="*/ 4295168 w 8613217"/>
                <a:gd name="connsiteY342" fmla="*/ 6082689 h 6281670"/>
                <a:gd name="connsiteX343" fmla="*/ 4292475 w 8613217"/>
                <a:gd name="connsiteY343" fmla="*/ 6112302 h 6281670"/>
                <a:gd name="connsiteX344" fmla="*/ 4277669 w 8613217"/>
                <a:gd name="connsiteY344" fmla="*/ 6097496 h 6281670"/>
                <a:gd name="connsiteX345" fmla="*/ 4183447 w 8613217"/>
                <a:gd name="connsiteY345" fmla="*/ 5282478 h 6281670"/>
                <a:gd name="connsiteX346" fmla="*/ 4412945 w 8613217"/>
                <a:gd name="connsiteY346" fmla="*/ 4743394 h 6281670"/>
                <a:gd name="connsiteX347" fmla="*/ 5036828 w 8613217"/>
                <a:gd name="connsiteY347" fmla="*/ 3935106 h 6281670"/>
                <a:gd name="connsiteX348" fmla="*/ 5054999 w 8613217"/>
                <a:gd name="connsiteY348" fmla="*/ 3966064 h 6281670"/>
                <a:gd name="connsiteX349" fmla="*/ 5020675 w 8613217"/>
                <a:gd name="connsiteY349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31298 w 8613217"/>
                <a:gd name="connsiteY136" fmla="*/ 2494185 h 6281670"/>
                <a:gd name="connsiteX137" fmla="*/ 3525241 w 8613217"/>
                <a:gd name="connsiteY137" fmla="*/ 2482071 h 6281670"/>
                <a:gd name="connsiteX138" fmla="*/ 3410829 w 8613217"/>
                <a:gd name="connsiteY138" fmla="*/ 2273437 h 6281670"/>
                <a:gd name="connsiteX139" fmla="*/ 3411502 w 8613217"/>
                <a:gd name="connsiteY139" fmla="*/ 2229018 h 6281670"/>
                <a:gd name="connsiteX140" fmla="*/ 3451209 w 8613217"/>
                <a:gd name="connsiteY140" fmla="*/ 2126720 h 6281670"/>
                <a:gd name="connsiteX141" fmla="*/ 3431692 w 8613217"/>
                <a:gd name="connsiteY141" fmla="*/ 1895877 h 6281670"/>
                <a:gd name="connsiteX142" fmla="*/ 3186715 w 8613217"/>
                <a:gd name="connsiteY142" fmla="*/ 1401886 h 6281670"/>
                <a:gd name="connsiteX143" fmla="*/ 2531874 w 8613217"/>
                <a:gd name="connsiteY143" fmla="*/ 701952 h 6281670"/>
                <a:gd name="connsiteX144" fmla="*/ 1731662 w 8613217"/>
                <a:gd name="connsiteY144" fmla="*/ 39035 h 6281670"/>
                <a:gd name="connsiteX145" fmla="*/ 1722913 w 8613217"/>
                <a:gd name="connsiteY145" fmla="*/ 36343 h 6281670"/>
                <a:gd name="connsiteX146" fmla="*/ 1723586 w 8613217"/>
                <a:gd name="connsiteY146" fmla="*/ 47111 h 6281670"/>
                <a:gd name="connsiteX147" fmla="*/ 1984042 w 8613217"/>
                <a:gd name="connsiteY147" fmla="*/ 871552 h 6281670"/>
                <a:gd name="connsiteX148" fmla="*/ 2773486 w 8613217"/>
                <a:gd name="connsiteY148" fmla="*/ 2064130 h 6281670"/>
                <a:gd name="connsiteX149" fmla="*/ 3058170 w 8613217"/>
                <a:gd name="connsiteY149" fmla="*/ 2286897 h 6281670"/>
                <a:gd name="connsiteX150" fmla="*/ 3235845 w 8613217"/>
                <a:gd name="connsiteY150" fmla="*/ 2329297 h 6281670"/>
                <a:gd name="connsiteX151" fmla="*/ 3256709 w 8613217"/>
                <a:gd name="connsiteY151" fmla="*/ 2294974 h 6281670"/>
                <a:gd name="connsiteX152" fmla="*/ 3083072 w 8613217"/>
                <a:gd name="connsiteY152" fmla="*/ 1999521 h 6281670"/>
                <a:gd name="connsiteX153" fmla="*/ 2450440 w 8613217"/>
                <a:gd name="connsiteY153" fmla="*/ 1092973 h 6281670"/>
                <a:gd name="connsiteX154" fmla="*/ 2432941 w 8613217"/>
                <a:gd name="connsiteY154" fmla="*/ 1062014 h 6281670"/>
                <a:gd name="connsiteX155" fmla="*/ 2454478 w 8613217"/>
                <a:gd name="connsiteY155" fmla="*/ 1076820 h 6281670"/>
                <a:gd name="connsiteX156" fmla="*/ 2967986 w 8613217"/>
                <a:gd name="connsiteY156" fmla="*/ 1739738 h 6281670"/>
                <a:gd name="connsiteX157" fmla="*/ 3266131 w 8613217"/>
                <a:gd name="connsiteY157" fmla="*/ 2175850 h 6281670"/>
                <a:gd name="connsiteX158" fmla="*/ 3457939 w 8613217"/>
                <a:gd name="connsiteY158" fmla="*/ 2509665 h 6281670"/>
                <a:gd name="connsiteX159" fmla="*/ 3464670 w 8613217"/>
                <a:gd name="connsiteY159" fmla="*/ 2523125 h 6281670"/>
                <a:gd name="connsiteX160" fmla="*/ 3504378 w 8613217"/>
                <a:gd name="connsiteY160" fmla="*/ 2605906 h 6281670"/>
                <a:gd name="connsiteX161" fmla="*/ 3733875 w 8613217"/>
                <a:gd name="connsiteY161" fmla="*/ 3249979 h 6281670"/>
                <a:gd name="connsiteX162" fmla="*/ 3823385 w 8613217"/>
                <a:gd name="connsiteY162" fmla="*/ 4359777 h 6281670"/>
                <a:gd name="connsiteX163" fmla="*/ 3816655 w 8613217"/>
                <a:gd name="connsiteY163" fmla="*/ 4369199 h 6281670"/>
                <a:gd name="connsiteX164" fmla="*/ 3800503 w 8613217"/>
                <a:gd name="connsiteY164" fmla="*/ 4322761 h 6281670"/>
                <a:gd name="connsiteX165" fmla="*/ 3407464 w 8613217"/>
                <a:gd name="connsiteY165" fmla="*/ 3663208 h 6281670"/>
                <a:gd name="connsiteX166" fmla="*/ 2516395 w 8613217"/>
                <a:gd name="connsiteY166" fmla="*/ 2980101 h 6281670"/>
                <a:gd name="connsiteX167" fmla="*/ 2502934 w 8613217"/>
                <a:gd name="connsiteY167" fmla="*/ 2971351 h 6281670"/>
                <a:gd name="connsiteX168" fmla="*/ 2390541 w 8613217"/>
                <a:gd name="connsiteY168" fmla="*/ 2898666 h 6281670"/>
                <a:gd name="connsiteX169" fmla="*/ 2247863 w 8613217"/>
                <a:gd name="connsiteY169" fmla="*/ 2802425 h 6281670"/>
                <a:gd name="connsiteX170" fmla="*/ 2055381 w 8613217"/>
                <a:gd name="connsiteY170" fmla="*/ 2665131 h 6281670"/>
                <a:gd name="connsiteX171" fmla="*/ 1471879 w 8613217"/>
                <a:gd name="connsiteY171" fmla="*/ 2148930 h 6281670"/>
                <a:gd name="connsiteX172" fmla="*/ 1461111 w 8613217"/>
                <a:gd name="connsiteY172" fmla="*/ 2109895 h 6281670"/>
                <a:gd name="connsiteX173" fmla="*/ 1501492 w 8613217"/>
                <a:gd name="connsiteY173" fmla="*/ 1918759 h 6281670"/>
                <a:gd name="connsiteX174" fmla="*/ 1395155 w 8613217"/>
                <a:gd name="connsiteY174" fmla="*/ 1570812 h 6281670"/>
                <a:gd name="connsiteX175" fmla="*/ 937507 w 8613217"/>
                <a:gd name="connsiteY175" fmla="*/ 860783 h 6281670"/>
                <a:gd name="connsiteX176" fmla="*/ 682435 w 8613217"/>
                <a:gd name="connsiteY176" fmla="*/ 471109 h 6281670"/>
                <a:gd name="connsiteX177" fmla="*/ 590905 w 8613217"/>
                <a:gd name="connsiteY177" fmla="*/ 214691 h 6281670"/>
                <a:gd name="connsiteX178" fmla="*/ 581483 w 8613217"/>
                <a:gd name="connsiteY178" fmla="*/ 222767 h 6281670"/>
                <a:gd name="connsiteX179" fmla="*/ 555909 w 8613217"/>
                <a:gd name="connsiteY179" fmla="*/ 262475 h 6281670"/>
                <a:gd name="connsiteX180" fmla="*/ 423998 w 8613217"/>
                <a:gd name="connsiteY180" fmla="*/ 619845 h 6281670"/>
                <a:gd name="connsiteX181" fmla="*/ 443515 w 8613217"/>
                <a:gd name="connsiteY181" fmla="*/ 1227575 h 6281670"/>
                <a:gd name="connsiteX182" fmla="*/ 806942 w 8613217"/>
                <a:gd name="connsiteY182" fmla="*/ 1996156 h 6281670"/>
                <a:gd name="connsiteX183" fmla="*/ 1087589 w 8613217"/>
                <a:gd name="connsiteY183" fmla="*/ 2216231 h 6281670"/>
                <a:gd name="connsiteX184" fmla="*/ 1317086 w 8613217"/>
                <a:gd name="connsiteY184" fmla="*/ 2233729 h 6281670"/>
                <a:gd name="connsiteX185" fmla="*/ 1327181 w 8613217"/>
                <a:gd name="connsiteY185" fmla="*/ 2198060 h 6281670"/>
                <a:gd name="connsiteX186" fmla="*/ 816364 w 8613217"/>
                <a:gd name="connsiteY186" fmla="*/ 1324489 h 6281670"/>
                <a:gd name="connsiteX187" fmla="*/ 702625 w 8613217"/>
                <a:gd name="connsiteY187" fmla="*/ 1031056 h 6281670"/>
                <a:gd name="connsiteX188" fmla="*/ 767908 w 8613217"/>
                <a:gd name="connsiteY188" fmla="*/ 1173061 h 6281670"/>
                <a:gd name="connsiteX189" fmla="*/ 1444285 w 8613217"/>
                <a:gd name="connsiteY189" fmla="*/ 2226326 h 6281670"/>
                <a:gd name="connsiteX190" fmla="*/ 2209501 w 8613217"/>
                <a:gd name="connsiteY190" fmla="*/ 2876457 h 6281670"/>
                <a:gd name="connsiteX191" fmla="*/ 2308434 w 8613217"/>
                <a:gd name="connsiteY191" fmla="*/ 2939720 h 6281670"/>
                <a:gd name="connsiteX192" fmla="*/ 2340738 w 8613217"/>
                <a:gd name="connsiteY192" fmla="*/ 2972025 h 6281670"/>
                <a:gd name="connsiteX193" fmla="*/ 2302377 w 8613217"/>
                <a:gd name="connsiteY193" fmla="*/ 2972025 h 6281670"/>
                <a:gd name="connsiteX194" fmla="*/ 2266034 w 8613217"/>
                <a:gd name="connsiteY194" fmla="*/ 2967313 h 6281670"/>
                <a:gd name="connsiteX195" fmla="*/ 1817807 w 8613217"/>
                <a:gd name="connsiteY195" fmla="*/ 3025866 h 6281670"/>
                <a:gd name="connsiteX196" fmla="*/ 1007500 w 8613217"/>
                <a:gd name="connsiteY196" fmla="*/ 3309877 h 6281670"/>
                <a:gd name="connsiteX197" fmla="*/ 960389 w 8613217"/>
                <a:gd name="connsiteY197" fmla="*/ 3293725 h 6281670"/>
                <a:gd name="connsiteX198" fmla="*/ 446207 w 8613217"/>
                <a:gd name="connsiteY198" fmla="*/ 3134221 h 6281670"/>
                <a:gd name="connsiteX199" fmla="*/ 217383 w 8613217"/>
                <a:gd name="connsiteY199" fmla="*/ 3227096 h 6281670"/>
                <a:gd name="connsiteX200" fmla="*/ 0 w 8613217"/>
                <a:gd name="connsiteY200" fmla="*/ 3236518 h 6281670"/>
                <a:gd name="connsiteX201" fmla="*/ 0 w 8613217"/>
                <a:gd name="connsiteY201" fmla="*/ 3330740 h 6281670"/>
                <a:gd name="connsiteX202" fmla="*/ 9422 w 8613217"/>
                <a:gd name="connsiteY202" fmla="*/ 3346892 h 6281670"/>
                <a:gd name="connsiteX203" fmla="*/ 255072 w 8613217"/>
                <a:gd name="connsiteY203" fmla="*/ 3717723 h 6281670"/>
                <a:gd name="connsiteX204" fmla="*/ 747044 w 8613217"/>
                <a:gd name="connsiteY204" fmla="*/ 3826078 h 6281670"/>
                <a:gd name="connsiteX205" fmla="*/ 1016249 w 8613217"/>
                <a:gd name="connsiteY205" fmla="*/ 3490244 h 6281670"/>
                <a:gd name="connsiteX206" fmla="*/ 981253 w 8613217"/>
                <a:gd name="connsiteY206" fmla="*/ 3461305 h 6281670"/>
                <a:gd name="connsiteX207" fmla="*/ 563312 w 8613217"/>
                <a:gd name="connsiteY207" fmla="*/ 3490917 h 6281670"/>
                <a:gd name="connsiteX208" fmla="*/ 390347 w 8613217"/>
                <a:gd name="connsiteY208" fmla="*/ 3460632 h 6281670"/>
                <a:gd name="connsiteX209" fmla="*/ 489953 w 8613217"/>
                <a:gd name="connsiteY209" fmla="*/ 3463997 h 6281670"/>
                <a:gd name="connsiteX210" fmla="*/ 903183 w 8613217"/>
                <a:gd name="connsiteY210" fmla="*/ 3408137 h 6281670"/>
                <a:gd name="connsiteX211" fmla="*/ 1043170 w 8613217"/>
                <a:gd name="connsiteY211" fmla="*/ 3372467 h 6281670"/>
                <a:gd name="connsiteX212" fmla="*/ 1508895 w 8613217"/>
                <a:gd name="connsiteY212" fmla="*/ 3218347 h 6281670"/>
                <a:gd name="connsiteX213" fmla="*/ 1912029 w 8613217"/>
                <a:gd name="connsiteY213" fmla="*/ 3101243 h 6281670"/>
                <a:gd name="connsiteX214" fmla="*/ 1912029 w 8613217"/>
                <a:gd name="connsiteY214" fmla="*/ 3101243 h 6281670"/>
                <a:gd name="connsiteX215" fmla="*/ 1924816 w 8613217"/>
                <a:gd name="connsiteY215" fmla="*/ 3099224 h 6281670"/>
                <a:gd name="connsiteX216" fmla="*/ 1986061 w 8613217"/>
                <a:gd name="connsiteY216" fmla="*/ 3087783 h 6281670"/>
                <a:gd name="connsiteX217" fmla="*/ 1992791 w 8613217"/>
                <a:gd name="connsiteY217" fmla="*/ 3087110 h 6281670"/>
                <a:gd name="connsiteX218" fmla="*/ 2087013 w 8613217"/>
                <a:gd name="connsiteY218" fmla="*/ 3074322 h 6281670"/>
                <a:gd name="connsiteX219" fmla="*/ 2113933 w 8613217"/>
                <a:gd name="connsiteY219" fmla="*/ 3072976 h 6281670"/>
                <a:gd name="connsiteX220" fmla="*/ 2118644 w 8613217"/>
                <a:gd name="connsiteY220" fmla="*/ 3064227 h 6281670"/>
                <a:gd name="connsiteX221" fmla="*/ 2257958 w 8613217"/>
                <a:gd name="connsiteY221" fmla="*/ 3064227 h 6281670"/>
                <a:gd name="connsiteX222" fmla="*/ 2262669 w 8613217"/>
                <a:gd name="connsiteY222" fmla="*/ 3072976 h 6281670"/>
                <a:gd name="connsiteX223" fmla="*/ 2434960 w 8613217"/>
                <a:gd name="connsiteY223" fmla="*/ 3101243 h 6281670"/>
                <a:gd name="connsiteX224" fmla="*/ 2635518 w 8613217"/>
                <a:gd name="connsiteY224" fmla="*/ 3164506 h 6281670"/>
                <a:gd name="connsiteX225" fmla="*/ 3038653 w 8613217"/>
                <a:gd name="connsiteY225" fmla="*/ 3453902 h 6281670"/>
                <a:gd name="connsiteX226" fmla="*/ 3580428 w 8613217"/>
                <a:gd name="connsiteY226" fmla="*/ 4087880 h 6281670"/>
                <a:gd name="connsiteX227" fmla="*/ 3776274 w 8613217"/>
                <a:gd name="connsiteY227" fmla="*/ 4626290 h 6281670"/>
                <a:gd name="connsiteX228" fmla="*/ 3813963 w 8613217"/>
                <a:gd name="connsiteY228" fmla="*/ 4802619 h 6281670"/>
                <a:gd name="connsiteX229" fmla="*/ 3811944 w 8613217"/>
                <a:gd name="connsiteY229" fmla="*/ 5407658 h 6281670"/>
                <a:gd name="connsiteX230" fmla="*/ 3881265 w 8613217"/>
                <a:gd name="connsiteY230" fmla="*/ 5874056 h 6281670"/>
                <a:gd name="connsiteX231" fmla="*/ 3879919 w 8613217"/>
                <a:gd name="connsiteY231" fmla="*/ 5898957 h 6281670"/>
                <a:gd name="connsiteX232" fmla="*/ 3757430 w 8613217"/>
                <a:gd name="connsiteY232" fmla="*/ 5946068 h 6281670"/>
                <a:gd name="connsiteX233" fmla="*/ 3743970 w 8613217"/>
                <a:gd name="connsiteY233" fmla="*/ 6053750 h 6281670"/>
                <a:gd name="connsiteX234" fmla="*/ 3803195 w 8613217"/>
                <a:gd name="connsiteY234" fmla="*/ 6092112 h 6281670"/>
                <a:gd name="connsiteX235" fmla="*/ 3896071 w 8613217"/>
                <a:gd name="connsiteY235" fmla="*/ 6023464 h 6281670"/>
                <a:gd name="connsiteX236" fmla="*/ 3920972 w 8613217"/>
                <a:gd name="connsiteY236" fmla="*/ 5996544 h 6281670"/>
                <a:gd name="connsiteX237" fmla="*/ 3918953 w 8613217"/>
                <a:gd name="connsiteY237" fmla="*/ 6053077 h 6281670"/>
                <a:gd name="connsiteX238" fmla="*/ 3931741 w 8613217"/>
                <a:gd name="connsiteY238" fmla="*/ 6077978 h 6281670"/>
                <a:gd name="connsiteX239" fmla="*/ 3951931 w 8613217"/>
                <a:gd name="connsiteY239" fmla="*/ 6055769 h 6281670"/>
                <a:gd name="connsiteX240" fmla="*/ 3972121 w 8613217"/>
                <a:gd name="connsiteY240" fmla="*/ 5988468 h 6281670"/>
                <a:gd name="connsiteX241" fmla="*/ 3994331 w 8613217"/>
                <a:gd name="connsiteY241" fmla="*/ 5968277 h 6281670"/>
                <a:gd name="connsiteX242" fmla="*/ 4005099 w 8613217"/>
                <a:gd name="connsiteY242" fmla="*/ 5995198 h 6281670"/>
                <a:gd name="connsiteX243" fmla="*/ 4071054 w 8613217"/>
                <a:gd name="connsiteY243" fmla="*/ 6040290 h 6281670"/>
                <a:gd name="connsiteX244" fmla="*/ 4100667 w 8613217"/>
                <a:gd name="connsiteY244" fmla="*/ 6026829 h 6281670"/>
                <a:gd name="connsiteX245" fmla="*/ 4110089 w 8613217"/>
                <a:gd name="connsiteY245" fmla="*/ 5993179 h 6281670"/>
                <a:gd name="connsiteX246" fmla="*/ 4124895 w 8613217"/>
                <a:gd name="connsiteY246" fmla="*/ 6032214 h 6281670"/>
                <a:gd name="connsiteX247" fmla="*/ 4117492 w 8613217"/>
                <a:gd name="connsiteY247" fmla="*/ 6106918 h 6281670"/>
                <a:gd name="connsiteX248" fmla="*/ 4080476 w 8613217"/>
                <a:gd name="connsiteY248" fmla="*/ 6141242 h 6281670"/>
                <a:gd name="connsiteX249" fmla="*/ 4176717 w 8613217"/>
                <a:gd name="connsiteY249" fmla="*/ 6189025 h 6281670"/>
                <a:gd name="connsiteX250" fmla="*/ 4170660 w 8613217"/>
                <a:gd name="connsiteY250" fmla="*/ 6271133 h 6281670"/>
                <a:gd name="connsiteX251" fmla="*/ 4195562 w 8613217"/>
                <a:gd name="connsiteY251" fmla="*/ 6277863 h 6281670"/>
                <a:gd name="connsiteX252" fmla="*/ 4261517 w 8613217"/>
                <a:gd name="connsiteY252" fmla="*/ 6267768 h 6281670"/>
                <a:gd name="connsiteX253" fmla="*/ 4289784 w 8613217"/>
                <a:gd name="connsiteY253" fmla="*/ 6247578 h 6281670"/>
                <a:gd name="connsiteX254" fmla="*/ 4295840 w 8613217"/>
                <a:gd name="connsiteY254" fmla="*/ 6204505 h 6281670"/>
                <a:gd name="connsiteX255" fmla="*/ 4305936 w 8613217"/>
                <a:gd name="connsiteY255" fmla="*/ 6182969 h 6281670"/>
                <a:gd name="connsiteX256" fmla="*/ 4324107 w 8613217"/>
                <a:gd name="connsiteY256" fmla="*/ 6199794 h 6281670"/>
                <a:gd name="connsiteX257" fmla="*/ 4336894 w 8613217"/>
                <a:gd name="connsiteY257" fmla="*/ 6230752 h 6281670"/>
                <a:gd name="connsiteX258" fmla="*/ 4342951 w 8613217"/>
                <a:gd name="connsiteY258" fmla="*/ 6226714 h 6281670"/>
                <a:gd name="connsiteX259" fmla="*/ 4369872 w 8613217"/>
                <a:gd name="connsiteY259" fmla="*/ 6185660 h 6281670"/>
                <a:gd name="connsiteX260" fmla="*/ 4382659 w 8613217"/>
                <a:gd name="connsiteY260" fmla="*/ 6234791 h 6281670"/>
                <a:gd name="connsiteX261" fmla="*/ 4406888 w 8613217"/>
                <a:gd name="connsiteY261" fmla="*/ 6265749 h 6281670"/>
                <a:gd name="connsiteX262" fmla="*/ 4484284 w 8613217"/>
                <a:gd name="connsiteY262" fmla="*/ 6275171 h 6281670"/>
                <a:gd name="connsiteX263" fmla="*/ 4499090 w 8613217"/>
                <a:gd name="connsiteY263" fmla="*/ 6272479 h 6281670"/>
                <a:gd name="connsiteX264" fmla="*/ 4512551 w 8613217"/>
                <a:gd name="connsiteY264" fmla="*/ 6181622 h 6281670"/>
                <a:gd name="connsiteX265" fmla="*/ 4572449 w 8613217"/>
                <a:gd name="connsiteY265" fmla="*/ 6153356 h 6281670"/>
                <a:gd name="connsiteX266" fmla="*/ 4575814 w 8613217"/>
                <a:gd name="connsiteY266" fmla="*/ 6127781 h 6281670"/>
                <a:gd name="connsiteX267" fmla="*/ 4538125 w 8613217"/>
                <a:gd name="connsiteY267" fmla="*/ 6076633 h 6281670"/>
                <a:gd name="connsiteX268" fmla="*/ 4536779 w 8613217"/>
                <a:gd name="connsiteY268" fmla="*/ 6042309 h 6281670"/>
                <a:gd name="connsiteX269" fmla="*/ 4573122 w 8613217"/>
                <a:gd name="connsiteY269" fmla="*/ 6032214 h 6281670"/>
                <a:gd name="connsiteX270" fmla="*/ 4637731 w 8613217"/>
                <a:gd name="connsiteY270" fmla="*/ 6051058 h 6281670"/>
                <a:gd name="connsiteX271" fmla="*/ 4665997 w 8613217"/>
                <a:gd name="connsiteY271" fmla="*/ 6029522 h 6281670"/>
                <a:gd name="connsiteX272" fmla="*/ 4665997 w 8613217"/>
                <a:gd name="connsiteY272" fmla="*/ 5985776 h 6281670"/>
                <a:gd name="connsiteX273" fmla="*/ 4681477 w 8613217"/>
                <a:gd name="connsiteY273" fmla="*/ 5966931 h 6281670"/>
                <a:gd name="connsiteX274" fmla="*/ 4701667 w 8613217"/>
                <a:gd name="connsiteY274" fmla="*/ 5981065 h 6281670"/>
                <a:gd name="connsiteX275" fmla="*/ 4724550 w 8613217"/>
                <a:gd name="connsiteY275" fmla="*/ 6054423 h 6281670"/>
                <a:gd name="connsiteX276" fmla="*/ 4743394 w 8613217"/>
                <a:gd name="connsiteY276" fmla="*/ 6073268 h 6281670"/>
                <a:gd name="connsiteX277" fmla="*/ 4752143 w 8613217"/>
                <a:gd name="connsiteY277" fmla="*/ 6050385 h 6281670"/>
                <a:gd name="connsiteX278" fmla="*/ 4752143 w 8613217"/>
                <a:gd name="connsiteY278" fmla="*/ 5996544 h 6281670"/>
                <a:gd name="connsiteX279" fmla="*/ 4800600 w 8613217"/>
                <a:gd name="connsiteY279" fmla="*/ 6046347 h 6281670"/>
                <a:gd name="connsiteX280" fmla="*/ 4859825 w 8613217"/>
                <a:gd name="connsiteY280" fmla="*/ 6088747 h 6281670"/>
                <a:gd name="connsiteX281" fmla="*/ 4932511 w 8613217"/>
                <a:gd name="connsiteY281" fmla="*/ 6036252 h 6281670"/>
                <a:gd name="connsiteX282" fmla="*/ 4919050 w 8613217"/>
                <a:gd name="connsiteY282" fmla="*/ 5940011 h 6281670"/>
                <a:gd name="connsiteX283" fmla="*/ 4830213 w 8613217"/>
                <a:gd name="connsiteY283" fmla="*/ 5933281 h 6281670"/>
                <a:gd name="connsiteX284" fmla="*/ 4779064 w 8613217"/>
                <a:gd name="connsiteY284" fmla="*/ 5876074 h 6281670"/>
                <a:gd name="connsiteX285" fmla="*/ 4778391 w 8613217"/>
                <a:gd name="connsiteY285" fmla="*/ 5829637 h 6281670"/>
                <a:gd name="connsiteX286" fmla="*/ 5091342 w 8613217"/>
                <a:gd name="connsiteY286" fmla="*/ 5236712 h 6281670"/>
                <a:gd name="connsiteX287" fmla="*/ 5116243 w 8613217"/>
                <a:gd name="connsiteY287" fmla="*/ 5202389 h 6281670"/>
                <a:gd name="connsiteX288" fmla="*/ 5269690 w 8613217"/>
                <a:gd name="connsiteY288" fmla="*/ 5086631 h 6281670"/>
                <a:gd name="connsiteX289" fmla="*/ 5744837 w 8613217"/>
                <a:gd name="connsiteY289" fmla="*/ 4795889 h 6281670"/>
                <a:gd name="connsiteX290" fmla="*/ 5814830 w 8613217"/>
                <a:gd name="connsiteY290" fmla="*/ 4775699 h 6281670"/>
                <a:gd name="connsiteX291" fmla="*/ 6103553 w 8613217"/>
                <a:gd name="connsiteY291" fmla="*/ 4765603 h 6281670"/>
                <a:gd name="connsiteX292" fmla="*/ 7086824 w 8613217"/>
                <a:gd name="connsiteY292" fmla="*/ 4811369 h 6281670"/>
                <a:gd name="connsiteX293" fmla="*/ 7489959 w 8613217"/>
                <a:gd name="connsiteY293" fmla="*/ 4805311 h 6281670"/>
                <a:gd name="connsiteX294" fmla="*/ 7516880 w 8613217"/>
                <a:gd name="connsiteY294" fmla="*/ 4801946 h 6281670"/>
                <a:gd name="connsiteX295" fmla="*/ 7536397 w 8613217"/>
                <a:gd name="connsiteY295" fmla="*/ 4800600 h 6281670"/>
                <a:gd name="connsiteX296" fmla="*/ 7619850 w 8613217"/>
                <a:gd name="connsiteY296" fmla="*/ 4791178 h 6281670"/>
                <a:gd name="connsiteX297" fmla="*/ 7661577 w 8613217"/>
                <a:gd name="connsiteY297" fmla="*/ 4813388 h 6281670"/>
                <a:gd name="connsiteX298" fmla="*/ 7920014 w 8613217"/>
                <a:gd name="connsiteY298" fmla="*/ 5004523 h 6281670"/>
                <a:gd name="connsiteX299" fmla="*/ 8354780 w 8613217"/>
                <a:gd name="connsiteY299" fmla="*/ 4830886 h 6281670"/>
                <a:gd name="connsiteX300" fmla="*/ 8579567 w 8613217"/>
                <a:gd name="connsiteY300" fmla="*/ 4409580 h 6281670"/>
                <a:gd name="connsiteX301" fmla="*/ 8613217 w 8613217"/>
                <a:gd name="connsiteY301" fmla="*/ 4250076 h 6281670"/>
                <a:gd name="connsiteX302" fmla="*/ 8613217 w 8613217"/>
                <a:gd name="connsiteY302" fmla="*/ 4196235 h 6281670"/>
                <a:gd name="connsiteX303" fmla="*/ 8420062 w 8613217"/>
                <a:gd name="connsiteY303" fmla="*/ 4211041 h 6281670"/>
                <a:gd name="connsiteX304" fmla="*/ 4571776 w 8613217"/>
                <a:gd name="connsiteY304" fmla="*/ 915970 h 6281670"/>
                <a:gd name="connsiteX305" fmla="*/ 4583890 w 8613217"/>
                <a:gd name="connsiteY305" fmla="*/ 888377 h 6281670"/>
                <a:gd name="connsiteX306" fmla="*/ 4571776 w 8613217"/>
                <a:gd name="connsiteY306" fmla="*/ 915970 h 6281670"/>
                <a:gd name="connsiteX307" fmla="*/ 2362948 w 8613217"/>
                <a:gd name="connsiteY307" fmla="*/ 965100 h 6281670"/>
                <a:gd name="connsiteX308" fmla="*/ 2363621 w 8613217"/>
                <a:gd name="connsiteY308" fmla="*/ 962408 h 6281670"/>
                <a:gd name="connsiteX309" fmla="*/ 2368332 w 8613217"/>
                <a:gd name="connsiteY309" fmla="*/ 967119 h 6281670"/>
                <a:gd name="connsiteX310" fmla="*/ 2362948 w 8613217"/>
                <a:gd name="connsiteY310" fmla="*/ 965100 h 6281670"/>
                <a:gd name="connsiteX311" fmla="*/ 2435633 w 8613217"/>
                <a:gd name="connsiteY311" fmla="*/ 1055284 h 6281670"/>
                <a:gd name="connsiteX312" fmla="*/ 2426211 w 8613217"/>
                <a:gd name="connsiteY312" fmla="*/ 1053265 h 6281670"/>
                <a:gd name="connsiteX313" fmla="*/ 2370351 w 8613217"/>
                <a:gd name="connsiteY313" fmla="*/ 968465 h 6281670"/>
                <a:gd name="connsiteX314" fmla="*/ 2432268 w 8613217"/>
                <a:gd name="connsiteY314" fmla="*/ 1045862 h 6281670"/>
                <a:gd name="connsiteX315" fmla="*/ 2435633 w 8613217"/>
                <a:gd name="connsiteY315" fmla="*/ 1055284 h 6281670"/>
                <a:gd name="connsiteX316" fmla="*/ 695895 w 8613217"/>
                <a:gd name="connsiteY316" fmla="*/ 1016922 h 6281670"/>
                <a:gd name="connsiteX317" fmla="*/ 692530 w 8613217"/>
                <a:gd name="connsiteY317" fmla="*/ 1005481 h 6281670"/>
                <a:gd name="connsiteX318" fmla="*/ 695895 w 8613217"/>
                <a:gd name="connsiteY318" fmla="*/ 1016922 h 6281670"/>
                <a:gd name="connsiteX319" fmla="*/ 4511205 w 8613217"/>
                <a:gd name="connsiteY319" fmla="*/ 6014042 h 6281670"/>
                <a:gd name="connsiteX320" fmla="*/ 4537452 w 8613217"/>
                <a:gd name="connsiteY320" fmla="*/ 5944049 h 6281670"/>
                <a:gd name="connsiteX321" fmla="*/ 4511205 w 8613217"/>
                <a:gd name="connsiteY321" fmla="*/ 6014042 h 6281670"/>
                <a:gd name="connsiteX322" fmla="*/ 4750797 w 8613217"/>
                <a:gd name="connsiteY322" fmla="*/ 5917128 h 6281670"/>
                <a:gd name="connsiteX323" fmla="*/ 4741375 w 8613217"/>
                <a:gd name="connsiteY323" fmla="*/ 5939338 h 6281670"/>
                <a:gd name="connsiteX324" fmla="*/ 4732626 w 8613217"/>
                <a:gd name="connsiteY324" fmla="*/ 5935300 h 6281670"/>
                <a:gd name="connsiteX325" fmla="*/ 4727915 w 8613217"/>
                <a:gd name="connsiteY325" fmla="*/ 5907706 h 6281670"/>
                <a:gd name="connsiteX326" fmla="*/ 4750797 w 8613217"/>
                <a:gd name="connsiteY326" fmla="*/ 5875402 h 6281670"/>
                <a:gd name="connsiteX327" fmla="*/ 4750797 w 8613217"/>
                <a:gd name="connsiteY327" fmla="*/ 5917128 h 6281670"/>
                <a:gd name="connsiteX328" fmla="*/ 4875978 w 8613217"/>
                <a:gd name="connsiteY328" fmla="*/ 5457461 h 6281670"/>
                <a:gd name="connsiteX329" fmla="*/ 4616868 w 8613217"/>
                <a:gd name="connsiteY329" fmla="*/ 5877421 h 6281670"/>
                <a:gd name="connsiteX330" fmla="*/ 4562354 w 8613217"/>
                <a:gd name="connsiteY330" fmla="*/ 5884824 h 6281670"/>
                <a:gd name="connsiteX331" fmla="*/ 4880015 w 8613217"/>
                <a:gd name="connsiteY331" fmla="*/ 5419772 h 6281670"/>
                <a:gd name="connsiteX332" fmla="*/ 4875978 w 8613217"/>
                <a:gd name="connsiteY332" fmla="*/ 5457461 h 6281670"/>
                <a:gd name="connsiteX333" fmla="*/ 5020675 w 8613217"/>
                <a:gd name="connsiteY333" fmla="*/ 5141145 h 6281670"/>
                <a:gd name="connsiteX334" fmla="*/ 4989717 w 8613217"/>
                <a:gd name="connsiteY334" fmla="*/ 5179506 h 6281670"/>
                <a:gd name="connsiteX335" fmla="*/ 4445922 w 8613217"/>
                <a:gd name="connsiteY335" fmla="*/ 5878767 h 6281670"/>
                <a:gd name="connsiteX336" fmla="*/ 4415637 w 8613217"/>
                <a:gd name="connsiteY336" fmla="*/ 5953471 h 6281670"/>
                <a:gd name="connsiteX337" fmla="*/ 4357085 w 8613217"/>
                <a:gd name="connsiteY337" fmla="*/ 6075286 h 6281670"/>
                <a:gd name="connsiteX338" fmla="*/ 4338240 w 8613217"/>
                <a:gd name="connsiteY338" fmla="*/ 6125762 h 6281670"/>
                <a:gd name="connsiteX339" fmla="*/ 4322761 w 8613217"/>
                <a:gd name="connsiteY339" fmla="*/ 6080671 h 6281670"/>
                <a:gd name="connsiteX340" fmla="*/ 4306609 w 8613217"/>
                <a:gd name="connsiteY340" fmla="*/ 6061826 h 6281670"/>
                <a:gd name="connsiteX341" fmla="*/ 4295168 w 8613217"/>
                <a:gd name="connsiteY341" fmla="*/ 6082689 h 6281670"/>
                <a:gd name="connsiteX342" fmla="*/ 4292475 w 8613217"/>
                <a:gd name="connsiteY342" fmla="*/ 6112302 h 6281670"/>
                <a:gd name="connsiteX343" fmla="*/ 4277669 w 8613217"/>
                <a:gd name="connsiteY343" fmla="*/ 6097496 h 6281670"/>
                <a:gd name="connsiteX344" fmla="*/ 4183447 w 8613217"/>
                <a:gd name="connsiteY344" fmla="*/ 5282478 h 6281670"/>
                <a:gd name="connsiteX345" fmla="*/ 4412945 w 8613217"/>
                <a:gd name="connsiteY345" fmla="*/ 4743394 h 6281670"/>
                <a:gd name="connsiteX346" fmla="*/ 5036828 w 8613217"/>
                <a:gd name="connsiteY346" fmla="*/ 3935106 h 6281670"/>
                <a:gd name="connsiteX347" fmla="*/ 5054999 w 8613217"/>
                <a:gd name="connsiteY347" fmla="*/ 3966064 h 6281670"/>
                <a:gd name="connsiteX348" fmla="*/ 5020675 w 8613217"/>
                <a:gd name="connsiteY348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31298 w 8613217"/>
                <a:gd name="connsiteY135" fmla="*/ 2494185 h 6281670"/>
                <a:gd name="connsiteX136" fmla="*/ 3525241 w 8613217"/>
                <a:gd name="connsiteY136" fmla="*/ 2482071 h 6281670"/>
                <a:gd name="connsiteX137" fmla="*/ 3410829 w 8613217"/>
                <a:gd name="connsiteY137" fmla="*/ 2273437 h 6281670"/>
                <a:gd name="connsiteX138" fmla="*/ 3411502 w 8613217"/>
                <a:gd name="connsiteY138" fmla="*/ 2229018 h 6281670"/>
                <a:gd name="connsiteX139" fmla="*/ 3451209 w 8613217"/>
                <a:gd name="connsiteY139" fmla="*/ 2126720 h 6281670"/>
                <a:gd name="connsiteX140" fmla="*/ 3431692 w 8613217"/>
                <a:gd name="connsiteY140" fmla="*/ 1895877 h 6281670"/>
                <a:gd name="connsiteX141" fmla="*/ 3186715 w 8613217"/>
                <a:gd name="connsiteY141" fmla="*/ 1401886 h 6281670"/>
                <a:gd name="connsiteX142" fmla="*/ 2531874 w 8613217"/>
                <a:gd name="connsiteY142" fmla="*/ 701952 h 6281670"/>
                <a:gd name="connsiteX143" fmla="*/ 1731662 w 8613217"/>
                <a:gd name="connsiteY143" fmla="*/ 39035 h 6281670"/>
                <a:gd name="connsiteX144" fmla="*/ 1722913 w 8613217"/>
                <a:gd name="connsiteY144" fmla="*/ 36343 h 6281670"/>
                <a:gd name="connsiteX145" fmla="*/ 1723586 w 8613217"/>
                <a:gd name="connsiteY145" fmla="*/ 47111 h 6281670"/>
                <a:gd name="connsiteX146" fmla="*/ 1984042 w 8613217"/>
                <a:gd name="connsiteY146" fmla="*/ 871552 h 6281670"/>
                <a:gd name="connsiteX147" fmla="*/ 2773486 w 8613217"/>
                <a:gd name="connsiteY147" fmla="*/ 2064130 h 6281670"/>
                <a:gd name="connsiteX148" fmla="*/ 3058170 w 8613217"/>
                <a:gd name="connsiteY148" fmla="*/ 2286897 h 6281670"/>
                <a:gd name="connsiteX149" fmla="*/ 3235845 w 8613217"/>
                <a:gd name="connsiteY149" fmla="*/ 2329297 h 6281670"/>
                <a:gd name="connsiteX150" fmla="*/ 3256709 w 8613217"/>
                <a:gd name="connsiteY150" fmla="*/ 2294974 h 6281670"/>
                <a:gd name="connsiteX151" fmla="*/ 3083072 w 8613217"/>
                <a:gd name="connsiteY151" fmla="*/ 1999521 h 6281670"/>
                <a:gd name="connsiteX152" fmla="*/ 2450440 w 8613217"/>
                <a:gd name="connsiteY152" fmla="*/ 1092973 h 6281670"/>
                <a:gd name="connsiteX153" fmla="*/ 2432941 w 8613217"/>
                <a:gd name="connsiteY153" fmla="*/ 1062014 h 6281670"/>
                <a:gd name="connsiteX154" fmla="*/ 2454478 w 8613217"/>
                <a:gd name="connsiteY154" fmla="*/ 1076820 h 6281670"/>
                <a:gd name="connsiteX155" fmla="*/ 2967986 w 8613217"/>
                <a:gd name="connsiteY155" fmla="*/ 1739738 h 6281670"/>
                <a:gd name="connsiteX156" fmla="*/ 3266131 w 8613217"/>
                <a:gd name="connsiteY156" fmla="*/ 2175850 h 6281670"/>
                <a:gd name="connsiteX157" fmla="*/ 3457939 w 8613217"/>
                <a:gd name="connsiteY157" fmla="*/ 2509665 h 6281670"/>
                <a:gd name="connsiteX158" fmla="*/ 3464670 w 8613217"/>
                <a:gd name="connsiteY158" fmla="*/ 2523125 h 6281670"/>
                <a:gd name="connsiteX159" fmla="*/ 3504378 w 8613217"/>
                <a:gd name="connsiteY159" fmla="*/ 2605906 h 6281670"/>
                <a:gd name="connsiteX160" fmla="*/ 3733875 w 8613217"/>
                <a:gd name="connsiteY160" fmla="*/ 3249979 h 6281670"/>
                <a:gd name="connsiteX161" fmla="*/ 3823385 w 8613217"/>
                <a:gd name="connsiteY161" fmla="*/ 4359777 h 6281670"/>
                <a:gd name="connsiteX162" fmla="*/ 3816655 w 8613217"/>
                <a:gd name="connsiteY162" fmla="*/ 4369199 h 6281670"/>
                <a:gd name="connsiteX163" fmla="*/ 3800503 w 8613217"/>
                <a:gd name="connsiteY163" fmla="*/ 4322761 h 6281670"/>
                <a:gd name="connsiteX164" fmla="*/ 3407464 w 8613217"/>
                <a:gd name="connsiteY164" fmla="*/ 3663208 h 6281670"/>
                <a:gd name="connsiteX165" fmla="*/ 2516395 w 8613217"/>
                <a:gd name="connsiteY165" fmla="*/ 2980101 h 6281670"/>
                <a:gd name="connsiteX166" fmla="*/ 2502934 w 8613217"/>
                <a:gd name="connsiteY166" fmla="*/ 2971351 h 6281670"/>
                <a:gd name="connsiteX167" fmla="*/ 2390541 w 8613217"/>
                <a:gd name="connsiteY167" fmla="*/ 2898666 h 6281670"/>
                <a:gd name="connsiteX168" fmla="*/ 2247863 w 8613217"/>
                <a:gd name="connsiteY168" fmla="*/ 2802425 h 6281670"/>
                <a:gd name="connsiteX169" fmla="*/ 2055381 w 8613217"/>
                <a:gd name="connsiteY169" fmla="*/ 2665131 h 6281670"/>
                <a:gd name="connsiteX170" fmla="*/ 1471879 w 8613217"/>
                <a:gd name="connsiteY170" fmla="*/ 2148930 h 6281670"/>
                <a:gd name="connsiteX171" fmla="*/ 1461111 w 8613217"/>
                <a:gd name="connsiteY171" fmla="*/ 2109895 h 6281670"/>
                <a:gd name="connsiteX172" fmla="*/ 1501492 w 8613217"/>
                <a:gd name="connsiteY172" fmla="*/ 1918759 h 6281670"/>
                <a:gd name="connsiteX173" fmla="*/ 1395155 w 8613217"/>
                <a:gd name="connsiteY173" fmla="*/ 1570812 h 6281670"/>
                <a:gd name="connsiteX174" fmla="*/ 937507 w 8613217"/>
                <a:gd name="connsiteY174" fmla="*/ 860783 h 6281670"/>
                <a:gd name="connsiteX175" fmla="*/ 682435 w 8613217"/>
                <a:gd name="connsiteY175" fmla="*/ 471109 h 6281670"/>
                <a:gd name="connsiteX176" fmla="*/ 590905 w 8613217"/>
                <a:gd name="connsiteY176" fmla="*/ 214691 h 6281670"/>
                <a:gd name="connsiteX177" fmla="*/ 581483 w 8613217"/>
                <a:gd name="connsiteY177" fmla="*/ 222767 h 6281670"/>
                <a:gd name="connsiteX178" fmla="*/ 555909 w 8613217"/>
                <a:gd name="connsiteY178" fmla="*/ 262475 h 6281670"/>
                <a:gd name="connsiteX179" fmla="*/ 423998 w 8613217"/>
                <a:gd name="connsiteY179" fmla="*/ 619845 h 6281670"/>
                <a:gd name="connsiteX180" fmla="*/ 443515 w 8613217"/>
                <a:gd name="connsiteY180" fmla="*/ 1227575 h 6281670"/>
                <a:gd name="connsiteX181" fmla="*/ 806942 w 8613217"/>
                <a:gd name="connsiteY181" fmla="*/ 1996156 h 6281670"/>
                <a:gd name="connsiteX182" fmla="*/ 1087589 w 8613217"/>
                <a:gd name="connsiteY182" fmla="*/ 2216231 h 6281670"/>
                <a:gd name="connsiteX183" fmla="*/ 1317086 w 8613217"/>
                <a:gd name="connsiteY183" fmla="*/ 2233729 h 6281670"/>
                <a:gd name="connsiteX184" fmla="*/ 1327181 w 8613217"/>
                <a:gd name="connsiteY184" fmla="*/ 2198060 h 6281670"/>
                <a:gd name="connsiteX185" fmla="*/ 816364 w 8613217"/>
                <a:gd name="connsiteY185" fmla="*/ 1324489 h 6281670"/>
                <a:gd name="connsiteX186" fmla="*/ 702625 w 8613217"/>
                <a:gd name="connsiteY186" fmla="*/ 1031056 h 6281670"/>
                <a:gd name="connsiteX187" fmla="*/ 767908 w 8613217"/>
                <a:gd name="connsiteY187" fmla="*/ 1173061 h 6281670"/>
                <a:gd name="connsiteX188" fmla="*/ 1444285 w 8613217"/>
                <a:gd name="connsiteY188" fmla="*/ 2226326 h 6281670"/>
                <a:gd name="connsiteX189" fmla="*/ 2209501 w 8613217"/>
                <a:gd name="connsiteY189" fmla="*/ 2876457 h 6281670"/>
                <a:gd name="connsiteX190" fmla="*/ 2308434 w 8613217"/>
                <a:gd name="connsiteY190" fmla="*/ 2939720 h 6281670"/>
                <a:gd name="connsiteX191" fmla="*/ 2340738 w 8613217"/>
                <a:gd name="connsiteY191" fmla="*/ 2972025 h 6281670"/>
                <a:gd name="connsiteX192" fmla="*/ 2302377 w 8613217"/>
                <a:gd name="connsiteY192" fmla="*/ 2972025 h 6281670"/>
                <a:gd name="connsiteX193" fmla="*/ 2266034 w 8613217"/>
                <a:gd name="connsiteY193" fmla="*/ 2967313 h 6281670"/>
                <a:gd name="connsiteX194" fmla="*/ 1817807 w 8613217"/>
                <a:gd name="connsiteY194" fmla="*/ 3025866 h 6281670"/>
                <a:gd name="connsiteX195" fmla="*/ 1007500 w 8613217"/>
                <a:gd name="connsiteY195" fmla="*/ 3309877 h 6281670"/>
                <a:gd name="connsiteX196" fmla="*/ 960389 w 8613217"/>
                <a:gd name="connsiteY196" fmla="*/ 3293725 h 6281670"/>
                <a:gd name="connsiteX197" fmla="*/ 446207 w 8613217"/>
                <a:gd name="connsiteY197" fmla="*/ 3134221 h 6281670"/>
                <a:gd name="connsiteX198" fmla="*/ 217383 w 8613217"/>
                <a:gd name="connsiteY198" fmla="*/ 3227096 h 6281670"/>
                <a:gd name="connsiteX199" fmla="*/ 0 w 8613217"/>
                <a:gd name="connsiteY199" fmla="*/ 3236518 h 6281670"/>
                <a:gd name="connsiteX200" fmla="*/ 0 w 8613217"/>
                <a:gd name="connsiteY200" fmla="*/ 3330740 h 6281670"/>
                <a:gd name="connsiteX201" fmla="*/ 9422 w 8613217"/>
                <a:gd name="connsiteY201" fmla="*/ 3346892 h 6281670"/>
                <a:gd name="connsiteX202" fmla="*/ 255072 w 8613217"/>
                <a:gd name="connsiteY202" fmla="*/ 3717723 h 6281670"/>
                <a:gd name="connsiteX203" fmla="*/ 747044 w 8613217"/>
                <a:gd name="connsiteY203" fmla="*/ 3826078 h 6281670"/>
                <a:gd name="connsiteX204" fmla="*/ 1016249 w 8613217"/>
                <a:gd name="connsiteY204" fmla="*/ 3490244 h 6281670"/>
                <a:gd name="connsiteX205" fmla="*/ 981253 w 8613217"/>
                <a:gd name="connsiteY205" fmla="*/ 3461305 h 6281670"/>
                <a:gd name="connsiteX206" fmla="*/ 563312 w 8613217"/>
                <a:gd name="connsiteY206" fmla="*/ 3490917 h 6281670"/>
                <a:gd name="connsiteX207" fmla="*/ 390347 w 8613217"/>
                <a:gd name="connsiteY207" fmla="*/ 3460632 h 6281670"/>
                <a:gd name="connsiteX208" fmla="*/ 489953 w 8613217"/>
                <a:gd name="connsiteY208" fmla="*/ 3463997 h 6281670"/>
                <a:gd name="connsiteX209" fmla="*/ 903183 w 8613217"/>
                <a:gd name="connsiteY209" fmla="*/ 3408137 h 6281670"/>
                <a:gd name="connsiteX210" fmla="*/ 1043170 w 8613217"/>
                <a:gd name="connsiteY210" fmla="*/ 3372467 h 6281670"/>
                <a:gd name="connsiteX211" fmla="*/ 1508895 w 8613217"/>
                <a:gd name="connsiteY211" fmla="*/ 3218347 h 6281670"/>
                <a:gd name="connsiteX212" fmla="*/ 1912029 w 8613217"/>
                <a:gd name="connsiteY212" fmla="*/ 3101243 h 6281670"/>
                <a:gd name="connsiteX213" fmla="*/ 1912029 w 8613217"/>
                <a:gd name="connsiteY213" fmla="*/ 3101243 h 6281670"/>
                <a:gd name="connsiteX214" fmla="*/ 1924816 w 8613217"/>
                <a:gd name="connsiteY214" fmla="*/ 3099224 h 6281670"/>
                <a:gd name="connsiteX215" fmla="*/ 1986061 w 8613217"/>
                <a:gd name="connsiteY215" fmla="*/ 3087783 h 6281670"/>
                <a:gd name="connsiteX216" fmla="*/ 1992791 w 8613217"/>
                <a:gd name="connsiteY216" fmla="*/ 3087110 h 6281670"/>
                <a:gd name="connsiteX217" fmla="*/ 2087013 w 8613217"/>
                <a:gd name="connsiteY217" fmla="*/ 3074322 h 6281670"/>
                <a:gd name="connsiteX218" fmla="*/ 2113933 w 8613217"/>
                <a:gd name="connsiteY218" fmla="*/ 3072976 h 6281670"/>
                <a:gd name="connsiteX219" fmla="*/ 2118644 w 8613217"/>
                <a:gd name="connsiteY219" fmla="*/ 3064227 h 6281670"/>
                <a:gd name="connsiteX220" fmla="*/ 2257958 w 8613217"/>
                <a:gd name="connsiteY220" fmla="*/ 3064227 h 6281670"/>
                <a:gd name="connsiteX221" fmla="*/ 2262669 w 8613217"/>
                <a:gd name="connsiteY221" fmla="*/ 3072976 h 6281670"/>
                <a:gd name="connsiteX222" fmla="*/ 2434960 w 8613217"/>
                <a:gd name="connsiteY222" fmla="*/ 3101243 h 6281670"/>
                <a:gd name="connsiteX223" fmla="*/ 2635518 w 8613217"/>
                <a:gd name="connsiteY223" fmla="*/ 3164506 h 6281670"/>
                <a:gd name="connsiteX224" fmla="*/ 3038653 w 8613217"/>
                <a:gd name="connsiteY224" fmla="*/ 3453902 h 6281670"/>
                <a:gd name="connsiteX225" fmla="*/ 3580428 w 8613217"/>
                <a:gd name="connsiteY225" fmla="*/ 4087880 h 6281670"/>
                <a:gd name="connsiteX226" fmla="*/ 3776274 w 8613217"/>
                <a:gd name="connsiteY226" fmla="*/ 4626290 h 6281670"/>
                <a:gd name="connsiteX227" fmla="*/ 3813963 w 8613217"/>
                <a:gd name="connsiteY227" fmla="*/ 4802619 h 6281670"/>
                <a:gd name="connsiteX228" fmla="*/ 3811944 w 8613217"/>
                <a:gd name="connsiteY228" fmla="*/ 5407658 h 6281670"/>
                <a:gd name="connsiteX229" fmla="*/ 3881265 w 8613217"/>
                <a:gd name="connsiteY229" fmla="*/ 5874056 h 6281670"/>
                <a:gd name="connsiteX230" fmla="*/ 3879919 w 8613217"/>
                <a:gd name="connsiteY230" fmla="*/ 5898957 h 6281670"/>
                <a:gd name="connsiteX231" fmla="*/ 3757430 w 8613217"/>
                <a:gd name="connsiteY231" fmla="*/ 5946068 h 6281670"/>
                <a:gd name="connsiteX232" fmla="*/ 3743970 w 8613217"/>
                <a:gd name="connsiteY232" fmla="*/ 6053750 h 6281670"/>
                <a:gd name="connsiteX233" fmla="*/ 3803195 w 8613217"/>
                <a:gd name="connsiteY233" fmla="*/ 6092112 h 6281670"/>
                <a:gd name="connsiteX234" fmla="*/ 3896071 w 8613217"/>
                <a:gd name="connsiteY234" fmla="*/ 6023464 h 6281670"/>
                <a:gd name="connsiteX235" fmla="*/ 3920972 w 8613217"/>
                <a:gd name="connsiteY235" fmla="*/ 5996544 h 6281670"/>
                <a:gd name="connsiteX236" fmla="*/ 3918953 w 8613217"/>
                <a:gd name="connsiteY236" fmla="*/ 6053077 h 6281670"/>
                <a:gd name="connsiteX237" fmla="*/ 3931741 w 8613217"/>
                <a:gd name="connsiteY237" fmla="*/ 6077978 h 6281670"/>
                <a:gd name="connsiteX238" fmla="*/ 3951931 w 8613217"/>
                <a:gd name="connsiteY238" fmla="*/ 6055769 h 6281670"/>
                <a:gd name="connsiteX239" fmla="*/ 3972121 w 8613217"/>
                <a:gd name="connsiteY239" fmla="*/ 5988468 h 6281670"/>
                <a:gd name="connsiteX240" fmla="*/ 3994331 w 8613217"/>
                <a:gd name="connsiteY240" fmla="*/ 5968277 h 6281670"/>
                <a:gd name="connsiteX241" fmla="*/ 4005099 w 8613217"/>
                <a:gd name="connsiteY241" fmla="*/ 5995198 h 6281670"/>
                <a:gd name="connsiteX242" fmla="*/ 4071054 w 8613217"/>
                <a:gd name="connsiteY242" fmla="*/ 6040290 h 6281670"/>
                <a:gd name="connsiteX243" fmla="*/ 4100667 w 8613217"/>
                <a:gd name="connsiteY243" fmla="*/ 6026829 h 6281670"/>
                <a:gd name="connsiteX244" fmla="*/ 4110089 w 8613217"/>
                <a:gd name="connsiteY244" fmla="*/ 5993179 h 6281670"/>
                <a:gd name="connsiteX245" fmla="*/ 4124895 w 8613217"/>
                <a:gd name="connsiteY245" fmla="*/ 6032214 h 6281670"/>
                <a:gd name="connsiteX246" fmla="*/ 4117492 w 8613217"/>
                <a:gd name="connsiteY246" fmla="*/ 6106918 h 6281670"/>
                <a:gd name="connsiteX247" fmla="*/ 4080476 w 8613217"/>
                <a:gd name="connsiteY247" fmla="*/ 6141242 h 6281670"/>
                <a:gd name="connsiteX248" fmla="*/ 4176717 w 8613217"/>
                <a:gd name="connsiteY248" fmla="*/ 6189025 h 6281670"/>
                <a:gd name="connsiteX249" fmla="*/ 4170660 w 8613217"/>
                <a:gd name="connsiteY249" fmla="*/ 6271133 h 6281670"/>
                <a:gd name="connsiteX250" fmla="*/ 4195562 w 8613217"/>
                <a:gd name="connsiteY250" fmla="*/ 6277863 h 6281670"/>
                <a:gd name="connsiteX251" fmla="*/ 4261517 w 8613217"/>
                <a:gd name="connsiteY251" fmla="*/ 6267768 h 6281670"/>
                <a:gd name="connsiteX252" fmla="*/ 4289784 w 8613217"/>
                <a:gd name="connsiteY252" fmla="*/ 6247578 h 6281670"/>
                <a:gd name="connsiteX253" fmla="*/ 4295840 w 8613217"/>
                <a:gd name="connsiteY253" fmla="*/ 6204505 h 6281670"/>
                <a:gd name="connsiteX254" fmla="*/ 4305936 w 8613217"/>
                <a:gd name="connsiteY254" fmla="*/ 6182969 h 6281670"/>
                <a:gd name="connsiteX255" fmla="*/ 4324107 w 8613217"/>
                <a:gd name="connsiteY255" fmla="*/ 6199794 h 6281670"/>
                <a:gd name="connsiteX256" fmla="*/ 4336894 w 8613217"/>
                <a:gd name="connsiteY256" fmla="*/ 6230752 h 6281670"/>
                <a:gd name="connsiteX257" fmla="*/ 4342951 w 8613217"/>
                <a:gd name="connsiteY257" fmla="*/ 6226714 h 6281670"/>
                <a:gd name="connsiteX258" fmla="*/ 4369872 w 8613217"/>
                <a:gd name="connsiteY258" fmla="*/ 6185660 h 6281670"/>
                <a:gd name="connsiteX259" fmla="*/ 4382659 w 8613217"/>
                <a:gd name="connsiteY259" fmla="*/ 6234791 h 6281670"/>
                <a:gd name="connsiteX260" fmla="*/ 4406888 w 8613217"/>
                <a:gd name="connsiteY260" fmla="*/ 6265749 h 6281670"/>
                <a:gd name="connsiteX261" fmla="*/ 4484284 w 8613217"/>
                <a:gd name="connsiteY261" fmla="*/ 6275171 h 6281670"/>
                <a:gd name="connsiteX262" fmla="*/ 4499090 w 8613217"/>
                <a:gd name="connsiteY262" fmla="*/ 6272479 h 6281670"/>
                <a:gd name="connsiteX263" fmla="*/ 4512551 w 8613217"/>
                <a:gd name="connsiteY263" fmla="*/ 6181622 h 6281670"/>
                <a:gd name="connsiteX264" fmla="*/ 4572449 w 8613217"/>
                <a:gd name="connsiteY264" fmla="*/ 6153356 h 6281670"/>
                <a:gd name="connsiteX265" fmla="*/ 4575814 w 8613217"/>
                <a:gd name="connsiteY265" fmla="*/ 6127781 h 6281670"/>
                <a:gd name="connsiteX266" fmla="*/ 4538125 w 8613217"/>
                <a:gd name="connsiteY266" fmla="*/ 6076633 h 6281670"/>
                <a:gd name="connsiteX267" fmla="*/ 4536779 w 8613217"/>
                <a:gd name="connsiteY267" fmla="*/ 6042309 h 6281670"/>
                <a:gd name="connsiteX268" fmla="*/ 4573122 w 8613217"/>
                <a:gd name="connsiteY268" fmla="*/ 6032214 h 6281670"/>
                <a:gd name="connsiteX269" fmla="*/ 4637731 w 8613217"/>
                <a:gd name="connsiteY269" fmla="*/ 6051058 h 6281670"/>
                <a:gd name="connsiteX270" fmla="*/ 4665997 w 8613217"/>
                <a:gd name="connsiteY270" fmla="*/ 6029522 h 6281670"/>
                <a:gd name="connsiteX271" fmla="*/ 4665997 w 8613217"/>
                <a:gd name="connsiteY271" fmla="*/ 5985776 h 6281670"/>
                <a:gd name="connsiteX272" fmla="*/ 4681477 w 8613217"/>
                <a:gd name="connsiteY272" fmla="*/ 5966931 h 6281670"/>
                <a:gd name="connsiteX273" fmla="*/ 4701667 w 8613217"/>
                <a:gd name="connsiteY273" fmla="*/ 5981065 h 6281670"/>
                <a:gd name="connsiteX274" fmla="*/ 4724550 w 8613217"/>
                <a:gd name="connsiteY274" fmla="*/ 6054423 h 6281670"/>
                <a:gd name="connsiteX275" fmla="*/ 4743394 w 8613217"/>
                <a:gd name="connsiteY275" fmla="*/ 6073268 h 6281670"/>
                <a:gd name="connsiteX276" fmla="*/ 4752143 w 8613217"/>
                <a:gd name="connsiteY276" fmla="*/ 6050385 h 6281670"/>
                <a:gd name="connsiteX277" fmla="*/ 4752143 w 8613217"/>
                <a:gd name="connsiteY277" fmla="*/ 5996544 h 6281670"/>
                <a:gd name="connsiteX278" fmla="*/ 4800600 w 8613217"/>
                <a:gd name="connsiteY278" fmla="*/ 6046347 h 6281670"/>
                <a:gd name="connsiteX279" fmla="*/ 4859825 w 8613217"/>
                <a:gd name="connsiteY279" fmla="*/ 6088747 h 6281670"/>
                <a:gd name="connsiteX280" fmla="*/ 4932511 w 8613217"/>
                <a:gd name="connsiteY280" fmla="*/ 6036252 h 6281670"/>
                <a:gd name="connsiteX281" fmla="*/ 4919050 w 8613217"/>
                <a:gd name="connsiteY281" fmla="*/ 5940011 h 6281670"/>
                <a:gd name="connsiteX282" fmla="*/ 4830213 w 8613217"/>
                <a:gd name="connsiteY282" fmla="*/ 5933281 h 6281670"/>
                <a:gd name="connsiteX283" fmla="*/ 4779064 w 8613217"/>
                <a:gd name="connsiteY283" fmla="*/ 5876074 h 6281670"/>
                <a:gd name="connsiteX284" fmla="*/ 4778391 w 8613217"/>
                <a:gd name="connsiteY284" fmla="*/ 5829637 h 6281670"/>
                <a:gd name="connsiteX285" fmla="*/ 5091342 w 8613217"/>
                <a:gd name="connsiteY285" fmla="*/ 5236712 h 6281670"/>
                <a:gd name="connsiteX286" fmla="*/ 5116243 w 8613217"/>
                <a:gd name="connsiteY286" fmla="*/ 5202389 h 6281670"/>
                <a:gd name="connsiteX287" fmla="*/ 5269690 w 8613217"/>
                <a:gd name="connsiteY287" fmla="*/ 5086631 h 6281670"/>
                <a:gd name="connsiteX288" fmla="*/ 5744837 w 8613217"/>
                <a:gd name="connsiteY288" fmla="*/ 4795889 h 6281670"/>
                <a:gd name="connsiteX289" fmla="*/ 5814830 w 8613217"/>
                <a:gd name="connsiteY289" fmla="*/ 4775699 h 6281670"/>
                <a:gd name="connsiteX290" fmla="*/ 6103553 w 8613217"/>
                <a:gd name="connsiteY290" fmla="*/ 4765603 h 6281670"/>
                <a:gd name="connsiteX291" fmla="*/ 7086824 w 8613217"/>
                <a:gd name="connsiteY291" fmla="*/ 4811369 h 6281670"/>
                <a:gd name="connsiteX292" fmla="*/ 7489959 w 8613217"/>
                <a:gd name="connsiteY292" fmla="*/ 4805311 h 6281670"/>
                <a:gd name="connsiteX293" fmla="*/ 7516880 w 8613217"/>
                <a:gd name="connsiteY293" fmla="*/ 4801946 h 6281670"/>
                <a:gd name="connsiteX294" fmla="*/ 7536397 w 8613217"/>
                <a:gd name="connsiteY294" fmla="*/ 4800600 h 6281670"/>
                <a:gd name="connsiteX295" fmla="*/ 7619850 w 8613217"/>
                <a:gd name="connsiteY295" fmla="*/ 4791178 h 6281670"/>
                <a:gd name="connsiteX296" fmla="*/ 7661577 w 8613217"/>
                <a:gd name="connsiteY296" fmla="*/ 4813388 h 6281670"/>
                <a:gd name="connsiteX297" fmla="*/ 7920014 w 8613217"/>
                <a:gd name="connsiteY297" fmla="*/ 5004523 h 6281670"/>
                <a:gd name="connsiteX298" fmla="*/ 8354780 w 8613217"/>
                <a:gd name="connsiteY298" fmla="*/ 4830886 h 6281670"/>
                <a:gd name="connsiteX299" fmla="*/ 8579567 w 8613217"/>
                <a:gd name="connsiteY299" fmla="*/ 4409580 h 6281670"/>
                <a:gd name="connsiteX300" fmla="*/ 8613217 w 8613217"/>
                <a:gd name="connsiteY300" fmla="*/ 4250076 h 6281670"/>
                <a:gd name="connsiteX301" fmla="*/ 8613217 w 8613217"/>
                <a:gd name="connsiteY301" fmla="*/ 4196235 h 6281670"/>
                <a:gd name="connsiteX302" fmla="*/ 8420062 w 8613217"/>
                <a:gd name="connsiteY302" fmla="*/ 4211041 h 6281670"/>
                <a:gd name="connsiteX303" fmla="*/ 4571776 w 8613217"/>
                <a:gd name="connsiteY303" fmla="*/ 915970 h 6281670"/>
                <a:gd name="connsiteX304" fmla="*/ 4583890 w 8613217"/>
                <a:gd name="connsiteY304" fmla="*/ 888377 h 6281670"/>
                <a:gd name="connsiteX305" fmla="*/ 4571776 w 8613217"/>
                <a:gd name="connsiteY305" fmla="*/ 915970 h 6281670"/>
                <a:gd name="connsiteX306" fmla="*/ 2362948 w 8613217"/>
                <a:gd name="connsiteY306" fmla="*/ 965100 h 6281670"/>
                <a:gd name="connsiteX307" fmla="*/ 2363621 w 8613217"/>
                <a:gd name="connsiteY307" fmla="*/ 962408 h 6281670"/>
                <a:gd name="connsiteX308" fmla="*/ 2368332 w 8613217"/>
                <a:gd name="connsiteY308" fmla="*/ 967119 h 6281670"/>
                <a:gd name="connsiteX309" fmla="*/ 2362948 w 8613217"/>
                <a:gd name="connsiteY309" fmla="*/ 965100 h 6281670"/>
                <a:gd name="connsiteX310" fmla="*/ 2435633 w 8613217"/>
                <a:gd name="connsiteY310" fmla="*/ 1055284 h 6281670"/>
                <a:gd name="connsiteX311" fmla="*/ 2426211 w 8613217"/>
                <a:gd name="connsiteY311" fmla="*/ 1053265 h 6281670"/>
                <a:gd name="connsiteX312" fmla="*/ 2370351 w 8613217"/>
                <a:gd name="connsiteY312" fmla="*/ 968465 h 6281670"/>
                <a:gd name="connsiteX313" fmla="*/ 2432268 w 8613217"/>
                <a:gd name="connsiteY313" fmla="*/ 1045862 h 6281670"/>
                <a:gd name="connsiteX314" fmla="*/ 2435633 w 8613217"/>
                <a:gd name="connsiteY314" fmla="*/ 1055284 h 6281670"/>
                <a:gd name="connsiteX315" fmla="*/ 695895 w 8613217"/>
                <a:gd name="connsiteY315" fmla="*/ 1016922 h 6281670"/>
                <a:gd name="connsiteX316" fmla="*/ 692530 w 8613217"/>
                <a:gd name="connsiteY316" fmla="*/ 1005481 h 6281670"/>
                <a:gd name="connsiteX317" fmla="*/ 695895 w 8613217"/>
                <a:gd name="connsiteY317" fmla="*/ 1016922 h 6281670"/>
                <a:gd name="connsiteX318" fmla="*/ 4511205 w 8613217"/>
                <a:gd name="connsiteY318" fmla="*/ 6014042 h 6281670"/>
                <a:gd name="connsiteX319" fmla="*/ 4537452 w 8613217"/>
                <a:gd name="connsiteY319" fmla="*/ 5944049 h 6281670"/>
                <a:gd name="connsiteX320" fmla="*/ 4511205 w 8613217"/>
                <a:gd name="connsiteY320" fmla="*/ 6014042 h 6281670"/>
                <a:gd name="connsiteX321" fmla="*/ 4750797 w 8613217"/>
                <a:gd name="connsiteY321" fmla="*/ 5917128 h 6281670"/>
                <a:gd name="connsiteX322" fmla="*/ 4741375 w 8613217"/>
                <a:gd name="connsiteY322" fmla="*/ 5939338 h 6281670"/>
                <a:gd name="connsiteX323" fmla="*/ 4732626 w 8613217"/>
                <a:gd name="connsiteY323" fmla="*/ 5935300 h 6281670"/>
                <a:gd name="connsiteX324" fmla="*/ 4727915 w 8613217"/>
                <a:gd name="connsiteY324" fmla="*/ 5907706 h 6281670"/>
                <a:gd name="connsiteX325" fmla="*/ 4750797 w 8613217"/>
                <a:gd name="connsiteY325" fmla="*/ 5875402 h 6281670"/>
                <a:gd name="connsiteX326" fmla="*/ 4750797 w 8613217"/>
                <a:gd name="connsiteY326" fmla="*/ 5917128 h 6281670"/>
                <a:gd name="connsiteX327" fmla="*/ 4875978 w 8613217"/>
                <a:gd name="connsiteY327" fmla="*/ 5457461 h 6281670"/>
                <a:gd name="connsiteX328" fmla="*/ 4616868 w 8613217"/>
                <a:gd name="connsiteY328" fmla="*/ 5877421 h 6281670"/>
                <a:gd name="connsiteX329" fmla="*/ 4562354 w 8613217"/>
                <a:gd name="connsiteY329" fmla="*/ 5884824 h 6281670"/>
                <a:gd name="connsiteX330" fmla="*/ 4880015 w 8613217"/>
                <a:gd name="connsiteY330" fmla="*/ 5419772 h 6281670"/>
                <a:gd name="connsiteX331" fmla="*/ 4875978 w 8613217"/>
                <a:gd name="connsiteY331" fmla="*/ 5457461 h 6281670"/>
                <a:gd name="connsiteX332" fmla="*/ 5020675 w 8613217"/>
                <a:gd name="connsiteY332" fmla="*/ 5141145 h 6281670"/>
                <a:gd name="connsiteX333" fmla="*/ 4989717 w 8613217"/>
                <a:gd name="connsiteY333" fmla="*/ 5179506 h 6281670"/>
                <a:gd name="connsiteX334" fmla="*/ 4445922 w 8613217"/>
                <a:gd name="connsiteY334" fmla="*/ 5878767 h 6281670"/>
                <a:gd name="connsiteX335" fmla="*/ 4415637 w 8613217"/>
                <a:gd name="connsiteY335" fmla="*/ 5953471 h 6281670"/>
                <a:gd name="connsiteX336" fmla="*/ 4357085 w 8613217"/>
                <a:gd name="connsiteY336" fmla="*/ 6075286 h 6281670"/>
                <a:gd name="connsiteX337" fmla="*/ 4338240 w 8613217"/>
                <a:gd name="connsiteY337" fmla="*/ 6125762 h 6281670"/>
                <a:gd name="connsiteX338" fmla="*/ 4322761 w 8613217"/>
                <a:gd name="connsiteY338" fmla="*/ 6080671 h 6281670"/>
                <a:gd name="connsiteX339" fmla="*/ 4306609 w 8613217"/>
                <a:gd name="connsiteY339" fmla="*/ 6061826 h 6281670"/>
                <a:gd name="connsiteX340" fmla="*/ 4295168 w 8613217"/>
                <a:gd name="connsiteY340" fmla="*/ 6082689 h 6281670"/>
                <a:gd name="connsiteX341" fmla="*/ 4292475 w 8613217"/>
                <a:gd name="connsiteY341" fmla="*/ 6112302 h 6281670"/>
                <a:gd name="connsiteX342" fmla="*/ 4277669 w 8613217"/>
                <a:gd name="connsiteY342" fmla="*/ 6097496 h 6281670"/>
                <a:gd name="connsiteX343" fmla="*/ 4183447 w 8613217"/>
                <a:gd name="connsiteY343" fmla="*/ 5282478 h 6281670"/>
                <a:gd name="connsiteX344" fmla="*/ 4412945 w 8613217"/>
                <a:gd name="connsiteY344" fmla="*/ 4743394 h 6281670"/>
                <a:gd name="connsiteX345" fmla="*/ 5036828 w 8613217"/>
                <a:gd name="connsiteY345" fmla="*/ 3935106 h 6281670"/>
                <a:gd name="connsiteX346" fmla="*/ 5054999 w 8613217"/>
                <a:gd name="connsiteY346" fmla="*/ 3966064 h 6281670"/>
                <a:gd name="connsiteX347" fmla="*/ 5020675 w 8613217"/>
                <a:gd name="connsiteY347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31298 w 8613217"/>
                <a:gd name="connsiteY135" fmla="*/ 2494185 h 6281670"/>
                <a:gd name="connsiteX136" fmla="*/ 3525241 w 8613217"/>
                <a:gd name="connsiteY136" fmla="*/ 2482071 h 6281670"/>
                <a:gd name="connsiteX137" fmla="*/ 3410829 w 8613217"/>
                <a:gd name="connsiteY137" fmla="*/ 2273437 h 6281670"/>
                <a:gd name="connsiteX138" fmla="*/ 3411502 w 8613217"/>
                <a:gd name="connsiteY138" fmla="*/ 2229018 h 6281670"/>
                <a:gd name="connsiteX139" fmla="*/ 3451209 w 8613217"/>
                <a:gd name="connsiteY139" fmla="*/ 2126720 h 6281670"/>
                <a:gd name="connsiteX140" fmla="*/ 3431692 w 8613217"/>
                <a:gd name="connsiteY140" fmla="*/ 1895877 h 6281670"/>
                <a:gd name="connsiteX141" fmla="*/ 3186715 w 8613217"/>
                <a:gd name="connsiteY141" fmla="*/ 1401886 h 6281670"/>
                <a:gd name="connsiteX142" fmla="*/ 2531874 w 8613217"/>
                <a:gd name="connsiteY142" fmla="*/ 701952 h 6281670"/>
                <a:gd name="connsiteX143" fmla="*/ 1731662 w 8613217"/>
                <a:gd name="connsiteY143" fmla="*/ 39035 h 6281670"/>
                <a:gd name="connsiteX144" fmla="*/ 1722913 w 8613217"/>
                <a:gd name="connsiteY144" fmla="*/ 36343 h 6281670"/>
                <a:gd name="connsiteX145" fmla="*/ 1723586 w 8613217"/>
                <a:gd name="connsiteY145" fmla="*/ 47111 h 6281670"/>
                <a:gd name="connsiteX146" fmla="*/ 1984042 w 8613217"/>
                <a:gd name="connsiteY146" fmla="*/ 871552 h 6281670"/>
                <a:gd name="connsiteX147" fmla="*/ 2773486 w 8613217"/>
                <a:gd name="connsiteY147" fmla="*/ 2064130 h 6281670"/>
                <a:gd name="connsiteX148" fmla="*/ 3058170 w 8613217"/>
                <a:gd name="connsiteY148" fmla="*/ 2286897 h 6281670"/>
                <a:gd name="connsiteX149" fmla="*/ 3235845 w 8613217"/>
                <a:gd name="connsiteY149" fmla="*/ 2329297 h 6281670"/>
                <a:gd name="connsiteX150" fmla="*/ 3256709 w 8613217"/>
                <a:gd name="connsiteY150" fmla="*/ 2294974 h 6281670"/>
                <a:gd name="connsiteX151" fmla="*/ 3083072 w 8613217"/>
                <a:gd name="connsiteY151" fmla="*/ 1999521 h 6281670"/>
                <a:gd name="connsiteX152" fmla="*/ 2450440 w 8613217"/>
                <a:gd name="connsiteY152" fmla="*/ 1092973 h 6281670"/>
                <a:gd name="connsiteX153" fmla="*/ 2432941 w 8613217"/>
                <a:gd name="connsiteY153" fmla="*/ 1062014 h 6281670"/>
                <a:gd name="connsiteX154" fmla="*/ 2454478 w 8613217"/>
                <a:gd name="connsiteY154" fmla="*/ 1076820 h 6281670"/>
                <a:gd name="connsiteX155" fmla="*/ 2967986 w 8613217"/>
                <a:gd name="connsiteY155" fmla="*/ 1739738 h 6281670"/>
                <a:gd name="connsiteX156" fmla="*/ 3266131 w 8613217"/>
                <a:gd name="connsiteY156" fmla="*/ 2175850 h 6281670"/>
                <a:gd name="connsiteX157" fmla="*/ 3457939 w 8613217"/>
                <a:gd name="connsiteY157" fmla="*/ 2509665 h 6281670"/>
                <a:gd name="connsiteX158" fmla="*/ 3464670 w 8613217"/>
                <a:gd name="connsiteY158" fmla="*/ 2523125 h 6281670"/>
                <a:gd name="connsiteX159" fmla="*/ 3504378 w 8613217"/>
                <a:gd name="connsiteY159" fmla="*/ 2605906 h 6281670"/>
                <a:gd name="connsiteX160" fmla="*/ 3733875 w 8613217"/>
                <a:gd name="connsiteY160" fmla="*/ 3249979 h 6281670"/>
                <a:gd name="connsiteX161" fmla="*/ 3823385 w 8613217"/>
                <a:gd name="connsiteY161" fmla="*/ 4359777 h 6281670"/>
                <a:gd name="connsiteX162" fmla="*/ 3816655 w 8613217"/>
                <a:gd name="connsiteY162" fmla="*/ 4369199 h 6281670"/>
                <a:gd name="connsiteX163" fmla="*/ 3800503 w 8613217"/>
                <a:gd name="connsiteY163" fmla="*/ 4322761 h 6281670"/>
                <a:gd name="connsiteX164" fmla="*/ 3407464 w 8613217"/>
                <a:gd name="connsiteY164" fmla="*/ 3663208 h 6281670"/>
                <a:gd name="connsiteX165" fmla="*/ 2516395 w 8613217"/>
                <a:gd name="connsiteY165" fmla="*/ 2980101 h 6281670"/>
                <a:gd name="connsiteX166" fmla="*/ 2502934 w 8613217"/>
                <a:gd name="connsiteY166" fmla="*/ 2971351 h 6281670"/>
                <a:gd name="connsiteX167" fmla="*/ 2390541 w 8613217"/>
                <a:gd name="connsiteY167" fmla="*/ 2898666 h 6281670"/>
                <a:gd name="connsiteX168" fmla="*/ 2247863 w 8613217"/>
                <a:gd name="connsiteY168" fmla="*/ 2802425 h 6281670"/>
                <a:gd name="connsiteX169" fmla="*/ 2055381 w 8613217"/>
                <a:gd name="connsiteY169" fmla="*/ 2665131 h 6281670"/>
                <a:gd name="connsiteX170" fmla="*/ 1471879 w 8613217"/>
                <a:gd name="connsiteY170" fmla="*/ 2148930 h 6281670"/>
                <a:gd name="connsiteX171" fmla="*/ 1461111 w 8613217"/>
                <a:gd name="connsiteY171" fmla="*/ 2109895 h 6281670"/>
                <a:gd name="connsiteX172" fmla="*/ 1501492 w 8613217"/>
                <a:gd name="connsiteY172" fmla="*/ 1918759 h 6281670"/>
                <a:gd name="connsiteX173" fmla="*/ 1395155 w 8613217"/>
                <a:gd name="connsiteY173" fmla="*/ 1570812 h 6281670"/>
                <a:gd name="connsiteX174" fmla="*/ 937507 w 8613217"/>
                <a:gd name="connsiteY174" fmla="*/ 860783 h 6281670"/>
                <a:gd name="connsiteX175" fmla="*/ 682435 w 8613217"/>
                <a:gd name="connsiteY175" fmla="*/ 471109 h 6281670"/>
                <a:gd name="connsiteX176" fmla="*/ 590905 w 8613217"/>
                <a:gd name="connsiteY176" fmla="*/ 214691 h 6281670"/>
                <a:gd name="connsiteX177" fmla="*/ 581483 w 8613217"/>
                <a:gd name="connsiteY177" fmla="*/ 222767 h 6281670"/>
                <a:gd name="connsiteX178" fmla="*/ 555909 w 8613217"/>
                <a:gd name="connsiteY178" fmla="*/ 262475 h 6281670"/>
                <a:gd name="connsiteX179" fmla="*/ 423998 w 8613217"/>
                <a:gd name="connsiteY179" fmla="*/ 619845 h 6281670"/>
                <a:gd name="connsiteX180" fmla="*/ 443515 w 8613217"/>
                <a:gd name="connsiteY180" fmla="*/ 1227575 h 6281670"/>
                <a:gd name="connsiteX181" fmla="*/ 806942 w 8613217"/>
                <a:gd name="connsiteY181" fmla="*/ 1996156 h 6281670"/>
                <a:gd name="connsiteX182" fmla="*/ 1087589 w 8613217"/>
                <a:gd name="connsiteY182" fmla="*/ 2216231 h 6281670"/>
                <a:gd name="connsiteX183" fmla="*/ 1317086 w 8613217"/>
                <a:gd name="connsiteY183" fmla="*/ 2233729 h 6281670"/>
                <a:gd name="connsiteX184" fmla="*/ 1327181 w 8613217"/>
                <a:gd name="connsiteY184" fmla="*/ 2198060 h 6281670"/>
                <a:gd name="connsiteX185" fmla="*/ 816364 w 8613217"/>
                <a:gd name="connsiteY185" fmla="*/ 1324489 h 6281670"/>
                <a:gd name="connsiteX186" fmla="*/ 702625 w 8613217"/>
                <a:gd name="connsiteY186" fmla="*/ 1031056 h 6281670"/>
                <a:gd name="connsiteX187" fmla="*/ 767908 w 8613217"/>
                <a:gd name="connsiteY187" fmla="*/ 1173061 h 6281670"/>
                <a:gd name="connsiteX188" fmla="*/ 1444285 w 8613217"/>
                <a:gd name="connsiteY188" fmla="*/ 2226326 h 6281670"/>
                <a:gd name="connsiteX189" fmla="*/ 2209501 w 8613217"/>
                <a:gd name="connsiteY189" fmla="*/ 2876457 h 6281670"/>
                <a:gd name="connsiteX190" fmla="*/ 2308434 w 8613217"/>
                <a:gd name="connsiteY190" fmla="*/ 2939720 h 6281670"/>
                <a:gd name="connsiteX191" fmla="*/ 2340738 w 8613217"/>
                <a:gd name="connsiteY191" fmla="*/ 2972025 h 6281670"/>
                <a:gd name="connsiteX192" fmla="*/ 2302377 w 8613217"/>
                <a:gd name="connsiteY192" fmla="*/ 2972025 h 6281670"/>
                <a:gd name="connsiteX193" fmla="*/ 2266034 w 8613217"/>
                <a:gd name="connsiteY193" fmla="*/ 2967313 h 6281670"/>
                <a:gd name="connsiteX194" fmla="*/ 1817807 w 8613217"/>
                <a:gd name="connsiteY194" fmla="*/ 3025866 h 6281670"/>
                <a:gd name="connsiteX195" fmla="*/ 1007500 w 8613217"/>
                <a:gd name="connsiteY195" fmla="*/ 3309877 h 6281670"/>
                <a:gd name="connsiteX196" fmla="*/ 960389 w 8613217"/>
                <a:gd name="connsiteY196" fmla="*/ 3293725 h 6281670"/>
                <a:gd name="connsiteX197" fmla="*/ 446207 w 8613217"/>
                <a:gd name="connsiteY197" fmla="*/ 3134221 h 6281670"/>
                <a:gd name="connsiteX198" fmla="*/ 217383 w 8613217"/>
                <a:gd name="connsiteY198" fmla="*/ 3227096 h 6281670"/>
                <a:gd name="connsiteX199" fmla="*/ 0 w 8613217"/>
                <a:gd name="connsiteY199" fmla="*/ 3236518 h 6281670"/>
                <a:gd name="connsiteX200" fmla="*/ 0 w 8613217"/>
                <a:gd name="connsiteY200" fmla="*/ 3330740 h 6281670"/>
                <a:gd name="connsiteX201" fmla="*/ 9422 w 8613217"/>
                <a:gd name="connsiteY201" fmla="*/ 3346892 h 6281670"/>
                <a:gd name="connsiteX202" fmla="*/ 255072 w 8613217"/>
                <a:gd name="connsiteY202" fmla="*/ 3717723 h 6281670"/>
                <a:gd name="connsiteX203" fmla="*/ 747044 w 8613217"/>
                <a:gd name="connsiteY203" fmla="*/ 3826078 h 6281670"/>
                <a:gd name="connsiteX204" fmla="*/ 1016249 w 8613217"/>
                <a:gd name="connsiteY204" fmla="*/ 3490244 h 6281670"/>
                <a:gd name="connsiteX205" fmla="*/ 981253 w 8613217"/>
                <a:gd name="connsiteY205" fmla="*/ 3461305 h 6281670"/>
                <a:gd name="connsiteX206" fmla="*/ 563312 w 8613217"/>
                <a:gd name="connsiteY206" fmla="*/ 3490917 h 6281670"/>
                <a:gd name="connsiteX207" fmla="*/ 390347 w 8613217"/>
                <a:gd name="connsiteY207" fmla="*/ 3460632 h 6281670"/>
                <a:gd name="connsiteX208" fmla="*/ 489953 w 8613217"/>
                <a:gd name="connsiteY208" fmla="*/ 3463997 h 6281670"/>
                <a:gd name="connsiteX209" fmla="*/ 903183 w 8613217"/>
                <a:gd name="connsiteY209" fmla="*/ 3408137 h 6281670"/>
                <a:gd name="connsiteX210" fmla="*/ 1043170 w 8613217"/>
                <a:gd name="connsiteY210" fmla="*/ 3372467 h 6281670"/>
                <a:gd name="connsiteX211" fmla="*/ 1508895 w 8613217"/>
                <a:gd name="connsiteY211" fmla="*/ 3218347 h 6281670"/>
                <a:gd name="connsiteX212" fmla="*/ 1912029 w 8613217"/>
                <a:gd name="connsiteY212" fmla="*/ 3101243 h 6281670"/>
                <a:gd name="connsiteX213" fmla="*/ 1912029 w 8613217"/>
                <a:gd name="connsiteY213" fmla="*/ 3101243 h 6281670"/>
                <a:gd name="connsiteX214" fmla="*/ 1924816 w 8613217"/>
                <a:gd name="connsiteY214" fmla="*/ 3099224 h 6281670"/>
                <a:gd name="connsiteX215" fmla="*/ 1986061 w 8613217"/>
                <a:gd name="connsiteY215" fmla="*/ 3087783 h 6281670"/>
                <a:gd name="connsiteX216" fmla="*/ 1992791 w 8613217"/>
                <a:gd name="connsiteY216" fmla="*/ 3087110 h 6281670"/>
                <a:gd name="connsiteX217" fmla="*/ 2087013 w 8613217"/>
                <a:gd name="connsiteY217" fmla="*/ 3074322 h 6281670"/>
                <a:gd name="connsiteX218" fmla="*/ 2113933 w 8613217"/>
                <a:gd name="connsiteY218" fmla="*/ 3072976 h 6281670"/>
                <a:gd name="connsiteX219" fmla="*/ 2118644 w 8613217"/>
                <a:gd name="connsiteY219" fmla="*/ 3064227 h 6281670"/>
                <a:gd name="connsiteX220" fmla="*/ 2257958 w 8613217"/>
                <a:gd name="connsiteY220" fmla="*/ 3064227 h 6281670"/>
                <a:gd name="connsiteX221" fmla="*/ 2262669 w 8613217"/>
                <a:gd name="connsiteY221" fmla="*/ 3072976 h 6281670"/>
                <a:gd name="connsiteX222" fmla="*/ 2434960 w 8613217"/>
                <a:gd name="connsiteY222" fmla="*/ 3101243 h 6281670"/>
                <a:gd name="connsiteX223" fmla="*/ 2635518 w 8613217"/>
                <a:gd name="connsiteY223" fmla="*/ 3164506 h 6281670"/>
                <a:gd name="connsiteX224" fmla="*/ 3038653 w 8613217"/>
                <a:gd name="connsiteY224" fmla="*/ 3453902 h 6281670"/>
                <a:gd name="connsiteX225" fmla="*/ 3580428 w 8613217"/>
                <a:gd name="connsiteY225" fmla="*/ 4087880 h 6281670"/>
                <a:gd name="connsiteX226" fmla="*/ 3776274 w 8613217"/>
                <a:gd name="connsiteY226" fmla="*/ 4626290 h 6281670"/>
                <a:gd name="connsiteX227" fmla="*/ 3813963 w 8613217"/>
                <a:gd name="connsiteY227" fmla="*/ 4802619 h 6281670"/>
                <a:gd name="connsiteX228" fmla="*/ 3811944 w 8613217"/>
                <a:gd name="connsiteY228" fmla="*/ 5407658 h 6281670"/>
                <a:gd name="connsiteX229" fmla="*/ 3881265 w 8613217"/>
                <a:gd name="connsiteY229" fmla="*/ 5874056 h 6281670"/>
                <a:gd name="connsiteX230" fmla="*/ 3879919 w 8613217"/>
                <a:gd name="connsiteY230" fmla="*/ 5898957 h 6281670"/>
                <a:gd name="connsiteX231" fmla="*/ 3757430 w 8613217"/>
                <a:gd name="connsiteY231" fmla="*/ 5946068 h 6281670"/>
                <a:gd name="connsiteX232" fmla="*/ 3743970 w 8613217"/>
                <a:gd name="connsiteY232" fmla="*/ 6053750 h 6281670"/>
                <a:gd name="connsiteX233" fmla="*/ 3803195 w 8613217"/>
                <a:gd name="connsiteY233" fmla="*/ 6092112 h 6281670"/>
                <a:gd name="connsiteX234" fmla="*/ 3896071 w 8613217"/>
                <a:gd name="connsiteY234" fmla="*/ 6023464 h 6281670"/>
                <a:gd name="connsiteX235" fmla="*/ 3920972 w 8613217"/>
                <a:gd name="connsiteY235" fmla="*/ 5996544 h 6281670"/>
                <a:gd name="connsiteX236" fmla="*/ 3918953 w 8613217"/>
                <a:gd name="connsiteY236" fmla="*/ 6053077 h 6281670"/>
                <a:gd name="connsiteX237" fmla="*/ 3931741 w 8613217"/>
                <a:gd name="connsiteY237" fmla="*/ 6077978 h 6281670"/>
                <a:gd name="connsiteX238" fmla="*/ 3951931 w 8613217"/>
                <a:gd name="connsiteY238" fmla="*/ 6055769 h 6281670"/>
                <a:gd name="connsiteX239" fmla="*/ 3972121 w 8613217"/>
                <a:gd name="connsiteY239" fmla="*/ 5988468 h 6281670"/>
                <a:gd name="connsiteX240" fmla="*/ 3994331 w 8613217"/>
                <a:gd name="connsiteY240" fmla="*/ 5968277 h 6281670"/>
                <a:gd name="connsiteX241" fmla="*/ 4005099 w 8613217"/>
                <a:gd name="connsiteY241" fmla="*/ 5995198 h 6281670"/>
                <a:gd name="connsiteX242" fmla="*/ 4071054 w 8613217"/>
                <a:gd name="connsiteY242" fmla="*/ 6040290 h 6281670"/>
                <a:gd name="connsiteX243" fmla="*/ 4100667 w 8613217"/>
                <a:gd name="connsiteY243" fmla="*/ 6026829 h 6281670"/>
                <a:gd name="connsiteX244" fmla="*/ 4110089 w 8613217"/>
                <a:gd name="connsiteY244" fmla="*/ 5993179 h 6281670"/>
                <a:gd name="connsiteX245" fmla="*/ 4124895 w 8613217"/>
                <a:gd name="connsiteY245" fmla="*/ 6032214 h 6281670"/>
                <a:gd name="connsiteX246" fmla="*/ 4117492 w 8613217"/>
                <a:gd name="connsiteY246" fmla="*/ 6106918 h 6281670"/>
                <a:gd name="connsiteX247" fmla="*/ 4080476 w 8613217"/>
                <a:gd name="connsiteY247" fmla="*/ 6141242 h 6281670"/>
                <a:gd name="connsiteX248" fmla="*/ 4176717 w 8613217"/>
                <a:gd name="connsiteY248" fmla="*/ 6189025 h 6281670"/>
                <a:gd name="connsiteX249" fmla="*/ 4170660 w 8613217"/>
                <a:gd name="connsiteY249" fmla="*/ 6271133 h 6281670"/>
                <a:gd name="connsiteX250" fmla="*/ 4195562 w 8613217"/>
                <a:gd name="connsiteY250" fmla="*/ 6277863 h 6281670"/>
                <a:gd name="connsiteX251" fmla="*/ 4261517 w 8613217"/>
                <a:gd name="connsiteY251" fmla="*/ 6267768 h 6281670"/>
                <a:gd name="connsiteX252" fmla="*/ 4289784 w 8613217"/>
                <a:gd name="connsiteY252" fmla="*/ 6247578 h 6281670"/>
                <a:gd name="connsiteX253" fmla="*/ 4295840 w 8613217"/>
                <a:gd name="connsiteY253" fmla="*/ 6204505 h 6281670"/>
                <a:gd name="connsiteX254" fmla="*/ 4305936 w 8613217"/>
                <a:gd name="connsiteY254" fmla="*/ 6182969 h 6281670"/>
                <a:gd name="connsiteX255" fmla="*/ 4324107 w 8613217"/>
                <a:gd name="connsiteY255" fmla="*/ 6199794 h 6281670"/>
                <a:gd name="connsiteX256" fmla="*/ 4336894 w 8613217"/>
                <a:gd name="connsiteY256" fmla="*/ 6230752 h 6281670"/>
                <a:gd name="connsiteX257" fmla="*/ 4342951 w 8613217"/>
                <a:gd name="connsiteY257" fmla="*/ 6226714 h 6281670"/>
                <a:gd name="connsiteX258" fmla="*/ 4369872 w 8613217"/>
                <a:gd name="connsiteY258" fmla="*/ 6185660 h 6281670"/>
                <a:gd name="connsiteX259" fmla="*/ 4382659 w 8613217"/>
                <a:gd name="connsiteY259" fmla="*/ 6234791 h 6281670"/>
                <a:gd name="connsiteX260" fmla="*/ 4406888 w 8613217"/>
                <a:gd name="connsiteY260" fmla="*/ 6265749 h 6281670"/>
                <a:gd name="connsiteX261" fmla="*/ 4484284 w 8613217"/>
                <a:gd name="connsiteY261" fmla="*/ 6275171 h 6281670"/>
                <a:gd name="connsiteX262" fmla="*/ 4499090 w 8613217"/>
                <a:gd name="connsiteY262" fmla="*/ 6272479 h 6281670"/>
                <a:gd name="connsiteX263" fmla="*/ 4512551 w 8613217"/>
                <a:gd name="connsiteY263" fmla="*/ 6181622 h 6281670"/>
                <a:gd name="connsiteX264" fmla="*/ 4572449 w 8613217"/>
                <a:gd name="connsiteY264" fmla="*/ 6153356 h 6281670"/>
                <a:gd name="connsiteX265" fmla="*/ 4575814 w 8613217"/>
                <a:gd name="connsiteY265" fmla="*/ 6127781 h 6281670"/>
                <a:gd name="connsiteX266" fmla="*/ 4538125 w 8613217"/>
                <a:gd name="connsiteY266" fmla="*/ 6076633 h 6281670"/>
                <a:gd name="connsiteX267" fmla="*/ 4536779 w 8613217"/>
                <a:gd name="connsiteY267" fmla="*/ 6042309 h 6281670"/>
                <a:gd name="connsiteX268" fmla="*/ 4573122 w 8613217"/>
                <a:gd name="connsiteY268" fmla="*/ 6032214 h 6281670"/>
                <a:gd name="connsiteX269" fmla="*/ 4637731 w 8613217"/>
                <a:gd name="connsiteY269" fmla="*/ 6051058 h 6281670"/>
                <a:gd name="connsiteX270" fmla="*/ 4665997 w 8613217"/>
                <a:gd name="connsiteY270" fmla="*/ 6029522 h 6281670"/>
                <a:gd name="connsiteX271" fmla="*/ 4665997 w 8613217"/>
                <a:gd name="connsiteY271" fmla="*/ 5985776 h 6281670"/>
                <a:gd name="connsiteX272" fmla="*/ 4681477 w 8613217"/>
                <a:gd name="connsiteY272" fmla="*/ 5966931 h 6281670"/>
                <a:gd name="connsiteX273" fmla="*/ 4701667 w 8613217"/>
                <a:gd name="connsiteY273" fmla="*/ 5981065 h 6281670"/>
                <a:gd name="connsiteX274" fmla="*/ 4724550 w 8613217"/>
                <a:gd name="connsiteY274" fmla="*/ 6054423 h 6281670"/>
                <a:gd name="connsiteX275" fmla="*/ 4743394 w 8613217"/>
                <a:gd name="connsiteY275" fmla="*/ 6073268 h 6281670"/>
                <a:gd name="connsiteX276" fmla="*/ 4752143 w 8613217"/>
                <a:gd name="connsiteY276" fmla="*/ 6050385 h 6281670"/>
                <a:gd name="connsiteX277" fmla="*/ 4752143 w 8613217"/>
                <a:gd name="connsiteY277" fmla="*/ 5996544 h 6281670"/>
                <a:gd name="connsiteX278" fmla="*/ 4800600 w 8613217"/>
                <a:gd name="connsiteY278" fmla="*/ 6046347 h 6281670"/>
                <a:gd name="connsiteX279" fmla="*/ 4859825 w 8613217"/>
                <a:gd name="connsiteY279" fmla="*/ 6088747 h 6281670"/>
                <a:gd name="connsiteX280" fmla="*/ 4932511 w 8613217"/>
                <a:gd name="connsiteY280" fmla="*/ 6036252 h 6281670"/>
                <a:gd name="connsiteX281" fmla="*/ 4919050 w 8613217"/>
                <a:gd name="connsiteY281" fmla="*/ 5940011 h 6281670"/>
                <a:gd name="connsiteX282" fmla="*/ 4830213 w 8613217"/>
                <a:gd name="connsiteY282" fmla="*/ 5933281 h 6281670"/>
                <a:gd name="connsiteX283" fmla="*/ 4779064 w 8613217"/>
                <a:gd name="connsiteY283" fmla="*/ 5876074 h 6281670"/>
                <a:gd name="connsiteX284" fmla="*/ 4778391 w 8613217"/>
                <a:gd name="connsiteY284" fmla="*/ 5829637 h 6281670"/>
                <a:gd name="connsiteX285" fmla="*/ 5091342 w 8613217"/>
                <a:gd name="connsiteY285" fmla="*/ 5236712 h 6281670"/>
                <a:gd name="connsiteX286" fmla="*/ 5116243 w 8613217"/>
                <a:gd name="connsiteY286" fmla="*/ 5202389 h 6281670"/>
                <a:gd name="connsiteX287" fmla="*/ 5269690 w 8613217"/>
                <a:gd name="connsiteY287" fmla="*/ 5086631 h 6281670"/>
                <a:gd name="connsiteX288" fmla="*/ 5744837 w 8613217"/>
                <a:gd name="connsiteY288" fmla="*/ 4795889 h 6281670"/>
                <a:gd name="connsiteX289" fmla="*/ 5814830 w 8613217"/>
                <a:gd name="connsiteY289" fmla="*/ 4775699 h 6281670"/>
                <a:gd name="connsiteX290" fmla="*/ 6103553 w 8613217"/>
                <a:gd name="connsiteY290" fmla="*/ 4765603 h 6281670"/>
                <a:gd name="connsiteX291" fmla="*/ 7086824 w 8613217"/>
                <a:gd name="connsiteY291" fmla="*/ 4811369 h 6281670"/>
                <a:gd name="connsiteX292" fmla="*/ 7489959 w 8613217"/>
                <a:gd name="connsiteY292" fmla="*/ 4805311 h 6281670"/>
                <a:gd name="connsiteX293" fmla="*/ 7516880 w 8613217"/>
                <a:gd name="connsiteY293" fmla="*/ 4801946 h 6281670"/>
                <a:gd name="connsiteX294" fmla="*/ 7536397 w 8613217"/>
                <a:gd name="connsiteY294" fmla="*/ 4800600 h 6281670"/>
                <a:gd name="connsiteX295" fmla="*/ 7619850 w 8613217"/>
                <a:gd name="connsiteY295" fmla="*/ 4791178 h 6281670"/>
                <a:gd name="connsiteX296" fmla="*/ 7661577 w 8613217"/>
                <a:gd name="connsiteY296" fmla="*/ 4813388 h 6281670"/>
                <a:gd name="connsiteX297" fmla="*/ 7920014 w 8613217"/>
                <a:gd name="connsiteY297" fmla="*/ 5004523 h 6281670"/>
                <a:gd name="connsiteX298" fmla="*/ 8354780 w 8613217"/>
                <a:gd name="connsiteY298" fmla="*/ 4830886 h 6281670"/>
                <a:gd name="connsiteX299" fmla="*/ 8579567 w 8613217"/>
                <a:gd name="connsiteY299" fmla="*/ 4409580 h 6281670"/>
                <a:gd name="connsiteX300" fmla="*/ 8613217 w 8613217"/>
                <a:gd name="connsiteY300" fmla="*/ 4250076 h 6281670"/>
                <a:gd name="connsiteX301" fmla="*/ 8613217 w 8613217"/>
                <a:gd name="connsiteY301" fmla="*/ 4196235 h 6281670"/>
                <a:gd name="connsiteX302" fmla="*/ 8420062 w 8613217"/>
                <a:gd name="connsiteY302" fmla="*/ 4211041 h 6281670"/>
                <a:gd name="connsiteX303" fmla="*/ 4571776 w 8613217"/>
                <a:gd name="connsiteY303" fmla="*/ 915970 h 6281670"/>
                <a:gd name="connsiteX304" fmla="*/ 4583890 w 8613217"/>
                <a:gd name="connsiteY304" fmla="*/ 888377 h 6281670"/>
                <a:gd name="connsiteX305" fmla="*/ 4571776 w 8613217"/>
                <a:gd name="connsiteY305" fmla="*/ 915970 h 6281670"/>
                <a:gd name="connsiteX306" fmla="*/ 2362948 w 8613217"/>
                <a:gd name="connsiteY306" fmla="*/ 965100 h 6281670"/>
                <a:gd name="connsiteX307" fmla="*/ 2363621 w 8613217"/>
                <a:gd name="connsiteY307" fmla="*/ 962408 h 6281670"/>
                <a:gd name="connsiteX308" fmla="*/ 2368332 w 8613217"/>
                <a:gd name="connsiteY308" fmla="*/ 967119 h 6281670"/>
                <a:gd name="connsiteX309" fmla="*/ 2362948 w 8613217"/>
                <a:gd name="connsiteY309" fmla="*/ 965100 h 6281670"/>
                <a:gd name="connsiteX310" fmla="*/ 2435633 w 8613217"/>
                <a:gd name="connsiteY310" fmla="*/ 1055284 h 6281670"/>
                <a:gd name="connsiteX311" fmla="*/ 2426211 w 8613217"/>
                <a:gd name="connsiteY311" fmla="*/ 1053265 h 6281670"/>
                <a:gd name="connsiteX312" fmla="*/ 2370351 w 8613217"/>
                <a:gd name="connsiteY312" fmla="*/ 968465 h 6281670"/>
                <a:gd name="connsiteX313" fmla="*/ 2432268 w 8613217"/>
                <a:gd name="connsiteY313" fmla="*/ 1045862 h 6281670"/>
                <a:gd name="connsiteX314" fmla="*/ 2435633 w 8613217"/>
                <a:gd name="connsiteY314" fmla="*/ 1055284 h 6281670"/>
                <a:gd name="connsiteX315" fmla="*/ 695895 w 8613217"/>
                <a:gd name="connsiteY315" fmla="*/ 1016922 h 6281670"/>
                <a:gd name="connsiteX316" fmla="*/ 692530 w 8613217"/>
                <a:gd name="connsiteY316" fmla="*/ 1005481 h 6281670"/>
                <a:gd name="connsiteX317" fmla="*/ 695895 w 8613217"/>
                <a:gd name="connsiteY317" fmla="*/ 1016922 h 6281670"/>
                <a:gd name="connsiteX318" fmla="*/ 4511205 w 8613217"/>
                <a:gd name="connsiteY318" fmla="*/ 6014042 h 6281670"/>
                <a:gd name="connsiteX319" fmla="*/ 4537452 w 8613217"/>
                <a:gd name="connsiteY319" fmla="*/ 5944049 h 6281670"/>
                <a:gd name="connsiteX320" fmla="*/ 4511205 w 8613217"/>
                <a:gd name="connsiteY320" fmla="*/ 6014042 h 6281670"/>
                <a:gd name="connsiteX321" fmla="*/ 4750797 w 8613217"/>
                <a:gd name="connsiteY321" fmla="*/ 5917128 h 6281670"/>
                <a:gd name="connsiteX322" fmla="*/ 4741375 w 8613217"/>
                <a:gd name="connsiteY322" fmla="*/ 5939338 h 6281670"/>
                <a:gd name="connsiteX323" fmla="*/ 4732626 w 8613217"/>
                <a:gd name="connsiteY323" fmla="*/ 5935300 h 6281670"/>
                <a:gd name="connsiteX324" fmla="*/ 4727915 w 8613217"/>
                <a:gd name="connsiteY324" fmla="*/ 5907706 h 6281670"/>
                <a:gd name="connsiteX325" fmla="*/ 4750797 w 8613217"/>
                <a:gd name="connsiteY325" fmla="*/ 5875402 h 6281670"/>
                <a:gd name="connsiteX326" fmla="*/ 4750797 w 8613217"/>
                <a:gd name="connsiteY326" fmla="*/ 5917128 h 6281670"/>
                <a:gd name="connsiteX327" fmla="*/ 4875978 w 8613217"/>
                <a:gd name="connsiteY327" fmla="*/ 5457461 h 6281670"/>
                <a:gd name="connsiteX328" fmla="*/ 4616868 w 8613217"/>
                <a:gd name="connsiteY328" fmla="*/ 5877421 h 6281670"/>
                <a:gd name="connsiteX329" fmla="*/ 4562354 w 8613217"/>
                <a:gd name="connsiteY329" fmla="*/ 5884824 h 6281670"/>
                <a:gd name="connsiteX330" fmla="*/ 4880015 w 8613217"/>
                <a:gd name="connsiteY330" fmla="*/ 5419772 h 6281670"/>
                <a:gd name="connsiteX331" fmla="*/ 4875978 w 8613217"/>
                <a:gd name="connsiteY331" fmla="*/ 5457461 h 6281670"/>
                <a:gd name="connsiteX332" fmla="*/ 5020675 w 8613217"/>
                <a:gd name="connsiteY332" fmla="*/ 5141145 h 6281670"/>
                <a:gd name="connsiteX333" fmla="*/ 4989717 w 8613217"/>
                <a:gd name="connsiteY333" fmla="*/ 5179506 h 6281670"/>
                <a:gd name="connsiteX334" fmla="*/ 4445922 w 8613217"/>
                <a:gd name="connsiteY334" fmla="*/ 5878767 h 6281670"/>
                <a:gd name="connsiteX335" fmla="*/ 4415637 w 8613217"/>
                <a:gd name="connsiteY335" fmla="*/ 5953471 h 6281670"/>
                <a:gd name="connsiteX336" fmla="*/ 4357085 w 8613217"/>
                <a:gd name="connsiteY336" fmla="*/ 6075286 h 6281670"/>
                <a:gd name="connsiteX337" fmla="*/ 4338240 w 8613217"/>
                <a:gd name="connsiteY337" fmla="*/ 6125762 h 6281670"/>
                <a:gd name="connsiteX338" fmla="*/ 4322761 w 8613217"/>
                <a:gd name="connsiteY338" fmla="*/ 6080671 h 6281670"/>
                <a:gd name="connsiteX339" fmla="*/ 4306609 w 8613217"/>
                <a:gd name="connsiteY339" fmla="*/ 6061826 h 6281670"/>
                <a:gd name="connsiteX340" fmla="*/ 4295168 w 8613217"/>
                <a:gd name="connsiteY340" fmla="*/ 6082689 h 6281670"/>
                <a:gd name="connsiteX341" fmla="*/ 4292475 w 8613217"/>
                <a:gd name="connsiteY341" fmla="*/ 6112302 h 6281670"/>
                <a:gd name="connsiteX342" fmla="*/ 4277669 w 8613217"/>
                <a:gd name="connsiteY342" fmla="*/ 6097496 h 6281670"/>
                <a:gd name="connsiteX343" fmla="*/ 4183447 w 8613217"/>
                <a:gd name="connsiteY343" fmla="*/ 5282478 h 6281670"/>
                <a:gd name="connsiteX344" fmla="*/ 4412945 w 8613217"/>
                <a:gd name="connsiteY344" fmla="*/ 4743394 h 6281670"/>
                <a:gd name="connsiteX345" fmla="*/ 5036828 w 8613217"/>
                <a:gd name="connsiteY345" fmla="*/ 3935106 h 6281670"/>
                <a:gd name="connsiteX346" fmla="*/ 5054999 w 8613217"/>
                <a:gd name="connsiteY346" fmla="*/ 3966064 h 6281670"/>
                <a:gd name="connsiteX347" fmla="*/ 5020675 w 8613217"/>
                <a:gd name="connsiteY347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31298 w 8613217"/>
                <a:gd name="connsiteY135" fmla="*/ 2494185 h 6281670"/>
                <a:gd name="connsiteX136" fmla="*/ 3410829 w 8613217"/>
                <a:gd name="connsiteY136" fmla="*/ 2273437 h 6281670"/>
                <a:gd name="connsiteX137" fmla="*/ 3411502 w 8613217"/>
                <a:gd name="connsiteY137" fmla="*/ 2229018 h 6281670"/>
                <a:gd name="connsiteX138" fmla="*/ 3451209 w 8613217"/>
                <a:gd name="connsiteY138" fmla="*/ 2126720 h 6281670"/>
                <a:gd name="connsiteX139" fmla="*/ 3431692 w 8613217"/>
                <a:gd name="connsiteY139" fmla="*/ 1895877 h 6281670"/>
                <a:gd name="connsiteX140" fmla="*/ 3186715 w 8613217"/>
                <a:gd name="connsiteY140" fmla="*/ 1401886 h 6281670"/>
                <a:gd name="connsiteX141" fmla="*/ 2531874 w 8613217"/>
                <a:gd name="connsiteY141" fmla="*/ 701952 h 6281670"/>
                <a:gd name="connsiteX142" fmla="*/ 1731662 w 8613217"/>
                <a:gd name="connsiteY142" fmla="*/ 39035 h 6281670"/>
                <a:gd name="connsiteX143" fmla="*/ 1722913 w 8613217"/>
                <a:gd name="connsiteY143" fmla="*/ 36343 h 6281670"/>
                <a:gd name="connsiteX144" fmla="*/ 1723586 w 8613217"/>
                <a:gd name="connsiteY144" fmla="*/ 47111 h 6281670"/>
                <a:gd name="connsiteX145" fmla="*/ 1984042 w 8613217"/>
                <a:gd name="connsiteY145" fmla="*/ 871552 h 6281670"/>
                <a:gd name="connsiteX146" fmla="*/ 2773486 w 8613217"/>
                <a:gd name="connsiteY146" fmla="*/ 2064130 h 6281670"/>
                <a:gd name="connsiteX147" fmla="*/ 3058170 w 8613217"/>
                <a:gd name="connsiteY147" fmla="*/ 2286897 h 6281670"/>
                <a:gd name="connsiteX148" fmla="*/ 3235845 w 8613217"/>
                <a:gd name="connsiteY148" fmla="*/ 2329297 h 6281670"/>
                <a:gd name="connsiteX149" fmla="*/ 3256709 w 8613217"/>
                <a:gd name="connsiteY149" fmla="*/ 2294974 h 6281670"/>
                <a:gd name="connsiteX150" fmla="*/ 3083072 w 8613217"/>
                <a:gd name="connsiteY150" fmla="*/ 1999521 h 6281670"/>
                <a:gd name="connsiteX151" fmla="*/ 2450440 w 8613217"/>
                <a:gd name="connsiteY151" fmla="*/ 1092973 h 6281670"/>
                <a:gd name="connsiteX152" fmla="*/ 2432941 w 8613217"/>
                <a:gd name="connsiteY152" fmla="*/ 1062014 h 6281670"/>
                <a:gd name="connsiteX153" fmla="*/ 2454478 w 8613217"/>
                <a:gd name="connsiteY153" fmla="*/ 1076820 h 6281670"/>
                <a:gd name="connsiteX154" fmla="*/ 2967986 w 8613217"/>
                <a:gd name="connsiteY154" fmla="*/ 1739738 h 6281670"/>
                <a:gd name="connsiteX155" fmla="*/ 3266131 w 8613217"/>
                <a:gd name="connsiteY155" fmla="*/ 2175850 h 6281670"/>
                <a:gd name="connsiteX156" fmla="*/ 3457939 w 8613217"/>
                <a:gd name="connsiteY156" fmla="*/ 2509665 h 6281670"/>
                <a:gd name="connsiteX157" fmla="*/ 3464670 w 8613217"/>
                <a:gd name="connsiteY157" fmla="*/ 2523125 h 6281670"/>
                <a:gd name="connsiteX158" fmla="*/ 3504378 w 8613217"/>
                <a:gd name="connsiteY158" fmla="*/ 2605906 h 6281670"/>
                <a:gd name="connsiteX159" fmla="*/ 3733875 w 8613217"/>
                <a:gd name="connsiteY159" fmla="*/ 3249979 h 6281670"/>
                <a:gd name="connsiteX160" fmla="*/ 3823385 w 8613217"/>
                <a:gd name="connsiteY160" fmla="*/ 4359777 h 6281670"/>
                <a:gd name="connsiteX161" fmla="*/ 3816655 w 8613217"/>
                <a:gd name="connsiteY161" fmla="*/ 4369199 h 6281670"/>
                <a:gd name="connsiteX162" fmla="*/ 3800503 w 8613217"/>
                <a:gd name="connsiteY162" fmla="*/ 4322761 h 6281670"/>
                <a:gd name="connsiteX163" fmla="*/ 3407464 w 8613217"/>
                <a:gd name="connsiteY163" fmla="*/ 3663208 h 6281670"/>
                <a:gd name="connsiteX164" fmla="*/ 2516395 w 8613217"/>
                <a:gd name="connsiteY164" fmla="*/ 2980101 h 6281670"/>
                <a:gd name="connsiteX165" fmla="*/ 2502934 w 8613217"/>
                <a:gd name="connsiteY165" fmla="*/ 2971351 h 6281670"/>
                <a:gd name="connsiteX166" fmla="*/ 2390541 w 8613217"/>
                <a:gd name="connsiteY166" fmla="*/ 2898666 h 6281670"/>
                <a:gd name="connsiteX167" fmla="*/ 2247863 w 8613217"/>
                <a:gd name="connsiteY167" fmla="*/ 2802425 h 6281670"/>
                <a:gd name="connsiteX168" fmla="*/ 2055381 w 8613217"/>
                <a:gd name="connsiteY168" fmla="*/ 2665131 h 6281670"/>
                <a:gd name="connsiteX169" fmla="*/ 1471879 w 8613217"/>
                <a:gd name="connsiteY169" fmla="*/ 2148930 h 6281670"/>
                <a:gd name="connsiteX170" fmla="*/ 1461111 w 8613217"/>
                <a:gd name="connsiteY170" fmla="*/ 2109895 h 6281670"/>
                <a:gd name="connsiteX171" fmla="*/ 1501492 w 8613217"/>
                <a:gd name="connsiteY171" fmla="*/ 1918759 h 6281670"/>
                <a:gd name="connsiteX172" fmla="*/ 1395155 w 8613217"/>
                <a:gd name="connsiteY172" fmla="*/ 1570812 h 6281670"/>
                <a:gd name="connsiteX173" fmla="*/ 937507 w 8613217"/>
                <a:gd name="connsiteY173" fmla="*/ 860783 h 6281670"/>
                <a:gd name="connsiteX174" fmla="*/ 682435 w 8613217"/>
                <a:gd name="connsiteY174" fmla="*/ 471109 h 6281670"/>
                <a:gd name="connsiteX175" fmla="*/ 590905 w 8613217"/>
                <a:gd name="connsiteY175" fmla="*/ 214691 h 6281670"/>
                <a:gd name="connsiteX176" fmla="*/ 581483 w 8613217"/>
                <a:gd name="connsiteY176" fmla="*/ 222767 h 6281670"/>
                <a:gd name="connsiteX177" fmla="*/ 555909 w 8613217"/>
                <a:gd name="connsiteY177" fmla="*/ 262475 h 6281670"/>
                <a:gd name="connsiteX178" fmla="*/ 423998 w 8613217"/>
                <a:gd name="connsiteY178" fmla="*/ 619845 h 6281670"/>
                <a:gd name="connsiteX179" fmla="*/ 443515 w 8613217"/>
                <a:gd name="connsiteY179" fmla="*/ 1227575 h 6281670"/>
                <a:gd name="connsiteX180" fmla="*/ 806942 w 8613217"/>
                <a:gd name="connsiteY180" fmla="*/ 1996156 h 6281670"/>
                <a:gd name="connsiteX181" fmla="*/ 1087589 w 8613217"/>
                <a:gd name="connsiteY181" fmla="*/ 2216231 h 6281670"/>
                <a:gd name="connsiteX182" fmla="*/ 1317086 w 8613217"/>
                <a:gd name="connsiteY182" fmla="*/ 2233729 h 6281670"/>
                <a:gd name="connsiteX183" fmla="*/ 1327181 w 8613217"/>
                <a:gd name="connsiteY183" fmla="*/ 2198060 h 6281670"/>
                <a:gd name="connsiteX184" fmla="*/ 816364 w 8613217"/>
                <a:gd name="connsiteY184" fmla="*/ 1324489 h 6281670"/>
                <a:gd name="connsiteX185" fmla="*/ 702625 w 8613217"/>
                <a:gd name="connsiteY185" fmla="*/ 1031056 h 6281670"/>
                <a:gd name="connsiteX186" fmla="*/ 767908 w 8613217"/>
                <a:gd name="connsiteY186" fmla="*/ 1173061 h 6281670"/>
                <a:gd name="connsiteX187" fmla="*/ 1444285 w 8613217"/>
                <a:gd name="connsiteY187" fmla="*/ 2226326 h 6281670"/>
                <a:gd name="connsiteX188" fmla="*/ 2209501 w 8613217"/>
                <a:gd name="connsiteY188" fmla="*/ 2876457 h 6281670"/>
                <a:gd name="connsiteX189" fmla="*/ 2308434 w 8613217"/>
                <a:gd name="connsiteY189" fmla="*/ 2939720 h 6281670"/>
                <a:gd name="connsiteX190" fmla="*/ 2340738 w 8613217"/>
                <a:gd name="connsiteY190" fmla="*/ 2972025 h 6281670"/>
                <a:gd name="connsiteX191" fmla="*/ 2302377 w 8613217"/>
                <a:gd name="connsiteY191" fmla="*/ 2972025 h 6281670"/>
                <a:gd name="connsiteX192" fmla="*/ 2266034 w 8613217"/>
                <a:gd name="connsiteY192" fmla="*/ 2967313 h 6281670"/>
                <a:gd name="connsiteX193" fmla="*/ 1817807 w 8613217"/>
                <a:gd name="connsiteY193" fmla="*/ 3025866 h 6281670"/>
                <a:gd name="connsiteX194" fmla="*/ 1007500 w 8613217"/>
                <a:gd name="connsiteY194" fmla="*/ 3309877 h 6281670"/>
                <a:gd name="connsiteX195" fmla="*/ 960389 w 8613217"/>
                <a:gd name="connsiteY195" fmla="*/ 3293725 h 6281670"/>
                <a:gd name="connsiteX196" fmla="*/ 446207 w 8613217"/>
                <a:gd name="connsiteY196" fmla="*/ 3134221 h 6281670"/>
                <a:gd name="connsiteX197" fmla="*/ 217383 w 8613217"/>
                <a:gd name="connsiteY197" fmla="*/ 3227096 h 6281670"/>
                <a:gd name="connsiteX198" fmla="*/ 0 w 8613217"/>
                <a:gd name="connsiteY198" fmla="*/ 3236518 h 6281670"/>
                <a:gd name="connsiteX199" fmla="*/ 0 w 8613217"/>
                <a:gd name="connsiteY199" fmla="*/ 3330740 h 6281670"/>
                <a:gd name="connsiteX200" fmla="*/ 9422 w 8613217"/>
                <a:gd name="connsiteY200" fmla="*/ 3346892 h 6281670"/>
                <a:gd name="connsiteX201" fmla="*/ 255072 w 8613217"/>
                <a:gd name="connsiteY201" fmla="*/ 3717723 h 6281670"/>
                <a:gd name="connsiteX202" fmla="*/ 747044 w 8613217"/>
                <a:gd name="connsiteY202" fmla="*/ 3826078 h 6281670"/>
                <a:gd name="connsiteX203" fmla="*/ 1016249 w 8613217"/>
                <a:gd name="connsiteY203" fmla="*/ 3490244 h 6281670"/>
                <a:gd name="connsiteX204" fmla="*/ 981253 w 8613217"/>
                <a:gd name="connsiteY204" fmla="*/ 3461305 h 6281670"/>
                <a:gd name="connsiteX205" fmla="*/ 563312 w 8613217"/>
                <a:gd name="connsiteY205" fmla="*/ 3490917 h 6281670"/>
                <a:gd name="connsiteX206" fmla="*/ 390347 w 8613217"/>
                <a:gd name="connsiteY206" fmla="*/ 3460632 h 6281670"/>
                <a:gd name="connsiteX207" fmla="*/ 489953 w 8613217"/>
                <a:gd name="connsiteY207" fmla="*/ 3463997 h 6281670"/>
                <a:gd name="connsiteX208" fmla="*/ 903183 w 8613217"/>
                <a:gd name="connsiteY208" fmla="*/ 3408137 h 6281670"/>
                <a:gd name="connsiteX209" fmla="*/ 1043170 w 8613217"/>
                <a:gd name="connsiteY209" fmla="*/ 3372467 h 6281670"/>
                <a:gd name="connsiteX210" fmla="*/ 1508895 w 8613217"/>
                <a:gd name="connsiteY210" fmla="*/ 3218347 h 6281670"/>
                <a:gd name="connsiteX211" fmla="*/ 1912029 w 8613217"/>
                <a:gd name="connsiteY211" fmla="*/ 3101243 h 6281670"/>
                <a:gd name="connsiteX212" fmla="*/ 1912029 w 8613217"/>
                <a:gd name="connsiteY212" fmla="*/ 3101243 h 6281670"/>
                <a:gd name="connsiteX213" fmla="*/ 1924816 w 8613217"/>
                <a:gd name="connsiteY213" fmla="*/ 3099224 h 6281670"/>
                <a:gd name="connsiteX214" fmla="*/ 1986061 w 8613217"/>
                <a:gd name="connsiteY214" fmla="*/ 3087783 h 6281670"/>
                <a:gd name="connsiteX215" fmla="*/ 1992791 w 8613217"/>
                <a:gd name="connsiteY215" fmla="*/ 3087110 h 6281670"/>
                <a:gd name="connsiteX216" fmla="*/ 2087013 w 8613217"/>
                <a:gd name="connsiteY216" fmla="*/ 3074322 h 6281670"/>
                <a:gd name="connsiteX217" fmla="*/ 2113933 w 8613217"/>
                <a:gd name="connsiteY217" fmla="*/ 3072976 h 6281670"/>
                <a:gd name="connsiteX218" fmla="*/ 2118644 w 8613217"/>
                <a:gd name="connsiteY218" fmla="*/ 3064227 h 6281670"/>
                <a:gd name="connsiteX219" fmla="*/ 2257958 w 8613217"/>
                <a:gd name="connsiteY219" fmla="*/ 3064227 h 6281670"/>
                <a:gd name="connsiteX220" fmla="*/ 2262669 w 8613217"/>
                <a:gd name="connsiteY220" fmla="*/ 3072976 h 6281670"/>
                <a:gd name="connsiteX221" fmla="*/ 2434960 w 8613217"/>
                <a:gd name="connsiteY221" fmla="*/ 3101243 h 6281670"/>
                <a:gd name="connsiteX222" fmla="*/ 2635518 w 8613217"/>
                <a:gd name="connsiteY222" fmla="*/ 3164506 h 6281670"/>
                <a:gd name="connsiteX223" fmla="*/ 3038653 w 8613217"/>
                <a:gd name="connsiteY223" fmla="*/ 3453902 h 6281670"/>
                <a:gd name="connsiteX224" fmla="*/ 3580428 w 8613217"/>
                <a:gd name="connsiteY224" fmla="*/ 4087880 h 6281670"/>
                <a:gd name="connsiteX225" fmla="*/ 3776274 w 8613217"/>
                <a:gd name="connsiteY225" fmla="*/ 4626290 h 6281670"/>
                <a:gd name="connsiteX226" fmla="*/ 3813963 w 8613217"/>
                <a:gd name="connsiteY226" fmla="*/ 4802619 h 6281670"/>
                <a:gd name="connsiteX227" fmla="*/ 3811944 w 8613217"/>
                <a:gd name="connsiteY227" fmla="*/ 5407658 h 6281670"/>
                <a:gd name="connsiteX228" fmla="*/ 3881265 w 8613217"/>
                <a:gd name="connsiteY228" fmla="*/ 5874056 h 6281670"/>
                <a:gd name="connsiteX229" fmla="*/ 3879919 w 8613217"/>
                <a:gd name="connsiteY229" fmla="*/ 5898957 h 6281670"/>
                <a:gd name="connsiteX230" fmla="*/ 3757430 w 8613217"/>
                <a:gd name="connsiteY230" fmla="*/ 5946068 h 6281670"/>
                <a:gd name="connsiteX231" fmla="*/ 3743970 w 8613217"/>
                <a:gd name="connsiteY231" fmla="*/ 6053750 h 6281670"/>
                <a:gd name="connsiteX232" fmla="*/ 3803195 w 8613217"/>
                <a:gd name="connsiteY232" fmla="*/ 6092112 h 6281670"/>
                <a:gd name="connsiteX233" fmla="*/ 3896071 w 8613217"/>
                <a:gd name="connsiteY233" fmla="*/ 6023464 h 6281670"/>
                <a:gd name="connsiteX234" fmla="*/ 3920972 w 8613217"/>
                <a:gd name="connsiteY234" fmla="*/ 5996544 h 6281670"/>
                <a:gd name="connsiteX235" fmla="*/ 3918953 w 8613217"/>
                <a:gd name="connsiteY235" fmla="*/ 6053077 h 6281670"/>
                <a:gd name="connsiteX236" fmla="*/ 3931741 w 8613217"/>
                <a:gd name="connsiteY236" fmla="*/ 6077978 h 6281670"/>
                <a:gd name="connsiteX237" fmla="*/ 3951931 w 8613217"/>
                <a:gd name="connsiteY237" fmla="*/ 6055769 h 6281670"/>
                <a:gd name="connsiteX238" fmla="*/ 3972121 w 8613217"/>
                <a:gd name="connsiteY238" fmla="*/ 5988468 h 6281670"/>
                <a:gd name="connsiteX239" fmla="*/ 3994331 w 8613217"/>
                <a:gd name="connsiteY239" fmla="*/ 5968277 h 6281670"/>
                <a:gd name="connsiteX240" fmla="*/ 4005099 w 8613217"/>
                <a:gd name="connsiteY240" fmla="*/ 5995198 h 6281670"/>
                <a:gd name="connsiteX241" fmla="*/ 4071054 w 8613217"/>
                <a:gd name="connsiteY241" fmla="*/ 6040290 h 6281670"/>
                <a:gd name="connsiteX242" fmla="*/ 4100667 w 8613217"/>
                <a:gd name="connsiteY242" fmla="*/ 6026829 h 6281670"/>
                <a:gd name="connsiteX243" fmla="*/ 4110089 w 8613217"/>
                <a:gd name="connsiteY243" fmla="*/ 5993179 h 6281670"/>
                <a:gd name="connsiteX244" fmla="*/ 4124895 w 8613217"/>
                <a:gd name="connsiteY244" fmla="*/ 6032214 h 6281670"/>
                <a:gd name="connsiteX245" fmla="*/ 4117492 w 8613217"/>
                <a:gd name="connsiteY245" fmla="*/ 6106918 h 6281670"/>
                <a:gd name="connsiteX246" fmla="*/ 4080476 w 8613217"/>
                <a:gd name="connsiteY246" fmla="*/ 6141242 h 6281670"/>
                <a:gd name="connsiteX247" fmla="*/ 4176717 w 8613217"/>
                <a:gd name="connsiteY247" fmla="*/ 6189025 h 6281670"/>
                <a:gd name="connsiteX248" fmla="*/ 4170660 w 8613217"/>
                <a:gd name="connsiteY248" fmla="*/ 6271133 h 6281670"/>
                <a:gd name="connsiteX249" fmla="*/ 4195562 w 8613217"/>
                <a:gd name="connsiteY249" fmla="*/ 6277863 h 6281670"/>
                <a:gd name="connsiteX250" fmla="*/ 4261517 w 8613217"/>
                <a:gd name="connsiteY250" fmla="*/ 6267768 h 6281670"/>
                <a:gd name="connsiteX251" fmla="*/ 4289784 w 8613217"/>
                <a:gd name="connsiteY251" fmla="*/ 6247578 h 6281670"/>
                <a:gd name="connsiteX252" fmla="*/ 4295840 w 8613217"/>
                <a:gd name="connsiteY252" fmla="*/ 6204505 h 6281670"/>
                <a:gd name="connsiteX253" fmla="*/ 4305936 w 8613217"/>
                <a:gd name="connsiteY253" fmla="*/ 6182969 h 6281670"/>
                <a:gd name="connsiteX254" fmla="*/ 4324107 w 8613217"/>
                <a:gd name="connsiteY254" fmla="*/ 6199794 h 6281670"/>
                <a:gd name="connsiteX255" fmla="*/ 4336894 w 8613217"/>
                <a:gd name="connsiteY255" fmla="*/ 6230752 h 6281670"/>
                <a:gd name="connsiteX256" fmla="*/ 4342951 w 8613217"/>
                <a:gd name="connsiteY256" fmla="*/ 6226714 h 6281670"/>
                <a:gd name="connsiteX257" fmla="*/ 4369872 w 8613217"/>
                <a:gd name="connsiteY257" fmla="*/ 6185660 h 6281670"/>
                <a:gd name="connsiteX258" fmla="*/ 4382659 w 8613217"/>
                <a:gd name="connsiteY258" fmla="*/ 6234791 h 6281670"/>
                <a:gd name="connsiteX259" fmla="*/ 4406888 w 8613217"/>
                <a:gd name="connsiteY259" fmla="*/ 6265749 h 6281670"/>
                <a:gd name="connsiteX260" fmla="*/ 4484284 w 8613217"/>
                <a:gd name="connsiteY260" fmla="*/ 6275171 h 6281670"/>
                <a:gd name="connsiteX261" fmla="*/ 4499090 w 8613217"/>
                <a:gd name="connsiteY261" fmla="*/ 6272479 h 6281670"/>
                <a:gd name="connsiteX262" fmla="*/ 4512551 w 8613217"/>
                <a:gd name="connsiteY262" fmla="*/ 6181622 h 6281670"/>
                <a:gd name="connsiteX263" fmla="*/ 4572449 w 8613217"/>
                <a:gd name="connsiteY263" fmla="*/ 6153356 h 6281670"/>
                <a:gd name="connsiteX264" fmla="*/ 4575814 w 8613217"/>
                <a:gd name="connsiteY264" fmla="*/ 6127781 h 6281670"/>
                <a:gd name="connsiteX265" fmla="*/ 4538125 w 8613217"/>
                <a:gd name="connsiteY265" fmla="*/ 6076633 h 6281670"/>
                <a:gd name="connsiteX266" fmla="*/ 4536779 w 8613217"/>
                <a:gd name="connsiteY266" fmla="*/ 6042309 h 6281670"/>
                <a:gd name="connsiteX267" fmla="*/ 4573122 w 8613217"/>
                <a:gd name="connsiteY267" fmla="*/ 6032214 h 6281670"/>
                <a:gd name="connsiteX268" fmla="*/ 4637731 w 8613217"/>
                <a:gd name="connsiteY268" fmla="*/ 6051058 h 6281670"/>
                <a:gd name="connsiteX269" fmla="*/ 4665997 w 8613217"/>
                <a:gd name="connsiteY269" fmla="*/ 6029522 h 6281670"/>
                <a:gd name="connsiteX270" fmla="*/ 4665997 w 8613217"/>
                <a:gd name="connsiteY270" fmla="*/ 5985776 h 6281670"/>
                <a:gd name="connsiteX271" fmla="*/ 4681477 w 8613217"/>
                <a:gd name="connsiteY271" fmla="*/ 5966931 h 6281670"/>
                <a:gd name="connsiteX272" fmla="*/ 4701667 w 8613217"/>
                <a:gd name="connsiteY272" fmla="*/ 5981065 h 6281670"/>
                <a:gd name="connsiteX273" fmla="*/ 4724550 w 8613217"/>
                <a:gd name="connsiteY273" fmla="*/ 6054423 h 6281670"/>
                <a:gd name="connsiteX274" fmla="*/ 4743394 w 8613217"/>
                <a:gd name="connsiteY274" fmla="*/ 6073268 h 6281670"/>
                <a:gd name="connsiteX275" fmla="*/ 4752143 w 8613217"/>
                <a:gd name="connsiteY275" fmla="*/ 6050385 h 6281670"/>
                <a:gd name="connsiteX276" fmla="*/ 4752143 w 8613217"/>
                <a:gd name="connsiteY276" fmla="*/ 5996544 h 6281670"/>
                <a:gd name="connsiteX277" fmla="*/ 4800600 w 8613217"/>
                <a:gd name="connsiteY277" fmla="*/ 6046347 h 6281670"/>
                <a:gd name="connsiteX278" fmla="*/ 4859825 w 8613217"/>
                <a:gd name="connsiteY278" fmla="*/ 6088747 h 6281670"/>
                <a:gd name="connsiteX279" fmla="*/ 4932511 w 8613217"/>
                <a:gd name="connsiteY279" fmla="*/ 6036252 h 6281670"/>
                <a:gd name="connsiteX280" fmla="*/ 4919050 w 8613217"/>
                <a:gd name="connsiteY280" fmla="*/ 5940011 h 6281670"/>
                <a:gd name="connsiteX281" fmla="*/ 4830213 w 8613217"/>
                <a:gd name="connsiteY281" fmla="*/ 5933281 h 6281670"/>
                <a:gd name="connsiteX282" fmla="*/ 4779064 w 8613217"/>
                <a:gd name="connsiteY282" fmla="*/ 5876074 h 6281670"/>
                <a:gd name="connsiteX283" fmla="*/ 4778391 w 8613217"/>
                <a:gd name="connsiteY283" fmla="*/ 5829637 h 6281670"/>
                <a:gd name="connsiteX284" fmla="*/ 5091342 w 8613217"/>
                <a:gd name="connsiteY284" fmla="*/ 5236712 h 6281670"/>
                <a:gd name="connsiteX285" fmla="*/ 5116243 w 8613217"/>
                <a:gd name="connsiteY285" fmla="*/ 5202389 h 6281670"/>
                <a:gd name="connsiteX286" fmla="*/ 5269690 w 8613217"/>
                <a:gd name="connsiteY286" fmla="*/ 5086631 h 6281670"/>
                <a:gd name="connsiteX287" fmla="*/ 5744837 w 8613217"/>
                <a:gd name="connsiteY287" fmla="*/ 4795889 h 6281670"/>
                <a:gd name="connsiteX288" fmla="*/ 5814830 w 8613217"/>
                <a:gd name="connsiteY288" fmla="*/ 4775699 h 6281670"/>
                <a:gd name="connsiteX289" fmla="*/ 6103553 w 8613217"/>
                <a:gd name="connsiteY289" fmla="*/ 4765603 h 6281670"/>
                <a:gd name="connsiteX290" fmla="*/ 7086824 w 8613217"/>
                <a:gd name="connsiteY290" fmla="*/ 4811369 h 6281670"/>
                <a:gd name="connsiteX291" fmla="*/ 7489959 w 8613217"/>
                <a:gd name="connsiteY291" fmla="*/ 4805311 h 6281670"/>
                <a:gd name="connsiteX292" fmla="*/ 7516880 w 8613217"/>
                <a:gd name="connsiteY292" fmla="*/ 4801946 h 6281670"/>
                <a:gd name="connsiteX293" fmla="*/ 7536397 w 8613217"/>
                <a:gd name="connsiteY293" fmla="*/ 4800600 h 6281670"/>
                <a:gd name="connsiteX294" fmla="*/ 7619850 w 8613217"/>
                <a:gd name="connsiteY294" fmla="*/ 4791178 h 6281670"/>
                <a:gd name="connsiteX295" fmla="*/ 7661577 w 8613217"/>
                <a:gd name="connsiteY295" fmla="*/ 4813388 h 6281670"/>
                <a:gd name="connsiteX296" fmla="*/ 7920014 w 8613217"/>
                <a:gd name="connsiteY296" fmla="*/ 5004523 h 6281670"/>
                <a:gd name="connsiteX297" fmla="*/ 8354780 w 8613217"/>
                <a:gd name="connsiteY297" fmla="*/ 4830886 h 6281670"/>
                <a:gd name="connsiteX298" fmla="*/ 8579567 w 8613217"/>
                <a:gd name="connsiteY298" fmla="*/ 4409580 h 6281670"/>
                <a:gd name="connsiteX299" fmla="*/ 8613217 w 8613217"/>
                <a:gd name="connsiteY299" fmla="*/ 4250076 h 6281670"/>
                <a:gd name="connsiteX300" fmla="*/ 8613217 w 8613217"/>
                <a:gd name="connsiteY300" fmla="*/ 4196235 h 6281670"/>
                <a:gd name="connsiteX301" fmla="*/ 8420062 w 8613217"/>
                <a:gd name="connsiteY301" fmla="*/ 4211041 h 6281670"/>
                <a:gd name="connsiteX302" fmla="*/ 4571776 w 8613217"/>
                <a:gd name="connsiteY302" fmla="*/ 915970 h 6281670"/>
                <a:gd name="connsiteX303" fmla="*/ 4583890 w 8613217"/>
                <a:gd name="connsiteY303" fmla="*/ 888377 h 6281670"/>
                <a:gd name="connsiteX304" fmla="*/ 4571776 w 8613217"/>
                <a:gd name="connsiteY304" fmla="*/ 915970 h 6281670"/>
                <a:gd name="connsiteX305" fmla="*/ 2362948 w 8613217"/>
                <a:gd name="connsiteY305" fmla="*/ 965100 h 6281670"/>
                <a:gd name="connsiteX306" fmla="*/ 2363621 w 8613217"/>
                <a:gd name="connsiteY306" fmla="*/ 962408 h 6281670"/>
                <a:gd name="connsiteX307" fmla="*/ 2368332 w 8613217"/>
                <a:gd name="connsiteY307" fmla="*/ 967119 h 6281670"/>
                <a:gd name="connsiteX308" fmla="*/ 2362948 w 8613217"/>
                <a:gd name="connsiteY308" fmla="*/ 965100 h 6281670"/>
                <a:gd name="connsiteX309" fmla="*/ 2435633 w 8613217"/>
                <a:gd name="connsiteY309" fmla="*/ 1055284 h 6281670"/>
                <a:gd name="connsiteX310" fmla="*/ 2426211 w 8613217"/>
                <a:gd name="connsiteY310" fmla="*/ 1053265 h 6281670"/>
                <a:gd name="connsiteX311" fmla="*/ 2370351 w 8613217"/>
                <a:gd name="connsiteY311" fmla="*/ 968465 h 6281670"/>
                <a:gd name="connsiteX312" fmla="*/ 2432268 w 8613217"/>
                <a:gd name="connsiteY312" fmla="*/ 1045862 h 6281670"/>
                <a:gd name="connsiteX313" fmla="*/ 2435633 w 8613217"/>
                <a:gd name="connsiteY313" fmla="*/ 1055284 h 6281670"/>
                <a:gd name="connsiteX314" fmla="*/ 695895 w 8613217"/>
                <a:gd name="connsiteY314" fmla="*/ 1016922 h 6281670"/>
                <a:gd name="connsiteX315" fmla="*/ 692530 w 8613217"/>
                <a:gd name="connsiteY315" fmla="*/ 1005481 h 6281670"/>
                <a:gd name="connsiteX316" fmla="*/ 695895 w 8613217"/>
                <a:gd name="connsiteY316" fmla="*/ 1016922 h 6281670"/>
                <a:gd name="connsiteX317" fmla="*/ 4511205 w 8613217"/>
                <a:gd name="connsiteY317" fmla="*/ 6014042 h 6281670"/>
                <a:gd name="connsiteX318" fmla="*/ 4537452 w 8613217"/>
                <a:gd name="connsiteY318" fmla="*/ 5944049 h 6281670"/>
                <a:gd name="connsiteX319" fmla="*/ 4511205 w 8613217"/>
                <a:gd name="connsiteY319" fmla="*/ 6014042 h 6281670"/>
                <a:gd name="connsiteX320" fmla="*/ 4750797 w 8613217"/>
                <a:gd name="connsiteY320" fmla="*/ 5917128 h 6281670"/>
                <a:gd name="connsiteX321" fmla="*/ 4741375 w 8613217"/>
                <a:gd name="connsiteY321" fmla="*/ 5939338 h 6281670"/>
                <a:gd name="connsiteX322" fmla="*/ 4732626 w 8613217"/>
                <a:gd name="connsiteY322" fmla="*/ 5935300 h 6281670"/>
                <a:gd name="connsiteX323" fmla="*/ 4727915 w 8613217"/>
                <a:gd name="connsiteY323" fmla="*/ 5907706 h 6281670"/>
                <a:gd name="connsiteX324" fmla="*/ 4750797 w 8613217"/>
                <a:gd name="connsiteY324" fmla="*/ 5875402 h 6281670"/>
                <a:gd name="connsiteX325" fmla="*/ 4750797 w 8613217"/>
                <a:gd name="connsiteY325" fmla="*/ 5917128 h 6281670"/>
                <a:gd name="connsiteX326" fmla="*/ 4875978 w 8613217"/>
                <a:gd name="connsiteY326" fmla="*/ 5457461 h 6281670"/>
                <a:gd name="connsiteX327" fmla="*/ 4616868 w 8613217"/>
                <a:gd name="connsiteY327" fmla="*/ 5877421 h 6281670"/>
                <a:gd name="connsiteX328" fmla="*/ 4562354 w 8613217"/>
                <a:gd name="connsiteY328" fmla="*/ 5884824 h 6281670"/>
                <a:gd name="connsiteX329" fmla="*/ 4880015 w 8613217"/>
                <a:gd name="connsiteY329" fmla="*/ 5419772 h 6281670"/>
                <a:gd name="connsiteX330" fmla="*/ 4875978 w 8613217"/>
                <a:gd name="connsiteY330" fmla="*/ 5457461 h 6281670"/>
                <a:gd name="connsiteX331" fmla="*/ 5020675 w 8613217"/>
                <a:gd name="connsiteY331" fmla="*/ 5141145 h 6281670"/>
                <a:gd name="connsiteX332" fmla="*/ 4989717 w 8613217"/>
                <a:gd name="connsiteY332" fmla="*/ 5179506 h 6281670"/>
                <a:gd name="connsiteX333" fmla="*/ 4445922 w 8613217"/>
                <a:gd name="connsiteY333" fmla="*/ 5878767 h 6281670"/>
                <a:gd name="connsiteX334" fmla="*/ 4415637 w 8613217"/>
                <a:gd name="connsiteY334" fmla="*/ 5953471 h 6281670"/>
                <a:gd name="connsiteX335" fmla="*/ 4357085 w 8613217"/>
                <a:gd name="connsiteY335" fmla="*/ 6075286 h 6281670"/>
                <a:gd name="connsiteX336" fmla="*/ 4338240 w 8613217"/>
                <a:gd name="connsiteY336" fmla="*/ 6125762 h 6281670"/>
                <a:gd name="connsiteX337" fmla="*/ 4322761 w 8613217"/>
                <a:gd name="connsiteY337" fmla="*/ 6080671 h 6281670"/>
                <a:gd name="connsiteX338" fmla="*/ 4306609 w 8613217"/>
                <a:gd name="connsiteY338" fmla="*/ 6061826 h 6281670"/>
                <a:gd name="connsiteX339" fmla="*/ 4295168 w 8613217"/>
                <a:gd name="connsiteY339" fmla="*/ 6082689 h 6281670"/>
                <a:gd name="connsiteX340" fmla="*/ 4292475 w 8613217"/>
                <a:gd name="connsiteY340" fmla="*/ 6112302 h 6281670"/>
                <a:gd name="connsiteX341" fmla="*/ 4277669 w 8613217"/>
                <a:gd name="connsiteY341" fmla="*/ 6097496 h 6281670"/>
                <a:gd name="connsiteX342" fmla="*/ 4183447 w 8613217"/>
                <a:gd name="connsiteY342" fmla="*/ 5282478 h 6281670"/>
                <a:gd name="connsiteX343" fmla="*/ 4412945 w 8613217"/>
                <a:gd name="connsiteY343" fmla="*/ 4743394 h 6281670"/>
                <a:gd name="connsiteX344" fmla="*/ 5036828 w 8613217"/>
                <a:gd name="connsiteY344" fmla="*/ 3935106 h 6281670"/>
                <a:gd name="connsiteX345" fmla="*/ 5054999 w 8613217"/>
                <a:gd name="connsiteY345" fmla="*/ 3966064 h 6281670"/>
                <a:gd name="connsiteX346" fmla="*/ 5020675 w 8613217"/>
                <a:gd name="connsiteY346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464670 w 8613217"/>
                <a:gd name="connsiteY156" fmla="*/ 2523125 h 6281670"/>
                <a:gd name="connsiteX157" fmla="*/ 3504378 w 8613217"/>
                <a:gd name="connsiteY157" fmla="*/ 2605906 h 6281670"/>
                <a:gd name="connsiteX158" fmla="*/ 3733875 w 8613217"/>
                <a:gd name="connsiteY158" fmla="*/ 3249979 h 6281670"/>
                <a:gd name="connsiteX159" fmla="*/ 3823385 w 8613217"/>
                <a:gd name="connsiteY159" fmla="*/ 4359777 h 6281670"/>
                <a:gd name="connsiteX160" fmla="*/ 3816655 w 8613217"/>
                <a:gd name="connsiteY160" fmla="*/ 4369199 h 6281670"/>
                <a:gd name="connsiteX161" fmla="*/ 3800503 w 8613217"/>
                <a:gd name="connsiteY161" fmla="*/ 4322761 h 6281670"/>
                <a:gd name="connsiteX162" fmla="*/ 3407464 w 8613217"/>
                <a:gd name="connsiteY162" fmla="*/ 3663208 h 6281670"/>
                <a:gd name="connsiteX163" fmla="*/ 2516395 w 8613217"/>
                <a:gd name="connsiteY163" fmla="*/ 2980101 h 6281670"/>
                <a:gd name="connsiteX164" fmla="*/ 2502934 w 8613217"/>
                <a:gd name="connsiteY164" fmla="*/ 2971351 h 6281670"/>
                <a:gd name="connsiteX165" fmla="*/ 2390541 w 8613217"/>
                <a:gd name="connsiteY165" fmla="*/ 2898666 h 6281670"/>
                <a:gd name="connsiteX166" fmla="*/ 2247863 w 8613217"/>
                <a:gd name="connsiteY166" fmla="*/ 2802425 h 6281670"/>
                <a:gd name="connsiteX167" fmla="*/ 2055381 w 8613217"/>
                <a:gd name="connsiteY167" fmla="*/ 2665131 h 6281670"/>
                <a:gd name="connsiteX168" fmla="*/ 1471879 w 8613217"/>
                <a:gd name="connsiteY168" fmla="*/ 2148930 h 6281670"/>
                <a:gd name="connsiteX169" fmla="*/ 1461111 w 8613217"/>
                <a:gd name="connsiteY169" fmla="*/ 2109895 h 6281670"/>
                <a:gd name="connsiteX170" fmla="*/ 1501492 w 8613217"/>
                <a:gd name="connsiteY170" fmla="*/ 1918759 h 6281670"/>
                <a:gd name="connsiteX171" fmla="*/ 1395155 w 8613217"/>
                <a:gd name="connsiteY171" fmla="*/ 1570812 h 6281670"/>
                <a:gd name="connsiteX172" fmla="*/ 937507 w 8613217"/>
                <a:gd name="connsiteY172" fmla="*/ 860783 h 6281670"/>
                <a:gd name="connsiteX173" fmla="*/ 682435 w 8613217"/>
                <a:gd name="connsiteY173" fmla="*/ 471109 h 6281670"/>
                <a:gd name="connsiteX174" fmla="*/ 590905 w 8613217"/>
                <a:gd name="connsiteY174" fmla="*/ 214691 h 6281670"/>
                <a:gd name="connsiteX175" fmla="*/ 581483 w 8613217"/>
                <a:gd name="connsiteY175" fmla="*/ 222767 h 6281670"/>
                <a:gd name="connsiteX176" fmla="*/ 555909 w 8613217"/>
                <a:gd name="connsiteY176" fmla="*/ 262475 h 6281670"/>
                <a:gd name="connsiteX177" fmla="*/ 423998 w 8613217"/>
                <a:gd name="connsiteY177" fmla="*/ 619845 h 6281670"/>
                <a:gd name="connsiteX178" fmla="*/ 443515 w 8613217"/>
                <a:gd name="connsiteY178" fmla="*/ 1227575 h 6281670"/>
                <a:gd name="connsiteX179" fmla="*/ 806942 w 8613217"/>
                <a:gd name="connsiteY179" fmla="*/ 1996156 h 6281670"/>
                <a:gd name="connsiteX180" fmla="*/ 1087589 w 8613217"/>
                <a:gd name="connsiteY180" fmla="*/ 2216231 h 6281670"/>
                <a:gd name="connsiteX181" fmla="*/ 1317086 w 8613217"/>
                <a:gd name="connsiteY181" fmla="*/ 2233729 h 6281670"/>
                <a:gd name="connsiteX182" fmla="*/ 1327181 w 8613217"/>
                <a:gd name="connsiteY182" fmla="*/ 2198060 h 6281670"/>
                <a:gd name="connsiteX183" fmla="*/ 816364 w 8613217"/>
                <a:gd name="connsiteY183" fmla="*/ 1324489 h 6281670"/>
                <a:gd name="connsiteX184" fmla="*/ 702625 w 8613217"/>
                <a:gd name="connsiteY184" fmla="*/ 1031056 h 6281670"/>
                <a:gd name="connsiteX185" fmla="*/ 767908 w 8613217"/>
                <a:gd name="connsiteY185" fmla="*/ 1173061 h 6281670"/>
                <a:gd name="connsiteX186" fmla="*/ 1444285 w 8613217"/>
                <a:gd name="connsiteY186" fmla="*/ 2226326 h 6281670"/>
                <a:gd name="connsiteX187" fmla="*/ 2209501 w 8613217"/>
                <a:gd name="connsiteY187" fmla="*/ 2876457 h 6281670"/>
                <a:gd name="connsiteX188" fmla="*/ 2308434 w 8613217"/>
                <a:gd name="connsiteY188" fmla="*/ 2939720 h 6281670"/>
                <a:gd name="connsiteX189" fmla="*/ 2340738 w 8613217"/>
                <a:gd name="connsiteY189" fmla="*/ 2972025 h 6281670"/>
                <a:gd name="connsiteX190" fmla="*/ 2302377 w 8613217"/>
                <a:gd name="connsiteY190" fmla="*/ 2972025 h 6281670"/>
                <a:gd name="connsiteX191" fmla="*/ 2266034 w 8613217"/>
                <a:gd name="connsiteY191" fmla="*/ 2967313 h 6281670"/>
                <a:gd name="connsiteX192" fmla="*/ 1817807 w 8613217"/>
                <a:gd name="connsiteY192" fmla="*/ 3025866 h 6281670"/>
                <a:gd name="connsiteX193" fmla="*/ 1007500 w 8613217"/>
                <a:gd name="connsiteY193" fmla="*/ 3309877 h 6281670"/>
                <a:gd name="connsiteX194" fmla="*/ 960389 w 8613217"/>
                <a:gd name="connsiteY194" fmla="*/ 3293725 h 6281670"/>
                <a:gd name="connsiteX195" fmla="*/ 446207 w 8613217"/>
                <a:gd name="connsiteY195" fmla="*/ 3134221 h 6281670"/>
                <a:gd name="connsiteX196" fmla="*/ 217383 w 8613217"/>
                <a:gd name="connsiteY196" fmla="*/ 3227096 h 6281670"/>
                <a:gd name="connsiteX197" fmla="*/ 0 w 8613217"/>
                <a:gd name="connsiteY197" fmla="*/ 3236518 h 6281670"/>
                <a:gd name="connsiteX198" fmla="*/ 0 w 8613217"/>
                <a:gd name="connsiteY198" fmla="*/ 3330740 h 6281670"/>
                <a:gd name="connsiteX199" fmla="*/ 9422 w 8613217"/>
                <a:gd name="connsiteY199" fmla="*/ 3346892 h 6281670"/>
                <a:gd name="connsiteX200" fmla="*/ 255072 w 8613217"/>
                <a:gd name="connsiteY200" fmla="*/ 3717723 h 6281670"/>
                <a:gd name="connsiteX201" fmla="*/ 747044 w 8613217"/>
                <a:gd name="connsiteY201" fmla="*/ 3826078 h 6281670"/>
                <a:gd name="connsiteX202" fmla="*/ 1016249 w 8613217"/>
                <a:gd name="connsiteY202" fmla="*/ 3490244 h 6281670"/>
                <a:gd name="connsiteX203" fmla="*/ 981253 w 8613217"/>
                <a:gd name="connsiteY203" fmla="*/ 3461305 h 6281670"/>
                <a:gd name="connsiteX204" fmla="*/ 563312 w 8613217"/>
                <a:gd name="connsiteY204" fmla="*/ 3490917 h 6281670"/>
                <a:gd name="connsiteX205" fmla="*/ 390347 w 8613217"/>
                <a:gd name="connsiteY205" fmla="*/ 3460632 h 6281670"/>
                <a:gd name="connsiteX206" fmla="*/ 489953 w 8613217"/>
                <a:gd name="connsiteY206" fmla="*/ 3463997 h 6281670"/>
                <a:gd name="connsiteX207" fmla="*/ 903183 w 8613217"/>
                <a:gd name="connsiteY207" fmla="*/ 3408137 h 6281670"/>
                <a:gd name="connsiteX208" fmla="*/ 1043170 w 8613217"/>
                <a:gd name="connsiteY208" fmla="*/ 3372467 h 6281670"/>
                <a:gd name="connsiteX209" fmla="*/ 1508895 w 8613217"/>
                <a:gd name="connsiteY209" fmla="*/ 3218347 h 6281670"/>
                <a:gd name="connsiteX210" fmla="*/ 1912029 w 8613217"/>
                <a:gd name="connsiteY210" fmla="*/ 3101243 h 6281670"/>
                <a:gd name="connsiteX211" fmla="*/ 1912029 w 8613217"/>
                <a:gd name="connsiteY211" fmla="*/ 3101243 h 6281670"/>
                <a:gd name="connsiteX212" fmla="*/ 1924816 w 8613217"/>
                <a:gd name="connsiteY212" fmla="*/ 3099224 h 6281670"/>
                <a:gd name="connsiteX213" fmla="*/ 1986061 w 8613217"/>
                <a:gd name="connsiteY213" fmla="*/ 3087783 h 6281670"/>
                <a:gd name="connsiteX214" fmla="*/ 1992791 w 8613217"/>
                <a:gd name="connsiteY214" fmla="*/ 3087110 h 6281670"/>
                <a:gd name="connsiteX215" fmla="*/ 2087013 w 8613217"/>
                <a:gd name="connsiteY215" fmla="*/ 3074322 h 6281670"/>
                <a:gd name="connsiteX216" fmla="*/ 2113933 w 8613217"/>
                <a:gd name="connsiteY216" fmla="*/ 3072976 h 6281670"/>
                <a:gd name="connsiteX217" fmla="*/ 2118644 w 8613217"/>
                <a:gd name="connsiteY217" fmla="*/ 3064227 h 6281670"/>
                <a:gd name="connsiteX218" fmla="*/ 2257958 w 8613217"/>
                <a:gd name="connsiteY218" fmla="*/ 3064227 h 6281670"/>
                <a:gd name="connsiteX219" fmla="*/ 2262669 w 8613217"/>
                <a:gd name="connsiteY219" fmla="*/ 3072976 h 6281670"/>
                <a:gd name="connsiteX220" fmla="*/ 2434960 w 8613217"/>
                <a:gd name="connsiteY220" fmla="*/ 3101243 h 6281670"/>
                <a:gd name="connsiteX221" fmla="*/ 2635518 w 8613217"/>
                <a:gd name="connsiteY221" fmla="*/ 3164506 h 6281670"/>
                <a:gd name="connsiteX222" fmla="*/ 3038653 w 8613217"/>
                <a:gd name="connsiteY222" fmla="*/ 3453902 h 6281670"/>
                <a:gd name="connsiteX223" fmla="*/ 3580428 w 8613217"/>
                <a:gd name="connsiteY223" fmla="*/ 4087880 h 6281670"/>
                <a:gd name="connsiteX224" fmla="*/ 3776274 w 8613217"/>
                <a:gd name="connsiteY224" fmla="*/ 4626290 h 6281670"/>
                <a:gd name="connsiteX225" fmla="*/ 3813963 w 8613217"/>
                <a:gd name="connsiteY225" fmla="*/ 4802619 h 6281670"/>
                <a:gd name="connsiteX226" fmla="*/ 3811944 w 8613217"/>
                <a:gd name="connsiteY226" fmla="*/ 5407658 h 6281670"/>
                <a:gd name="connsiteX227" fmla="*/ 3881265 w 8613217"/>
                <a:gd name="connsiteY227" fmla="*/ 5874056 h 6281670"/>
                <a:gd name="connsiteX228" fmla="*/ 3879919 w 8613217"/>
                <a:gd name="connsiteY228" fmla="*/ 5898957 h 6281670"/>
                <a:gd name="connsiteX229" fmla="*/ 3757430 w 8613217"/>
                <a:gd name="connsiteY229" fmla="*/ 5946068 h 6281670"/>
                <a:gd name="connsiteX230" fmla="*/ 3743970 w 8613217"/>
                <a:gd name="connsiteY230" fmla="*/ 6053750 h 6281670"/>
                <a:gd name="connsiteX231" fmla="*/ 3803195 w 8613217"/>
                <a:gd name="connsiteY231" fmla="*/ 6092112 h 6281670"/>
                <a:gd name="connsiteX232" fmla="*/ 3896071 w 8613217"/>
                <a:gd name="connsiteY232" fmla="*/ 6023464 h 6281670"/>
                <a:gd name="connsiteX233" fmla="*/ 3920972 w 8613217"/>
                <a:gd name="connsiteY233" fmla="*/ 5996544 h 6281670"/>
                <a:gd name="connsiteX234" fmla="*/ 3918953 w 8613217"/>
                <a:gd name="connsiteY234" fmla="*/ 6053077 h 6281670"/>
                <a:gd name="connsiteX235" fmla="*/ 3931741 w 8613217"/>
                <a:gd name="connsiteY235" fmla="*/ 6077978 h 6281670"/>
                <a:gd name="connsiteX236" fmla="*/ 3951931 w 8613217"/>
                <a:gd name="connsiteY236" fmla="*/ 6055769 h 6281670"/>
                <a:gd name="connsiteX237" fmla="*/ 3972121 w 8613217"/>
                <a:gd name="connsiteY237" fmla="*/ 5988468 h 6281670"/>
                <a:gd name="connsiteX238" fmla="*/ 3994331 w 8613217"/>
                <a:gd name="connsiteY238" fmla="*/ 5968277 h 6281670"/>
                <a:gd name="connsiteX239" fmla="*/ 4005099 w 8613217"/>
                <a:gd name="connsiteY239" fmla="*/ 5995198 h 6281670"/>
                <a:gd name="connsiteX240" fmla="*/ 4071054 w 8613217"/>
                <a:gd name="connsiteY240" fmla="*/ 6040290 h 6281670"/>
                <a:gd name="connsiteX241" fmla="*/ 4100667 w 8613217"/>
                <a:gd name="connsiteY241" fmla="*/ 6026829 h 6281670"/>
                <a:gd name="connsiteX242" fmla="*/ 4110089 w 8613217"/>
                <a:gd name="connsiteY242" fmla="*/ 5993179 h 6281670"/>
                <a:gd name="connsiteX243" fmla="*/ 4124895 w 8613217"/>
                <a:gd name="connsiteY243" fmla="*/ 6032214 h 6281670"/>
                <a:gd name="connsiteX244" fmla="*/ 4117492 w 8613217"/>
                <a:gd name="connsiteY244" fmla="*/ 6106918 h 6281670"/>
                <a:gd name="connsiteX245" fmla="*/ 4080476 w 8613217"/>
                <a:gd name="connsiteY245" fmla="*/ 6141242 h 6281670"/>
                <a:gd name="connsiteX246" fmla="*/ 4176717 w 8613217"/>
                <a:gd name="connsiteY246" fmla="*/ 6189025 h 6281670"/>
                <a:gd name="connsiteX247" fmla="*/ 4170660 w 8613217"/>
                <a:gd name="connsiteY247" fmla="*/ 6271133 h 6281670"/>
                <a:gd name="connsiteX248" fmla="*/ 4195562 w 8613217"/>
                <a:gd name="connsiteY248" fmla="*/ 6277863 h 6281670"/>
                <a:gd name="connsiteX249" fmla="*/ 4261517 w 8613217"/>
                <a:gd name="connsiteY249" fmla="*/ 6267768 h 6281670"/>
                <a:gd name="connsiteX250" fmla="*/ 4289784 w 8613217"/>
                <a:gd name="connsiteY250" fmla="*/ 6247578 h 6281670"/>
                <a:gd name="connsiteX251" fmla="*/ 4295840 w 8613217"/>
                <a:gd name="connsiteY251" fmla="*/ 6204505 h 6281670"/>
                <a:gd name="connsiteX252" fmla="*/ 4305936 w 8613217"/>
                <a:gd name="connsiteY252" fmla="*/ 6182969 h 6281670"/>
                <a:gd name="connsiteX253" fmla="*/ 4324107 w 8613217"/>
                <a:gd name="connsiteY253" fmla="*/ 6199794 h 6281670"/>
                <a:gd name="connsiteX254" fmla="*/ 4336894 w 8613217"/>
                <a:gd name="connsiteY254" fmla="*/ 6230752 h 6281670"/>
                <a:gd name="connsiteX255" fmla="*/ 4342951 w 8613217"/>
                <a:gd name="connsiteY255" fmla="*/ 6226714 h 6281670"/>
                <a:gd name="connsiteX256" fmla="*/ 4369872 w 8613217"/>
                <a:gd name="connsiteY256" fmla="*/ 6185660 h 6281670"/>
                <a:gd name="connsiteX257" fmla="*/ 4382659 w 8613217"/>
                <a:gd name="connsiteY257" fmla="*/ 6234791 h 6281670"/>
                <a:gd name="connsiteX258" fmla="*/ 4406888 w 8613217"/>
                <a:gd name="connsiteY258" fmla="*/ 6265749 h 6281670"/>
                <a:gd name="connsiteX259" fmla="*/ 4484284 w 8613217"/>
                <a:gd name="connsiteY259" fmla="*/ 6275171 h 6281670"/>
                <a:gd name="connsiteX260" fmla="*/ 4499090 w 8613217"/>
                <a:gd name="connsiteY260" fmla="*/ 6272479 h 6281670"/>
                <a:gd name="connsiteX261" fmla="*/ 4512551 w 8613217"/>
                <a:gd name="connsiteY261" fmla="*/ 6181622 h 6281670"/>
                <a:gd name="connsiteX262" fmla="*/ 4572449 w 8613217"/>
                <a:gd name="connsiteY262" fmla="*/ 6153356 h 6281670"/>
                <a:gd name="connsiteX263" fmla="*/ 4575814 w 8613217"/>
                <a:gd name="connsiteY263" fmla="*/ 6127781 h 6281670"/>
                <a:gd name="connsiteX264" fmla="*/ 4538125 w 8613217"/>
                <a:gd name="connsiteY264" fmla="*/ 6076633 h 6281670"/>
                <a:gd name="connsiteX265" fmla="*/ 4536779 w 8613217"/>
                <a:gd name="connsiteY265" fmla="*/ 6042309 h 6281670"/>
                <a:gd name="connsiteX266" fmla="*/ 4573122 w 8613217"/>
                <a:gd name="connsiteY266" fmla="*/ 6032214 h 6281670"/>
                <a:gd name="connsiteX267" fmla="*/ 4637731 w 8613217"/>
                <a:gd name="connsiteY267" fmla="*/ 6051058 h 6281670"/>
                <a:gd name="connsiteX268" fmla="*/ 4665997 w 8613217"/>
                <a:gd name="connsiteY268" fmla="*/ 6029522 h 6281670"/>
                <a:gd name="connsiteX269" fmla="*/ 4665997 w 8613217"/>
                <a:gd name="connsiteY269" fmla="*/ 5985776 h 6281670"/>
                <a:gd name="connsiteX270" fmla="*/ 4681477 w 8613217"/>
                <a:gd name="connsiteY270" fmla="*/ 5966931 h 6281670"/>
                <a:gd name="connsiteX271" fmla="*/ 4701667 w 8613217"/>
                <a:gd name="connsiteY271" fmla="*/ 5981065 h 6281670"/>
                <a:gd name="connsiteX272" fmla="*/ 4724550 w 8613217"/>
                <a:gd name="connsiteY272" fmla="*/ 6054423 h 6281670"/>
                <a:gd name="connsiteX273" fmla="*/ 4743394 w 8613217"/>
                <a:gd name="connsiteY273" fmla="*/ 6073268 h 6281670"/>
                <a:gd name="connsiteX274" fmla="*/ 4752143 w 8613217"/>
                <a:gd name="connsiteY274" fmla="*/ 6050385 h 6281670"/>
                <a:gd name="connsiteX275" fmla="*/ 4752143 w 8613217"/>
                <a:gd name="connsiteY275" fmla="*/ 5996544 h 6281670"/>
                <a:gd name="connsiteX276" fmla="*/ 4800600 w 8613217"/>
                <a:gd name="connsiteY276" fmla="*/ 6046347 h 6281670"/>
                <a:gd name="connsiteX277" fmla="*/ 4859825 w 8613217"/>
                <a:gd name="connsiteY277" fmla="*/ 6088747 h 6281670"/>
                <a:gd name="connsiteX278" fmla="*/ 4932511 w 8613217"/>
                <a:gd name="connsiteY278" fmla="*/ 6036252 h 6281670"/>
                <a:gd name="connsiteX279" fmla="*/ 4919050 w 8613217"/>
                <a:gd name="connsiteY279" fmla="*/ 5940011 h 6281670"/>
                <a:gd name="connsiteX280" fmla="*/ 4830213 w 8613217"/>
                <a:gd name="connsiteY280" fmla="*/ 5933281 h 6281670"/>
                <a:gd name="connsiteX281" fmla="*/ 4779064 w 8613217"/>
                <a:gd name="connsiteY281" fmla="*/ 5876074 h 6281670"/>
                <a:gd name="connsiteX282" fmla="*/ 4778391 w 8613217"/>
                <a:gd name="connsiteY282" fmla="*/ 5829637 h 6281670"/>
                <a:gd name="connsiteX283" fmla="*/ 5091342 w 8613217"/>
                <a:gd name="connsiteY283" fmla="*/ 5236712 h 6281670"/>
                <a:gd name="connsiteX284" fmla="*/ 5116243 w 8613217"/>
                <a:gd name="connsiteY284" fmla="*/ 5202389 h 6281670"/>
                <a:gd name="connsiteX285" fmla="*/ 5269690 w 8613217"/>
                <a:gd name="connsiteY285" fmla="*/ 5086631 h 6281670"/>
                <a:gd name="connsiteX286" fmla="*/ 5744837 w 8613217"/>
                <a:gd name="connsiteY286" fmla="*/ 4795889 h 6281670"/>
                <a:gd name="connsiteX287" fmla="*/ 5814830 w 8613217"/>
                <a:gd name="connsiteY287" fmla="*/ 4775699 h 6281670"/>
                <a:gd name="connsiteX288" fmla="*/ 6103553 w 8613217"/>
                <a:gd name="connsiteY288" fmla="*/ 4765603 h 6281670"/>
                <a:gd name="connsiteX289" fmla="*/ 7086824 w 8613217"/>
                <a:gd name="connsiteY289" fmla="*/ 4811369 h 6281670"/>
                <a:gd name="connsiteX290" fmla="*/ 7489959 w 8613217"/>
                <a:gd name="connsiteY290" fmla="*/ 4805311 h 6281670"/>
                <a:gd name="connsiteX291" fmla="*/ 7516880 w 8613217"/>
                <a:gd name="connsiteY291" fmla="*/ 4801946 h 6281670"/>
                <a:gd name="connsiteX292" fmla="*/ 7536397 w 8613217"/>
                <a:gd name="connsiteY292" fmla="*/ 4800600 h 6281670"/>
                <a:gd name="connsiteX293" fmla="*/ 7619850 w 8613217"/>
                <a:gd name="connsiteY293" fmla="*/ 4791178 h 6281670"/>
                <a:gd name="connsiteX294" fmla="*/ 7661577 w 8613217"/>
                <a:gd name="connsiteY294" fmla="*/ 4813388 h 6281670"/>
                <a:gd name="connsiteX295" fmla="*/ 7920014 w 8613217"/>
                <a:gd name="connsiteY295" fmla="*/ 5004523 h 6281670"/>
                <a:gd name="connsiteX296" fmla="*/ 8354780 w 8613217"/>
                <a:gd name="connsiteY296" fmla="*/ 4830886 h 6281670"/>
                <a:gd name="connsiteX297" fmla="*/ 8579567 w 8613217"/>
                <a:gd name="connsiteY297" fmla="*/ 4409580 h 6281670"/>
                <a:gd name="connsiteX298" fmla="*/ 8613217 w 8613217"/>
                <a:gd name="connsiteY298" fmla="*/ 4250076 h 6281670"/>
                <a:gd name="connsiteX299" fmla="*/ 8613217 w 8613217"/>
                <a:gd name="connsiteY299" fmla="*/ 4196235 h 6281670"/>
                <a:gd name="connsiteX300" fmla="*/ 8420062 w 8613217"/>
                <a:gd name="connsiteY300" fmla="*/ 4211041 h 6281670"/>
                <a:gd name="connsiteX301" fmla="*/ 4571776 w 8613217"/>
                <a:gd name="connsiteY301" fmla="*/ 915970 h 6281670"/>
                <a:gd name="connsiteX302" fmla="*/ 4583890 w 8613217"/>
                <a:gd name="connsiteY302" fmla="*/ 888377 h 6281670"/>
                <a:gd name="connsiteX303" fmla="*/ 4571776 w 8613217"/>
                <a:gd name="connsiteY303" fmla="*/ 915970 h 6281670"/>
                <a:gd name="connsiteX304" fmla="*/ 2362948 w 8613217"/>
                <a:gd name="connsiteY304" fmla="*/ 965100 h 6281670"/>
                <a:gd name="connsiteX305" fmla="*/ 2363621 w 8613217"/>
                <a:gd name="connsiteY305" fmla="*/ 962408 h 6281670"/>
                <a:gd name="connsiteX306" fmla="*/ 2368332 w 8613217"/>
                <a:gd name="connsiteY306" fmla="*/ 967119 h 6281670"/>
                <a:gd name="connsiteX307" fmla="*/ 2362948 w 8613217"/>
                <a:gd name="connsiteY307" fmla="*/ 965100 h 6281670"/>
                <a:gd name="connsiteX308" fmla="*/ 2435633 w 8613217"/>
                <a:gd name="connsiteY308" fmla="*/ 1055284 h 6281670"/>
                <a:gd name="connsiteX309" fmla="*/ 2426211 w 8613217"/>
                <a:gd name="connsiteY309" fmla="*/ 1053265 h 6281670"/>
                <a:gd name="connsiteX310" fmla="*/ 2370351 w 8613217"/>
                <a:gd name="connsiteY310" fmla="*/ 968465 h 6281670"/>
                <a:gd name="connsiteX311" fmla="*/ 2432268 w 8613217"/>
                <a:gd name="connsiteY311" fmla="*/ 1045862 h 6281670"/>
                <a:gd name="connsiteX312" fmla="*/ 2435633 w 8613217"/>
                <a:gd name="connsiteY312" fmla="*/ 1055284 h 6281670"/>
                <a:gd name="connsiteX313" fmla="*/ 695895 w 8613217"/>
                <a:gd name="connsiteY313" fmla="*/ 1016922 h 6281670"/>
                <a:gd name="connsiteX314" fmla="*/ 692530 w 8613217"/>
                <a:gd name="connsiteY314" fmla="*/ 1005481 h 6281670"/>
                <a:gd name="connsiteX315" fmla="*/ 695895 w 8613217"/>
                <a:gd name="connsiteY315" fmla="*/ 1016922 h 6281670"/>
                <a:gd name="connsiteX316" fmla="*/ 4511205 w 8613217"/>
                <a:gd name="connsiteY316" fmla="*/ 6014042 h 6281670"/>
                <a:gd name="connsiteX317" fmla="*/ 4537452 w 8613217"/>
                <a:gd name="connsiteY317" fmla="*/ 5944049 h 6281670"/>
                <a:gd name="connsiteX318" fmla="*/ 4511205 w 8613217"/>
                <a:gd name="connsiteY318" fmla="*/ 6014042 h 6281670"/>
                <a:gd name="connsiteX319" fmla="*/ 4750797 w 8613217"/>
                <a:gd name="connsiteY319" fmla="*/ 5917128 h 6281670"/>
                <a:gd name="connsiteX320" fmla="*/ 4741375 w 8613217"/>
                <a:gd name="connsiteY320" fmla="*/ 5939338 h 6281670"/>
                <a:gd name="connsiteX321" fmla="*/ 4732626 w 8613217"/>
                <a:gd name="connsiteY321" fmla="*/ 5935300 h 6281670"/>
                <a:gd name="connsiteX322" fmla="*/ 4727915 w 8613217"/>
                <a:gd name="connsiteY322" fmla="*/ 5907706 h 6281670"/>
                <a:gd name="connsiteX323" fmla="*/ 4750797 w 8613217"/>
                <a:gd name="connsiteY323" fmla="*/ 5875402 h 6281670"/>
                <a:gd name="connsiteX324" fmla="*/ 4750797 w 8613217"/>
                <a:gd name="connsiteY324" fmla="*/ 5917128 h 6281670"/>
                <a:gd name="connsiteX325" fmla="*/ 4875978 w 8613217"/>
                <a:gd name="connsiteY325" fmla="*/ 5457461 h 6281670"/>
                <a:gd name="connsiteX326" fmla="*/ 4616868 w 8613217"/>
                <a:gd name="connsiteY326" fmla="*/ 5877421 h 6281670"/>
                <a:gd name="connsiteX327" fmla="*/ 4562354 w 8613217"/>
                <a:gd name="connsiteY327" fmla="*/ 5884824 h 6281670"/>
                <a:gd name="connsiteX328" fmla="*/ 4880015 w 8613217"/>
                <a:gd name="connsiteY328" fmla="*/ 5419772 h 6281670"/>
                <a:gd name="connsiteX329" fmla="*/ 4875978 w 8613217"/>
                <a:gd name="connsiteY329" fmla="*/ 5457461 h 6281670"/>
                <a:gd name="connsiteX330" fmla="*/ 5020675 w 8613217"/>
                <a:gd name="connsiteY330" fmla="*/ 5141145 h 6281670"/>
                <a:gd name="connsiteX331" fmla="*/ 4989717 w 8613217"/>
                <a:gd name="connsiteY331" fmla="*/ 5179506 h 6281670"/>
                <a:gd name="connsiteX332" fmla="*/ 4445922 w 8613217"/>
                <a:gd name="connsiteY332" fmla="*/ 5878767 h 6281670"/>
                <a:gd name="connsiteX333" fmla="*/ 4415637 w 8613217"/>
                <a:gd name="connsiteY333" fmla="*/ 5953471 h 6281670"/>
                <a:gd name="connsiteX334" fmla="*/ 4357085 w 8613217"/>
                <a:gd name="connsiteY334" fmla="*/ 6075286 h 6281670"/>
                <a:gd name="connsiteX335" fmla="*/ 4338240 w 8613217"/>
                <a:gd name="connsiteY335" fmla="*/ 6125762 h 6281670"/>
                <a:gd name="connsiteX336" fmla="*/ 4322761 w 8613217"/>
                <a:gd name="connsiteY336" fmla="*/ 6080671 h 6281670"/>
                <a:gd name="connsiteX337" fmla="*/ 4306609 w 8613217"/>
                <a:gd name="connsiteY337" fmla="*/ 6061826 h 6281670"/>
                <a:gd name="connsiteX338" fmla="*/ 4295168 w 8613217"/>
                <a:gd name="connsiteY338" fmla="*/ 6082689 h 6281670"/>
                <a:gd name="connsiteX339" fmla="*/ 4292475 w 8613217"/>
                <a:gd name="connsiteY339" fmla="*/ 6112302 h 6281670"/>
                <a:gd name="connsiteX340" fmla="*/ 4277669 w 8613217"/>
                <a:gd name="connsiteY340" fmla="*/ 6097496 h 6281670"/>
                <a:gd name="connsiteX341" fmla="*/ 4183447 w 8613217"/>
                <a:gd name="connsiteY341" fmla="*/ 5282478 h 6281670"/>
                <a:gd name="connsiteX342" fmla="*/ 4412945 w 8613217"/>
                <a:gd name="connsiteY342" fmla="*/ 4743394 h 6281670"/>
                <a:gd name="connsiteX343" fmla="*/ 5036828 w 8613217"/>
                <a:gd name="connsiteY343" fmla="*/ 3935106 h 6281670"/>
                <a:gd name="connsiteX344" fmla="*/ 5054999 w 8613217"/>
                <a:gd name="connsiteY344" fmla="*/ 3966064 h 6281670"/>
                <a:gd name="connsiteX345" fmla="*/ 5020675 w 8613217"/>
                <a:gd name="connsiteY345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504378 w 8613217"/>
                <a:gd name="connsiteY156" fmla="*/ 2605906 h 6281670"/>
                <a:gd name="connsiteX157" fmla="*/ 3733875 w 8613217"/>
                <a:gd name="connsiteY157" fmla="*/ 3249979 h 6281670"/>
                <a:gd name="connsiteX158" fmla="*/ 3823385 w 8613217"/>
                <a:gd name="connsiteY158" fmla="*/ 4359777 h 6281670"/>
                <a:gd name="connsiteX159" fmla="*/ 3816655 w 8613217"/>
                <a:gd name="connsiteY159" fmla="*/ 4369199 h 6281670"/>
                <a:gd name="connsiteX160" fmla="*/ 3800503 w 8613217"/>
                <a:gd name="connsiteY160" fmla="*/ 4322761 h 6281670"/>
                <a:gd name="connsiteX161" fmla="*/ 3407464 w 8613217"/>
                <a:gd name="connsiteY161" fmla="*/ 3663208 h 6281670"/>
                <a:gd name="connsiteX162" fmla="*/ 2516395 w 8613217"/>
                <a:gd name="connsiteY162" fmla="*/ 2980101 h 6281670"/>
                <a:gd name="connsiteX163" fmla="*/ 2502934 w 8613217"/>
                <a:gd name="connsiteY163" fmla="*/ 2971351 h 6281670"/>
                <a:gd name="connsiteX164" fmla="*/ 2390541 w 8613217"/>
                <a:gd name="connsiteY164" fmla="*/ 2898666 h 6281670"/>
                <a:gd name="connsiteX165" fmla="*/ 2247863 w 8613217"/>
                <a:gd name="connsiteY165" fmla="*/ 2802425 h 6281670"/>
                <a:gd name="connsiteX166" fmla="*/ 2055381 w 8613217"/>
                <a:gd name="connsiteY166" fmla="*/ 2665131 h 6281670"/>
                <a:gd name="connsiteX167" fmla="*/ 1471879 w 8613217"/>
                <a:gd name="connsiteY167" fmla="*/ 2148930 h 6281670"/>
                <a:gd name="connsiteX168" fmla="*/ 1461111 w 8613217"/>
                <a:gd name="connsiteY168" fmla="*/ 2109895 h 6281670"/>
                <a:gd name="connsiteX169" fmla="*/ 1501492 w 8613217"/>
                <a:gd name="connsiteY169" fmla="*/ 1918759 h 6281670"/>
                <a:gd name="connsiteX170" fmla="*/ 1395155 w 8613217"/>
                <a:gd name="connsiteY170" fmla="*/ 1570812 h 6281670"/>
                <a:gd name="connsiteX171" fmla="*/ 937507 w 8613217"/>
                <a:gd name="connsiteY171" fmla="*/ 860783 h 6281670"/>
                <a:gd name="connsiteX172" fmla="*/ 682435 w 8613217"/>
                <a:gd name="connsiteY172" fmla="*/ 471109 h 6281670"/>
                <a:gd name="connsiteX173" fmla="*/ 590905 w 8613217"/>
                <a:gd name="connsiteY173" fmla="*/ 214691 h 6281670"/>
                <a:gd name="connsiteX174" fmla="*/ 581483 w 8613217"/>
                <a:gd name="connsiteY174" fmla="*/ 222767 h 6281670"/>
                <a:gd name="connsiteX175" fmla="*/ 555909 w 8613217"/>
                <a:gd name="connsiteY175" fmla="*/ 262475 h 6281670"/>
                <a:gd name="connsiteX176" fmla="*/ 423998 w 8613217"/>
                <a:gd name="connsiteY176" fmla="*/ 619845 h 6281670"/>
                <a:gd name="connsiteX177" fmla="*/ 443515 w 8613217"/>
                <a:gd name="connsiteY177" fmla="*/ 1227575 h 6281670"/>
                <a:gd name="connsiteX178" fmla="*/ 806942 w 8613217"/>
                <a:gd name="connsiteY178" fmla="*/ 1996156 h 6281670"/>
                <a:gd name="connsiteX179" fmla="*/ 1087589 w 8613217"/>
                <a:gd name="connsiteY179" fmla="*/ 2216231 h 6281670"/>
                <a:gd name="connsiteX180" fmla="*/ 1317086 w 8613217"/>
                <a:gd name="connsiteY180" fmla="*/ 2233729 h 6281670"/>
                <a:gd name="connsiteX181" fmla="*/ 1327181 w 8613217"/>
                <a:gd name="connsiteY181" fmla="*/ 2198060 h 6281670"/>
                <a:gd name="connsiteX182" fmla="*/ 816364 w 8613217"/>
                <a:gd name="connsiteY182" fmla="*/ 1324489 h 6281670"/>
                <a:gd name="connsiteX183" fmla="*/ 702625 w 8613217"/>
                <a:gd name="connsiteY183" fmla="*/ 1031056 h 6281670"/>
                <a:gd name="connsiteX184" fmla="*/ 767908 w 8613217"/>
                <a:gd name="connsiteY184" fmla="*/ 1173061 h 6281670"/>
                <a:gd name="connsiteX185" fmla="*/ 1444285 w 8613217"/>
                <a:gd name="connsiteY185" fmla="*/ 2226326 h 6281670"/>
                <a:gd name="connsiteX186" fmla="*/ 2209501 w 8613217"/>
                <a:gd name="connsiteY186" fmla="*/ 2876457 h 6281670"/>
                <a:gd name="connsiteX187" fmla="*/ 2308434 w 8613217"/>
                <a:gd name="connsiteY187" fmla="*/ 2939720 h 6281670"/>
                <a:gd name="connsiteX188" fmla="*/ 2340738 w 8613217"/>
                <a:gd name="connsiteY188" fmla="*/ 2972025 h 6281670"/>
                <a:gd name="connsiteX189" fmla="*/ 2302377 w 8613217"/>
                <a:gd name="connsiteY189" fmla="*/ 2972025 h 6281670"/>
                <a:gd name="connsiteX190" fmla="*/ 2266034 w 8613217"/>
                <a:gd name="connsiteY190" fmla="*/ 2967313 h 6281670"/>
                <a:gd name="connsiteX191" fmla="*/ 1817807 w 8613217"/>
                <a:gd name="connsiteY191" fmla="*/ 3025866 h 6281670"/>
                <a:gd name="connsiteX192" fmla="*/ 1007500 w 8613217"/>
                <a:gd name="connsiteY192" fmla="*/ 3309877 h 6281670"/>
                <a:gd name="connsiteX193" fmla="*/ 960389 w 8613217"/>
                <a:gd name="connsiteY193" fmla="*/ 3293725 h 6281670"/>
                <a:gd name="connsiteX194" fmla="*/ 446207 w 8613217"/>
                <a:gd name="connsiteY194" fmla="*/ 3134221 h 6281670"/>
                <a:gd name="connsiteX195" fmla="*/ 217383 w 8613217"/>
                <a:gd name="connsiteY195" fmla="*/ 3227096 h 6281670"/>
                <a:gd name="connsiteX196" fmla="*/ 0 w 8613217"/>
                <a:gd name="connsiteY196" fmla="*/ 3236518 h 6281670"/>
                <a:gd name="connsiteX197" fmla="*/ 0 w 8613217"/>
                <a:gd name="connsiteY197" fmla="*/ 3330740 h 6281670"/>
                <a:gd name="connsiteX198" fmla="*/ 9422 w 8613217"/>
                <a:gd name="connsiteY198" fmla="*/ 3346892 h 6281670"/>
                <a:gd name="connsiteX199" fmla="*/ 255072 w 8613217"/>
                <a:gd name="connsiteY199" fmla="*/ 3717723 h 6281670"/>
                <a:gd name="connsiteX200" fmla="*/ 747044 w 8613217"/>
                <a:gd name="connsiteY200" fmla="*/ 3826078 h 6281670"/>
                <a:gd name="connsiteX201" fmla="*/ 1016249 w 8613217"/>
                <a:gd name="connsiteY201" fmla="*/ 3490244 h 6281670"/>
                <a:gd name="connsiteX202" fmla="*/ 981253 w 8613217"/>
                <a:gd name="connsiteY202" fmla="*/ 3461305 h 6281670"/>
                <a:gd name="connsiteX203" fmla="*/ 563312 w 8613217"/>
                <a:gd name="connsiteY203" fmla="*/ 3490917 h 6281670"/>
                <a:gd name="connsiteX204" fmla="*/ 390347 w 8613217"/>
                <a:gd name="connsiteY204" fmla="*/ 3460632 h 6281670"/>
                <a:gd name="connsiteX205" fmla="*/ 489953 w 8613217"/>
                <a:gd name="connsiteY205" fmla="*/ 3463997 h 6281670"/>
                <a:gd name="connsiteX206" fmla="*/ 903183 w 8613217"/>
                <a:gd name="connsiteY206" fmla="*/ 3408137 h 6281670"/>
                <a:gd name="connsiteX207" fmla="*/ 1043170 w 8613217"/>
                <a:gd name="connsiteY207" fmla="*/ 3372467 h 6281670"/>
                <a:gd name="connsiteX208" fmla="*/ 1508895 w 8613217"/>
                <a:gd name="connsiteY208" fmla="*/ 3218347 h 6281670"/>
                <a:gd name="connsiteX209" fmla="*/ 1912029 w 8613217"/>
                <a:gd name="connsiteY209" fmla="*/ 3101243 h 6281670"/>
                <a:gd name="connsiteX210" fmla="*/ 1912029 w 8613217"/>
                <a:gd name="connsiteY210" fmla="*/ 3101243 h 6281670"/>
                <a:gd name="connsiteX211" fmla="*/ 1924816 w 8613217"/>
                <a:gd name="connsiteY211" fmla="*/ 3099224 h 6281670"/>
                <a:gd name="connsiteX212" fmla="*/ 1986061 w 8613217"/>
                <a:gd name="connsiteY212" fmla="*/ 3087783 h 6281670"/>
                <a:gd name="connsiteX213" fmla="*/ 1992791 w 8613217"/>
                <a:gd name="connsiteY213" fmla="*/ 3087110 h 6281670"/>
                <a:gd name="connsiteX214" fmla="*/ 2087013 w 8613217"/>
                <a:gd name="connsiteY214" fmla="*/ 3074322 h 6281670"/>
                <a:gd name="connsiteX215" fmla="*/ 2113933 w 8613217"/>
                <a:gd name="connsiteY215" fmla="*/ 3072976 h 6281670"/>
                <a:gd name="connsiteX216" fmla="*/ 2118644 w 8613217"/>
                <a:gd name="connsiteY216" fmla="*/ 3064227 h 6281670"/>
                <a:gd name="connsiteX217" fmla="*/ 2257958 w 8613217"/>
                <a:gd name="connsiteY217" fmla="*/ 3064227 h 6281670"/>
                <a:gd name="connsiteX218" fmla="*/ 2262669 w 8613217"/>
                <a:gd name="connsiteY218" fmla="*/ 3072976 h 6281670"/>
                <a:gd name="connsiteX219" fmla="*/ 2434960 w 8613217"/>
                <a:gd name="connsiteY219" fmla="*/ 3101243 h 6281670"/>
                <a:gd name="connsiteX220" fmla="*/ 2635518 w 8613217"/>
                <a:gd name="connsiteY220" fmla="*/ 3164506 h 6281670"/>
                <a:gd name="connsiteX221" fmla="*/ 3038653 w 8613217"/>
                <a:gd name="connsiteY221" fmla="*/ 3453902 h 6281670"/>
                <a:gd name="connsiteX222" fmla="*/ 3580428 w 8613217"/>
                <a:gd name="connsiteY222" fmla="*/ 4087880 h 6281670"/>
                <a:gd name="connsiteX223" fmla="*/ 3776274 w 8613217"/>
                <a:gd name="connsiteY223" fmla="*/ 4626290 h 6281670"/>
                <a:gd name="connsiteX224" fmla="*/ 3813963 w 8613217"/>
                <a:gd name="connsiteY224" fmla="*/ 4802619 h 6281670"/>
                <a:gd name="connsiteX225" fmla="*/ 3811944 w 8613217"/>
                <a:gd name="connsiteY225" fmla="*/ 5407658 h 6281670"/>
                <a:gd name="connsiteX226" fmla="*/ 3881265 w 8613217"/>
                <a:gd name="connsiteY226" fmla="*/ 5874056 h 6281670"/>
                <a:gd name="connsiteX227" fmla="*/ 3879919 w 8613217"/>
                <a:gd name="connsiteY227" fmla="*/ 5898957 h 6281670"/>
                <a:gd name="connsiteX228" fmla="*/ 3757430 w 8613217"/>
                <a:gd name="connsiteY228" fmla="*/ 5946068 h 6281670"/>
                <a:gd name="connsiteX229" fmla="*/ 3743970 w 8613217"/>
                <a:gd name="connsiteY229" fmla="*/ 6053750 h 6281670"/>
                <a:gd name="connsiteX230" fmla="*/ 3803195 w 8613217"/>
                <a:gd name="connsiteY230" fmla="*/ 6092112 h 6281670"/>
                <a:gd name="connsiteX231" fmla="*/ 3896071 w 8613217"/>
                <a:gd name="connsiteY231" fmla="*/ 6023464 h 6281670"/>
                <a:gd name="connsiteX232" fmla="*/ 3920972 w 8613217"/>
                <a:gd name="connsiteY232" fmla="*/ 5996544 h 6281670"/>
                <a:gd name="connsiteX233" fmla="*/ 3918953 w 8613217"/>
                <a:gd name="connsiteY233" fmla="*/ 6053077 h 6281670"/>
                <a:gd name="connsiteX234" fmla="*/ 3931741 w 8613217"/>
                <a:gd name="connsiteY234" fmla="*/ 6077978 h 6281670"/>
                <a:gd name="connsiteX235" fmla="*/ 3951931 w 8613217"/>
                <a:gd name="connsiteY235" fmla="*/ 6055769 h 6281670"/>
                <a:gd name="connsiteX236" fmla="*/ 3972121 w 8613217"/>
                <a:gd name="connsiteY236" fmla="*/ 5988468 h 6281670"/>
                <a:gd name="connsiteX237" fmla="*/ 3994331 w 8613217"/>
                <a:gd name="connsiteY237" fmla="*/ 5968277 h 6281670"/>
                <a:gd name="connsiteX238" fmla="*/ 4005099 w 8613217"/>
                <a:gd name="connsiteY238" fmla="*/ 5995198 h 6281670"/>
                <a:gd name="connsiteX239" fmla="*/ 4071054 w 8613217"/>
                <a:gd name="connsiteY239" fmla="*/ 6040290 h 6281670"/>
                <a:gd name="connsiteX240" fmla="*/ 4100667 w 8613217"/>
                <a:gd name="connsiteY240" fmla="*/ 6026829 h 6281670"/>
                <a:gd name="connsiteX241" fmla="*/ 4110089 w 8613217"/>
                <a:gd name="connsiteY241" fmla="*/ 5993179 h 6281670"/>
                <a:gd name="connsiteX242" fmla="*/ 4124895 w 8613217"/>
                <a:gd name="connsiteY242" fmla="*/ 6032214 h 6281670"/>
                <a:gd name="connsiteX243" fmla="*/ 4117492 w 8613217"/>
                <a:gd name="connsiteY243" fmla="*/ 6106918 h 6281670"/>
                <a:gd name="connsiteX244" fmla="*/ 4080476 w 8613217"/>
                <a:gd name="connsiteY244" fmla="*/ 6141242 h 6281670"/>
                <a:gd name="connsiteX245" fmla="*/ 4176717 w 8613217"/>
                <a:gd name="connsiteY245" fmla="*/ 6189025 h 6281670"/>
                <a:gd name="connsiteX246" fmla="*/ 4170660 w 8613217"/>
                <a:gd name="connsiteY246" fmla="*/ 6271133 h 6281670"/>
                <a:gd name="connsiteX247" fmla="*/ 4195562 w 8613217"/>
                <a:gd name="connsiteY247" fmla="*/ 6277863 h 6281670"/>
                <a:gd name="connsiteX248" fmla="*/ 4261517 w 8613217"/>
                <a:gd name="connsiteY248" fmla="*/ 6267768 h 6281670"/>
                <a:gd name="connsiteX249" fmla="*/ 4289784 w 8613217"/>
                <a:gd name="connsiteY249" fmla="*/ 6247578 h 6281670"/>
                <a:gd name="connsiteX250" fmla="*/ 4295840 w 8613217"/>
                <a:gd name="connsiteY250" fmla="*/ 6204505 h 6281670"/>
                <a:gd name="connsiteX251" fmla="*/ 4305936 w 8613217"/>
                <a:gd name="connsiteY251" fmla="*/ 6182969 h 6281670"/>
                <a:gd name="connsiteX252" fmla="*/ 4324107 w 8613217"/>
                <a:gd name="connsiteY252" fmla="*/ 6199794 h 6281670"/>
                <a:gd name="connsiteX253" fmla="*/ 4336894 w 8613217"/>
                <a:gd name="connsiteY253" fmla="*/ 6230752 h 6281670"/>
                <a:gd name="connsiteX254" fmla="*/ 4342951 w 8613217"/>
                <a:gd name="connsiteY254" fmla="*/ 6226714 h 6281670"/>
                <a:gd name="connsiteX255" fmla="*/ 4369872 w 8613217"/>
                <a:gd name="connsiteY255" fmla="*/ 6185660 h 6281670"/>
                <a:gd name="connsiteX256" fmla="*/ 4382659 w 8613217"/>
                <a:gd name="connsiteY256" fmla="*/ 6234791 h 6281670"/>
                <a:gd name="connsiteX257" fmla="*/ 4406888 w 8613217"/>
                <a:gd name="connsiteY257" fmla="*/ 6265749 h 6281670"/>
                <a:gd name="connsiteX258" fmla="*/ 4484284 w 8613217"/>
                <a:gd name="connsiteY258" fmla="*/ 6275171 h 6281670"/>
                <a:gd name="connsiteX259" fmla="*/ 4499090 w 8613217"/>
                <a:gd name="connsiteY259" fmla="*/ 6272479 h 6281670"/>
                <a:gd name="connsiteX260" fmla="*/ 4512551 w 8613217"/>
                <a:gd name="connsiteY260" fmla="*/ 6181622 h 6281670"/>
                <a:gd name="connsiteX261" fmla="*/ 4572449 w 8613217"/>
                <a:gd name="connsiteY261" fmla="*/ 6153356 h 6281670"/>
                <a:gd name="connsiteX262" fmla="*/ 4575814 w 8613217"/>
                <a:gd name="connsiteY262" fmla="*/ 6127781 h 6281670"/>
                <a:gd name="connsiteX263" fmla="*/ 4538125 w 8613217"/>
                <a:gd name="connsiteY263" fmla="*/ 6076633 h 6281670"/>
                <a:gd name="connsiteX264" fmla="*/ 4536779 w 8613217"/>
                <a:gd name="connsiteY264" fmla="*/ 6042309 h 6281670"/>
                <a:gd name="connsiteX265" fmla="*/ 4573122 w 8613217"/>
                <a:gd name="connsiteY265" fmla="*/ 6032214 h 6281670"/>
                <a:gd name="connsiteX266" fmla="*/ 4637731 w 8613217"/>
                <a:gd name="connsiteY266" fmla="*/ 6051058 h 6281670"/>
                <a:gd name="connsiteX267" fmla="*/ 4665997 w 8613217"/>
                <a:gd name="connsiteY267" fmla="*/ 6029522 h 6281670"/>
                <a:gd name="connsiteX268" fmla="*/ 4665997 w 8613217"/>
                <a:gd name="connsiteY268" fmla="*/ 5985776 h 6281670"/>
                <a:gd name="connsiteX269" fmla="*/ 4681477 w 8613217"/>
                <a:gd name="connsiteY269" fmla="*/ 5966931 h 6281670"/>
                <a:gd name="connsiteX270" fmla="*/ 4701667 w 8613217"/>
                <a:gd name="connsiteY270" fmla="*/ 5981065 h 6281670"/>
                <a:gd name="connsiteX271" fmla="*/ 4724550 w 8613217"/>
                <a:gd name="connsiteY271" fmla="*/ 6054423 h 6281670"/>
                <a:gd name="connsiteX272" fmla="*/ 4743394 w 8613217"/>
                <a:gd name="connsiteY272" fmla="*/ 6073268 h 6281670"/>
                <a:gd name="connsiteX273" fmla="*/ 4752143 w 8613217"/>
                <a:gd name="connsiteY273" fmla="*/ 6050385 h 6281670"/>
                <a:gd name="connsiteX274" fmla="*/ 4752143 w 8613217"/>
                <a:gd name="connsiteY274" fmla="*/ 5996544 h 6281670"/>
                <a:gd name="connsiteX275" fmla="*/ 4800600 w 8613217"/>
                <a:gd name="connsiteY275" fmla="*/ 6046347 h 6281670"/>
                <a:gd name="connsiteX276" fmla="*/ 4859825 w 8613217"/>
                <a:gd name="connsiteY276" fmla="*/ 6088747 h 6281670"/>
                <a:gd name="connsiteX277" fmla="*/ 4932511 w 8613217"/>
                <a:gd name="connsiteY277" fmla="*/ 6036252 h 6281670"/>
                <a:gd name="connsiteX278" fmla="*/ 4919050 w 8613217"/>
                <a:gd name="connsiteY278" fmla="*/ 5940011 h 6281670"/>
                <a:gd name="connsiteX279" fmla="*/ 4830213 w 8613217"/>
                <a:gd name="connsiteY279" fmla="*/ 5933281 h 6281670"/>
                <a:gd name="connsiteX280" fmla="*/ 4779064 w 8613217"/>
                <a:gd name="connsiteY280" fmla="*/ 5876074 h 6281670"/>
                <a:gd name="connsiteX281" fmla="*/ 4778391 w 8613217"/>
                <a:gd name="connsiteY281" fmla="*/ 5829637 h 6281670"/>
                <a:gd name="connsiteX282" fmla="*/ 5091342 w 8613217"/>
                <a:gd name="connsiteY282" fmla="*/ 5236712 h 6281670"/>
                <a:gd name="connsiteX283" fmla="*/ 5116243 w 8613217"/>
                <a:gd name="connsiteY283" fmla="*/ 5202389 h 6281670"/>
                <a:gd name="connsiteX284" fmla="*/ 5269690 w 8613217"/>
                <a:gd name="connsiteY284" fmla="*/ 5086631 h 6281670"/>
                <a:gd name="connsiteX285" fmla="*/ 5744837 w 8613217"/>
                <a:gd name="connsiteY285" fmla="*/ 4795889 h 6281670"/>
                <a:gd name="connsiteX286" fmla="*/ 5814830 w 8613217"/>
                <a:gd name="connsiteY286" fmla="*/ 4775699 h 6281670"/>
                <a:gd name="connsiteX287" fmla="*/ 6103553 w 8613217"/>
                <a:gd name="connsiteY287" fmla="*/ 4765603 h 6281670"/>
                <a:gd name="connsiteX288" fmla="*/ 7086824 w 8613217"/>
                <a:gd name="connsiteY288" fmla="*/ 4811369 h 6281670"/>
                <a:gd name="connsiteX289" fmla="*/ 7489959 w 8613217"/>
                <a:gd name="connsiteY289" fmla="*/ 4805311 h 6281670"/>
                <a:gd name="connsiteX290" fmla="*/ 7516880 w 8613217"/>
                <a:gd name="connsiteY290" fmla="*/ 4801946 h 6281670"/>
                <a:gd name="connsiteX291" fmla="*/ 7536397 w 8613217"/>
                <a:gd name="connsiteY291" fmla="*/ 4800600 h 6281670"/>
                <a:gd name="connsiteX292" fmla="*/ 7619850 w 8613217"/>
                <a:gd name="connsiteY292" fmla="*/ 4791178 h 6281670"/>
                <a:gd name="connsiteX293" fmla="*/ 7661577 w 8613217"/>
                <a:gd name="connsiteY293" fmla="*/ 4813388 h 6281670"/>
                <a:gd name="connsiteX294" fmla="*/ 7920014 w 8613217"/>
                <a:gd name="connsiteY294" fmla="*/ 5004523 h 6281670"/>
                <a:gd name="connsiteX295" fmla="*/ 8354780 w 8613217"/>
                <a:gd name="connsiteY295" fmla="*/ 4830886 h 6281670"/>
                <a:gd name="connsiteX296" fmla="*/ 8579567 w 8613217"/>
                <a:gd name="connsiteY296" fmla="*/ 4409580 h 6281670"/>
                <a:gd name="connsiteX297" fmla="*/ 8613217 w 8613217"/>
                <a:gd name="connsiteY297" fmla="*/ 4250076 h 6281670"/>
                <a:gd name="connsiteX298" fmla="*/ 8613217 w 8613217"/>
                <a:gd name="connsiteY298" fmla="*/ 4196235 h 6281670"/>
                <a:gd name="connsiteX299" fmla="*/ 8420062 w 8613217"/>
                <a:gd name="connsiteY299" fmla="*/ 4211041 h 6281670"/>
                <a:gd name="connsiteX300" fmla="*/ 4571776 w 8613217"/>
                <a:gd name="connsiteY300" fmla="*/ 915970 h 6281670"/>
                <a:gd name="connsiteX301" fmla="*/ 4583890 w 8613217"/>
                <a:gd name="connsiteY301" fmla="*/ 888377 h 6281670"/>
                <a:gd name="connsiteX302" fmla="*/ 4571776 w 8613217"/>
                <a:gd name="connsiteY302" fmla="*/ 915970 h 6281670"/>
                <a:gd name="connsiteX303" fmla="*/ 2362948 w 8613217"/>
                <a:gd name="connsiteY303" fmla="*/ 965100 h 6281670"/>
                <a:gd name="connsiteX304" fmla="*/ 2363621 w 8613217"/>
                <a:gd name="connsiteY304" fmla="*/ 962408 h 6281670"/>
                <a:gd name="connsiteX305" fmla="*/ 2368332 w 8613217"/>
                <a:gd name="connsiteY305" fmla="*/ 967119 h 6281670"/>
                <a:gd name="connsiteX306" fmla="*/ 2362948 w 8613217"/>
                <a:gd name="connsiteY306" fmla="*/ 965100 h 6281670"/>
                <a:gd name="connsiteX307" fmla="*/ 2435633 w 8613217"/>
                <a:gd name="connsiteY307" fmla="*/ 1055284 h 6281670"/>
                <a:gd name="connsiteX308" fmla="*/ 2426211 w 8613217"/>
                <a:gd name="connsiteY308" fmla="*/ 1053265 h 6281670"/>
                <a:gd name="connsiteX309" fmla="*/ 2370351 w 8613217"/>
                <a:gd name="connsiteY309" fmla="*/ 968465 h 6281670"/>
                <a:gd name="connsiteX310" fmla="*/ 2432268 w 8613217"/>
                <a:gd name="connsiteY310" fmla="*/ 1045862 h 6281670"/>
                <a:gd name="connsiteX311" fmla="*/ 2435633 w 8613217"/>
                <a:gd name="connsiteY311" fmla="*/ 1055284 h 6281670"/>
                <a:gd name="connsiteX312" fmla="*/ 695895 w 8613217"/>
                <a:gd name="connsiteY312" fmla="*/ 1016922 h 6281670"/>
                <a:gd name="connsiteX313" fmla="*/ 692530 w 8613217"/>
                <a:gd name="connsiteY313" fmla="*/ 1005481 h 6281670"/>
                <a:gd name="connsiteX314" fmla="*/ 695895 w 8613217"/>
                <a:gd name="connsiteY314" fmla="*/ 1016922 h 6281670"/>
                <a:gd name="connsiteX315" fmla="*/ 4511205 w 8613217"/>
                <a:gd name="connsiteY315" fmla="*/ 6014042 h 6281670"/>
                <a:gd name="connsiteX316" fmla="*/ 4537452 w 8613217"/>
                <a:gd name="connsiteY316" fmla="*/ 5944049 h 6281670"/>
                <a:gd name="connsiteX317" fmla="*/ 4511205 w 8613217"/>
                <a:gd name="connsiteY317" fmla="*/ 6014042 h 6281670"/>
                <a:gd name="connsiteX318" fmla="*/ 4750797 w 8613217"/>
                <a:gd name="connsiteY318" fmla="*/ 5917128 h 6281670"/>
                <a:gd name="connsiteX319" fmla="*/ 4741375 w 8613217"/>
                <a:gd name="connsiteY319" fmla="*/ 5939338 h 6281670"/>
                <a:gd name="connsiteX320" fmla="*/ 4732626 w 8613217"/>
                <a:gd name="connsiteY320" fmla="*/ 5935300 h 6281670"/>
                <a:gd name="connsiteX321" fmla="*/ 4727915 w 8613217"/>
                <a:gd name="connsiteY321" fmla="*/ 5907706 h 6281670"/>
                <a:gd name="connsiteX322" fmla="*/ 4750797 w 8613217"/>
                <a:gd name="connsiteY322" fmla="*/ 5875402 h 6281670"/>
                <a:gd name="connsiteX323" fmla="*/ 4750797 w 8613217"/>
                <a:gd name="connsiteY323" fmla="*/ 5917128 h 6281670"/>
                <a:gd name="connsiteX324" fmla="*/ 4875978 w 8613217"/>
                <a:gd name="connsiteY324" fmla="*/ 5457461 h 6281670"/>
                <a:gd name="connsiteX325" fmla="*/ 4616868 w 8613217"/>
                <a:gd name="connsiteY325" fmla="*/ 5877421 h 6281670"/>
                <a:gd name="connsiteX326" fmla="*/ 4562354 w 8613217"/>
                <a:gd name="connsiteY326" fmla="*/ 5884824 h 6281670"/>
                <a:gd name="connsiteX327" fmla="*/ 4880015 w 8613217"/>
                <a:gd name="connsiteY327" fmla="*/ 5419772 h 6281670"/>
                <a:gd name="connsiteX328" fmla="*/ 4875978 w 8613217"/>
                <a:gd name="connsiteY328" fmla="*/ 5457461 h 6281670"/>
                <a:gd name="connsiteX329" fmla="*/ 5020675 w 8613217"/>
                <a:gd name="connsiteY329" fmla="*/ 5141145 h 6281670"/>
                <a:gd name="connsiteX330" fmla="*/ 4989717 w 8613217"/>
                <a:gd name="connsiteY330" fmla="*/ 5179506 h 6281670"/>
                <a:gd name="connsiteX331" fmla="*/ 4445922 w 8613217"/>
                <a:gd name="connsiteY331" fmla="*/ 5878767 h 6281670"/>
                <a:gd name="connsiteX332" fmla="*/ 4415637 w 8613217"/>
                <a:gd name="connsiteY332" fmla="*/ 5953471 h 6281670"/>
                <a:gd name="connsiteX333" fmla="*/ 4357085 w 8613217"/>
                <a:gd name="connsiteY333" fmla="*/ 6075286 h 6281670"/>
                <a:gd name="connsiteX334" fmla="*/ 4338240 w 8613217"/>
                <a:gd name="connsiteY334" fmla="*/ 6125762 h 6281670"/>
                <a:gd name="connsiteX335" fmla="*/ 4322761 w 8613217"/>
                <a:gd name="connsiteY335" fmla="*/ 6080671 h 6281670"/>
                <a:gd name="connsiteX336" fmla="*/ 4306609 w 8613217"/>
                <a:gd name="connsiteY336" fmla="*/ 6061826 h 6281670"/>
                <a:gd name="connsiteX337" fmla="*/ 4295168 w 8613217"/>
                <a:gd name="connsiteY337" fmla="*/ 6082689 h 6281670"/>
                <a:gd name="connsiteX338" fmla="*/ 4292475 w 8613217"/>
                <a:gd name="connsiteY338" fmla="*/ 6112302 h 6281670"/>
                <a:gd name="connsiteX339" fmla="*/ 4277669 w 8613217"/>
                <a:gd name="connsiteY339" fmla="*/ 6097496 h 6281670"/>
                <a:gd name="connsiteX340" fmla="*/ 4183447 w 8613217"/>
                <a:gd name="connsiteY340" fmla="*/ 5282478 h 6281670"/>
                <a:gd name="connsiteX341" fmla="*/ 4412945 w 8613217"/>
                <a:gd name="connsiteY341" fmla="*/ 4743394 h 6281670"/>
                <a:gd name="connsiteX342" fmla="*/ 5036828 w 8613217"/>
                <a:gd name="connsiteY342" fmla="*/ 3935106 h 6281670"/>
                <a:gd name="connsiteX343" fmla="*/ 5054999 w 8613217"/>
                <a:gd name="connsiteY343" fmla="*/ 3966064 h 6281670"/>
                <a:gd name="connsiteX344" fmla="*/ 5020675 w 8613217"/>
                <a:gd name="connsiteY34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1924816 w 8613217"/>
                <a:gd name="connsiteY210" fmla="*/ 3099224 h 6281670"/>
                <a:gd name="connsiteX211" fmla="*/ 1986061 w 8613217"/>
                <a:gd name="connsiteY211" fmla="*/ 3087783 h 6281670"/>
                <a:gd name="connsiteX212" fmla="*/ 1992791 w 8613217"/>
                <a:gd name="connsiteY212" fmla="*/ 3087110 h 6281670"/>
                <a:gd name="connsiteX213" fmla="*/ 2087013 w 8613217"/>
                <a:gd name="connsiteY213" fmla="*/ 3074322 h 6281670"/>
                <a:gd name="connsiteX214" fmla="*/ 2113933 w 8613217"/>
                <a:gd name="connsiteY214" fmla="*/ 3072976 h 6281670"/>
                <a:gd name="connsiteX215" fmla="*/ 2118644 w 8613217"/>
                <a:gd name="connsiteY215" fmla="*/ 3064227 h 6281670"/>
                <a:gd name="connsiteX216" fmla="*/ 2257958 w 8613217"/>
                <a:gd name="connsiteY216" fmla="*/ 3064227 h 6281670"/>
                <a:gd name="connsiteX217" fmla="*/ 2262669 w 8613217"/>
                <a:gd name="connsiteY217" fmla="*/ 3072976 h 6281670"/>
                <a:gd name="connsiteX218" fmla="*/ 2434960 w 8613217"/>
                <a:gd name="connsiteY218" fmla="*/ 3101243 h 6281670"/>
                <a:gd name="connsiteX219" fmla="*/ 2635518 w 8613217"/>
                <a:gd name="connsiteY219" fmla="*/ 3164506 h 6281670"/>
                <a:gd name="connsiteX220" fmla="*/ 3038653 w 8613217"/>
                <a:gd name="connsiteY220" fmla="*/ 3453902 h 6281670"/>
                <a:gd name="connsiteX221" fmla="*/ 3580428 w 8613217"/>
                <a:gd name="connsiteY221" fmla="*/ 4087880 h 6281670"/>
                <a:gd name="connsiteX222" fmla="*/ 3776274 w 8613217"/>
                <a:gd name="connsiteY222" fmla="*/ 4626290 h 6281670"/>
                <a:gd name="connsiteX223" fmla="*/ 3813963 w 8613217"/>
                <a:gd name="connsiteY223" fmla="*/ 4802619 h 6281670"/>
                <a:gd name="connsiteX224" fmla="*/ 3811944 w 8613217"/>
                <a:gd name="connsiteY224" fmla="*/ 5407658 h 6281670"/>
                <a:gd name="connsiteX225" fmla="*/ 3881265 w 8613217"/>
                <a:gd name="connsiteY225" fmla="*/ 5874056 h 6281670"/>
                <a:gd name="connsiteX226" fmla="*/ 3879919 w 8613217"/>
                <a:gd name="connsiteY226" fmla="*/ 5898957 h 6281670"/>
                <a:gd name="connsiteX227" fmla="*/ 3757430 w 8613217"/>
                <a:gd name="connsiteY227" fmla="*/ 5946068 h 6281670"/>
                <a:gd name="connsiteX228" fmla="*/ 3743970 w 8613217"/>
                <a:gd name="connsiteY228" fmla="*/ 6053750 h 6281670"/>
                <a:gd name="connsiteX229" fmla="*/ 3803195 w 8613217"/>
                <a:gd name="connsiteY229" fmla="*/ 6092112 h 6281670"/>
                <a:gd name="connsiteX230" fmla="*/ 3896071 w 8613217"/>
                <a:gd name="connsiteY230" fmla="*/ 6023464 h 6281670"/>
                <a:gd name="connsiteX231" fmla="*/ 3920972 w 8613217"/>
                <a:gd name="connsiteY231" fmla="*/ 5996544 h 6281670"/>
                <a:gd name="connsiteX232" fmla="*/ 3918953 w 8613217"/>
                <a:gd name="connsiteY232" fmla="*/ 6053077 h 6281670"/>
                <a:gd name="connsiteX233" fmla="*/ 3931741 w 8613217"/>
                <a:gd name="connsiteY233" fmla="*/ 6077978 h 6281670"/>
                <a:gd name="connsiteX234" fmla="*/ 3951931 w 8613217"/>
                <a:gd name="connsiteY234" fmla="*/ 6055769 h 6281670"/>
                <a:gd name="connsiteX235" fmla="*/ 3972121 w 8613217"/>
                <a:gd name="connsiteY235" fmla="*/ 5988468 h 6281670"/>
                <a:gd name="connsiteX236" fmla="*/ 3994331 w 8613217"/>
                <a:gd name="connsiteY236" fmla="*/ 5968277 h 6281670"/>
                <a:gd name="connsiteX237" fmla="*/ 4005099 w 8613217"/>
                <a:gd name="connsiteY237" fmla="*/ 5995198 h 6281670"/>
                <a:gd name="connsiteX238" fmla="*/ 4071054 w 8613217"/>
                <a:gd name="connsiteY238" fmla="*/ 6040290 h 6281670"/>
                <a:gd name="connsiteX239" fmla="*/ 4100667 w 8613217"/>
                <a:gd name="connsiteY239" fmla="*/ 6026829 h 6281670"/>
                <a:gd name="connsiteX240" fmla="*/ 4110089 w 8613217"/>
                <a:gd name="connsiteY240" fmla="*/ 5993179 h 6281670"/>
                <a:gd name="connsiteX241" fmla="*/ 4124895 w 8613217"/>
                <a:gd name="connsiteY241" fmla="*/ 6032214 h 6281670"/>
                <a:gd name="connsiteX242" fmla="*/ 4117492 w 8613217"/>
                <a:gd name="connsiteY242" fmla="*/ 6106918 h 6281670"/>
                <a:gd name="connsiteX243" fmla="*/ 4080476 w 8613217"/>
                <a:gd name="connsiteY243" fmla="*/ 6141242 h 6281670"/>
                <a:gd name="connsiteX244" fmla="*/ 4176717 w 8613217"/>
                <a:gd name="connsiteY244" fmla="*/ 6189025 h 6281670"/>
                <a:gd name="connsiteX245" fmla="*/ 4170660 w 8613217"/>
                <a:gd name="connsiteY245" fmla="*/ 6271133 h 6281670"/>
                <a:gd name="connsiteX246" fmla="*/ 4195562 w 8613217"/>
                <a:gd name="connsiteY246" fmla="*/ 6277863 h 6281670"/>
                <a:gd name="connsiteX247" fmla="*/ 4261517 w 8613217"/>
                <a:gd name="connsiteY247" fmla="*/ 6267768 h 6281670"/>
                <a:gd name="connsiteX248" fmla="*/ 4289784 w 8613217"/>
                <a:gd name="connsiteY248" fmla="*/ 6247578 h 6281670"/>
                <a:gd name="connsiteX249" fmla="*/ 4295840 w 8613217"/>
                <a:gd name="connsiteY249" fmla="*/ 6204505 h 6281670"/>
                <a:gd name="connsiteX250" fmla="*/ 4305936 w 8613217"/>
                <a:gd name="connsiteY250" fmla="*/ 6182969 h 6281670"/>
                <a:gd name="connsiteX251" fmla="*/ 4324107 w 8613217"/>
                <a:gd name="connsiteY251" fmla="*/ 6199794 h 6281670"/>
                <a:gd name="connsiteX252" fmla="*/ 4336894 w 8613217"/>
                <a:gd name="connsiteY252" fmla="*/ 6230752 h 6281670"/>
                <a:gd name="connsiteX253" fmla="*/ 4342951 w 8613217"/>
                <a:gd name="connsiteY253" fmla="*/ 6226714 h 6281670"/>
                <a:gd name="connsiteX254" fmla="*/ 4369872 w 8613217"/>
                <a:gd name="connsiteY254" fmla="*/ 6185660 h 6281670"/>
                <a:gd name="connsiteX255" fmla="*/ 4382659 w 8613217"/>
                <a:gd name="connsiteY255" fmla="*/ 6234791 h 6281670"/>
                <a:gd name="connsiteX256" fmla="*/ 4406888 w 8613217"/>
                <a:gd name="connsiteY256" fmla="*/ 6265749 h 6281670"/>
                <a:gd name="connsiteX257" fmla="*/ 4484284 w 8613217"/>
                <a:gd name="connsiteY257" fmla="*/ 6275171 h 6281670"/>
                <a:gd name="connsiteX258" fmla="*/ 4499090 w 8613217"/>
                <a:gd name="connsiteY258" fmla="*/ 6272479 h 6281670"/>
                <a:gd name="connsiteX259" fmla="*/ 4512551 w 8613217"/>
                <a:gd name="connsiteY259" fmla="*/ 6181622 h 6281670"/>
                <a:gd name="connsiteX260" fmla="*/ 4572449 w 8613217"/>
                <a:gd name="connsiteY260" fmla="*/ 6153356 h 6281670"/>
                <a:gd name="connsiteX261" fmla="*/ 4575814 w 8613217"/>
                <a:gd name="connsiteY261" fmla="*/ 6127781 h 6281670"/>
                <a:gd name="connsiteX262" fmla="*/ 4538125 w 8613217"/>
                <a:gd name="connsiteY262" fmla="*/ 6076633 h 6281670"/>
                <a:gd name="connsiteX263" fmla="*/ 4536779 w 8613217"/>
                <a:gd name="connsiteY263" fmla="*/ 6042309 h 6281670"/>
                <a:gd name="connsiteX264" fmla="*/ 4573122 w 8613217"/>
                <a:gd name="connsiteY264" fmla="*/ 6032214 h 6281670"/>
                <a:gd name="connsiteX265" fmla="*/ 4637731 w 8613217"/>
                <a:gd name="connsiteY265" fmla="*/ 6051058 h 6281670"/>
                <a:gd name="connsiteX266" fmla="*/ 4665997 w 8613217"/>
                <a:gd name="connsiteY266" fmla="*/ 6029522 h 6281670"/>
                <a:gd name="connsiteX267" fmla="*/ 4665997 w 8613217"/>
                <a:gd name="connsiteY267" fmla="*/ 5985776 h 6281670"/>
                <a:gd name="connsiteX268" fmla="*/ 4681477 w 8613217"/>
                <a:gd name="connsiteY268" fmla="*/ 5966931 h 6281670"/>
                <a:gd name="connsiteX269" fmla="*/ 4701667 w 8613217"/>
                <a:gd name="connsiteY269" fmla="*/ 5981065 h 6281670"/>
                <a:gd name="connsiteX270" fmla="*/ 4724550 w 8613217"/>
                <a:gd name="connsiteY270" fmla="*/ 6054423 h 6281670"/>
                <a:gd name="connsiteX271" fmla="*/ 4743394 w 8613217"/>
                <a:gd name="connsiteY271" fmla="*/ 6073268 h 6281670"/>
                <a:gd name="connsiteX272" fmla="*/ 4752143 w 8613217"/>
                <a:gd name="connsiteY272" fmla="*/ 6050385 h 6281670"/>
                <a:gd name="connsiteX273" fmla="*/ 4752143 w 8613217"/>
                <a:gd name="connsiteY273" fmla="*/ 5996544 h 6281670"/>
                <a:gd name="connsiteX274" fmla="*/ 4800600 w 8613217"/>
                <a:gd name="connsiteY274" fmla="*/ 6046347 h 6281670"/>
                <a:gd name="connsiteX275" fmla="*/ 4859825 w 8613217"/>
                <a:gd name="connsiteY275" fmla="*/ 6088747 h 6281670"/>
                <a:gd name="connsiteX276" fmla="*/ 4932511 w 8613217"/>
                <a:gd name="connsiteY276" fmla="*/ 6036252 h 6281670"/>
                <a:gd name="connsiteX277" fmla="*/ 4919050 w 8613217"/>
                <a:gd name="connsiteY277" fmla="*/ 5940011 h 6281670"/>
                <a:gd name="connsiteX278" fmla="*/ 4830213 w 8613217"/>
                <a:gd name="connsiteY278" fmla="*/ 5933281 h 6281670"/>
                <a:gd name="connsiteX279" fmla="*/ 4779064 w 8613217"/>
                <a:gd name="connsiteY279" fmla="*/ 5876074 h 6281670"/>
                <a:gd name="connsiteX280" fmla="*/ 4778391 w 8613217"/>
                <a:gd name="connsiteY280" fmla="*/ 5829637 h 6281670"/>
                <a:gd name="connsiteX281" fmla="*/ 5091342 w 8613217"/>
                <a:gd name="connsiteY281" fmla="*/ 5236712 h 6281670"/>
                <a:gd name="connsiteX282" fmla="*/ 5116243 w 8613217"/>
                <a:gd name="connsiteY282" fmla="*/ 5202389 h 6281670"/>
                <a:gd name="connsiteX283" fmla="*/ 5269690 w 8613217"/>
                <a:gd name="connsiteY283" fmla="*/ 5086631 h 6281670"/>
                <a:gd name="connsiteX284" fmla="*/ 5744837 w 8613217"/>
                <a:gd name="connsiteY284" fmla="*/ 4795889 h 6281670"/>
                <a:gd name="connsiteX285" fmla="*/ 5814830 w 8613217"/>
                <a:gd name="connsiteY285" fmla="*/ 4775699 h 6281670"/>
                <a:gd name="connsiteX286" fmla="*/ 6103553 w 8613217"/>
                <a:gd name="connsiteY286" fmla="*/ 4765603 h 6281670"/>
                <a:gd name="connsiteX287" fmla="*/ 7086824 w 8613217"/>
                <a:gd name="connsiteY287" fmla="*/ 4811369 h 6281670"/>
                <a:gd name="connsiteX288" fmla="*/ 7489959 w 8613217"/>
                <a:gd name="connsiteY288" fmla="*/ 4805311 h 6281670"/>
                <a:gd name="connsiteX289" fmla="*/ 7516880 w 8613217"/>
                <a:gd name="connsiteY289" fmla="*/ 4801946 h 6281670"/>
                <a:gd name="connsiteX290" fmla="*/ 7536397 w 8613217"/>
                <a:gd name="connsiteY290" fmla="*/ 4800600 h 6281670"/>
                <a:gd name="connsiteX291" fmla="*/ 7619850 w 8613217"/>
                <a:gd name="connsiteY291" fmla="*/ 4791178 h 6281670"/>
                <a:gd name="connsiteX292" fmla="*/ 7661577 w 8613217"/>
                <a:gd name="connsiteY292" fmla="*/ 4813388 h 6281670"/>
                <a:gd name="connsiteX293" fmla="*/ 7920014 w 8613217"/>
                <a:gd name="connsiteY293" fmla="*/ 5004523 h 6281670"/>
                <a:gd name="connsiteX294" fmla="*/ 8354780 w 8613217"/>
                <a:gd name="connsiteY294" fmla="*/ 4830886 h 6281670"/>
                <a:gd name="connsiteX295" fmla="*/ 8579567 w 8613217"/>
                <a:gd name="connsiteY295" fmla="*/ 4409580 h 6281670"/>
                <a:gd name="connsiteX296" fmla="*/ 8613217 w 8613217"/>
                <a:gd name="connsiteY296" fmla="*/ 4250076 h 6281670"/>
                <a:gd name="connsiteX297" fmla="*/ 8613217 w 8613217"/>
                <a:gd name="connsiteY297" fmla="*/ 4196235 h 6281670"/>
                <a:gd name="connsiteX298" fmla="*/ 8420062 w 8613217"/>
                <a:gd name="connsiteY298" fmla="*/ 4211041 h 6281670"/>
                <a:gd name="connsiteX299" fmla="*/ 4571776 w 8613217"/>
                <a:gd name="connsiteY299" fmla="*/ 915970 h 6281670"/>
                <a:gd name="connsiteX300" fmla="*/ 4583890 w 8613217"/>
                <a:gd name="connsiteY300" fmla="*/ 888377 h 6281670"/>
                <a:gd name="connsiteX301" fmla="*/ 4571776 w 8613217"/>
                <a:gd name="connsiteY301" fmla="*/ 915970 h 6281670"/>
                <a:gd name="connsiteX302" fmla="*/ 2362948 w 8613217"/>
                <a:gd name="connsiteY302" fmla="*/ 965100 h 6281670"/>
                <a:gd name="connsiteX303" fmla="*/ 2363621 w 8613217"/>
                <a:gd name="connsiteY303" fmla="*/ 962408 h 6281670"/>
                <a:gd name="connsiteX304" fmla="*/ 2368332 w 8613217"/>
                <a:gd name="connsiteY304" fmla="*/ 967119 h 6281670"/>
                <a:gd name="connsiteX305" fmla="*/ 2362948 w 8613217"/>
                <a:gd name="connsiteY305" fmla="*/ 965100 h 6281670"/>
                <a:gd name="connsiteX306" fmla="*/ 2435633 w 8613217"/>
                <a:gd name="connsiteY306" fmla="*/ 1055284 h 6281670"/>
                <a:gd name="connsiteX307" fmla="*/ 2426211 w 8613217"/>
                <a:gd name="connsiteY307" fmla="*/ 1053265 h 6281670"/>
                <a:gd name="connsiteX308" fmla="*/ 2370351 w 8613217"/>
                <a:gd name="connsiteY308" fmla="*/ 968465 h 6281670"/>
                <a:gd name="connsiteX309" fmla="*/ 2432268 w 8613217"/>
                <a:gd name="connsiteY309" fmla="*/ 1045862 h 6281670"/>
                <a:gd name="connsiteX310" fmla="*/ 2435633 w 8613217"/>
                <a:gd name="connsiteY310" fmla="*/ 1055284 h 6281670"/>
                <a:gd name="connsiteX311" fmla="*/ 695895 w 8613217"/>
                <a:gd name="connsiteY311" fmla="*/ 1016922 h 6281670"/>
                <a:gd name="connsiteX312" fmla="*/ 692530 w 8613217"/>
                <a:gd name="connsiteY312" fmla="*/ 1005481 h 6281670"/>
                <a:gd name="connsiteX313" fmla="*/ 695895 w 8613217"/>
                <a:gd name="connsiteY313" fmla="*/ 1016922 h 6281670"/>
                <a:gd name="connsiteX314" fmla="*/ 4511205 w 8613217"/>
                <a:gd name="connsiteY314" fmla="*/ 6014042 h 6281670"/>
                <a:gd name="connsiteX315" fmla="*/ 4537452 w 8613217"/>
                <a:gd name="connsiteY315" fmla="*/ 5944049 h 6281670"/>
                <a:gd name="connsiteX316" fmla="*/ 4511205 w 8613217"/>
                <a:gd name="connsiteY316" fmla="*/ 6014042 h 6281670"/>
                <a:gd name="connsiteX317" fmla="*/ 4750797 w 8613217"/>
                <a:gd name="connsiteY317" fmla="*/ 5917128 h 6281670"/>
                <a:gd name="connsiteX318" fmla="*/ 4741375 w 8613217"/>
                <a:gd name="connsiteY318" fmla="*/ 5939338 h 6281670"/>
                <a:gd name="connsiteX319" fmla="*/ 4732626 w 8613217"/>
                <a:gd name="connsiteY319" fmla="*/ 5935300 h 6281670"/>
                <a:gd name="connsiteX320" fmla="*/ 4727915 w 8613217"/>
                <a:gd name="connsiteY320" fmla="*/ 5907706 h 6281670"/>
                <a:gd name="connsiteX321" fmla="*/ 4750797 w 8613217"/>
                <a:gd name="connsiteY321" fmla="*/ 5875402 h 6281670"/>
                <a:gd name="connsiteX322" fmla="*/ 4750797 w 8613217"/>
                <a:gd name="connsiteY322" fmla="*/ 5917128 h 6281670"/>
                <a:gd name="connsiteX323" fmla="*/ 4875978 w 8613217"/>
                <a:gd name="connsiteY323" fmla="*/ 5457461 h 6281670"/>
                <a:gd name="connsiteX324" fmla="*/ 4616868 w 8613217"/>
                <a:gd name="connsiteY324" fmla="*/ 5877421 h 6281670"/>
                <a:gd name="connsiteX325" fmla="*/ 4562354 w 8613217"/>
                <a:gd name="connsiteY325" fmla="*/ 5884824 h 6281670"/>
                <a:gd name="connsiteX326" fmla="*/ 4880015 w 8613217"/>
                <a:gd name="connsiteY326" fmla="*/ 5419772 h 6281670"/>
                <a:gd name="connsiteX327" fmla="*/ 4875978 w 8613217"/>
                <a:gd name="connsiteY327" fmla="*/ 5457461 h 6281670"/>
                <a:gd name="connsiteX328" fmla="*/ 5020675 w 8613217"/>
                <a:gd name="connsiteY328" fmla="*/ 5141145 h 6281670"/>
                <a:gd name="connsiteX329" fmla="*/ 4989717 w 8613217"/>
                <a:gd name="connsiteY329" fmla="*/ 5179506 h 6281670"/>
                <a:gd name="connsiteX330" fmla="*/ 4445922 w 8613217"/>
                <a:gd name="connsiteY330" fmla="*/ 5878767 h 6281670"/>
                <a:gd name="connsiteX331" fmla="*/ 4415637 w 8613217"/>
                <a:gd name="connsiteY331" fmla="*/ 5953471 h 6281670"/>
                <a:gd name="connsiteX332" fmla="*/ 4357085 w 8613217"/>
                <a:gd name="connsiteY332" fmla="*/ 6075286 h 6281670"/>
                <a:gd name="connsiteX333" fmla="*/ 4338240 w 8613217"/>
                <a:gd name="connsiteY333" fmla="*/ 6125762 h 6281670"/>
                <a:gd name="connsiteX334" fmla="*/ 4322761 w 8613217"/>
                <a:gd name="connsiteY334" fmla="*/ 6080671 h 6281670"/>
                <a:gd name="connsiteX335" fmla="*/ 4306609 w 8613217"/>
                <a:gd name="connsiteY335" fmla="*/ 6061826 h 6281670"/>
                <a:gd name="connsiteX336" fmla="*/ 4295168 w 8613217"/>
                <a:gd name="connsiteY336" fmla="*/ 6082689 h 6281670"/>
                <a:gd name="connsiteX337" fmla="*/ 4292475 w 8613217"/>
                <a:gd name="connsiteY337" fmla="*/ 6112302 h 6281670"/>
                <a:gd name="connsiteX338" fmla="*/ 4277669 w 8613217"/>
                <a:gd name="connsiteY338" fmla="*/ 6097496 h 6281670"/>
                <a:gd name="connsiteX339" fmla="*/ 4183447 w 8613217"/>
                <a:gd name="connsiteY339" fmla="*/ 5282478 h 6281670"/>
                <a:gd name="connsiteX340" fmla="*/ 4412945 w 8613217"/>
                <a:gd name="connsiteY340" fmla="*/ 4743394 h 6281670"/>
                <a:gd name="connsiteX341" fmla="*/ 5036828 w 8613217"/>
                <a:gd name="connsiteY341" fmla="*/ 3935106 h 6281670"/>
                <a:gd name="connsiteX342" fmla="*/ 5054999 w 8613217"/>
                <a:gd name="connsiteY342" fmla="*/ 3966064 h 6281670"/>
                <a:gd name="connsiteX343" fmla="*/ 5020675 w 8613217"/>
                <a:gd name="connsiteY34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1924816 w 8613217"/>
                <a:gd name="connsiteY210" fmla="*/ 3099224 h 6281670"/>
                <a:gd name="connsiteX211" fmla="*/ 1986061 w 8613217"/>
                <a:gd name="connsiteY211" fmla="*/ 3087783 h 6281670"/>
                <a:gd name="connsiteX212" fmla="*/ 1992791 w 8613217"/>
                <a:gd name="connsiteY212" fmla="*/ 3087110 h 6281670"/>
                <a:gd name="connsiteX213" fmla="*/ 2113933 w 8613217"/>
                <a:gd name="connsiteY213" fmla="*/ 3072976 h 6281670"/>
                <a:gd name="connsiteX214" fmla="*/ 2118644 w 8613217"/>
                <a:gd name="connsiteY214" fmla="*/ 3064227 h 6281670"/>
                <a:gd name="connsiteX215" fmla="*/ 2257958 w 8613217"/>
                <a:gd name="connsiteY215" fmla="*/ 3064227 h 6281670"/>
                <a:gd name="connsiteX216" fmla="*/ 2262669 w 8613217"/>
                <a:gd name="connsiteY216" fmla="*/ 3072976 h 6281670"/>
                <a:gd name="connsiteX217" fmla="*/ 2434960 w 8613217"/>
                <a:gd name="connsiteY217" fmla="*/ 3101243 h 6281670"/>
                <a:gd name="connsiteX218" fmla="*/ 2635518 w 8613217"/>
                <a:gd name="connsiteY218" fmla="*/ 3164506 h 6281670"/>
                <a:gd name="connsiteX219" fmla="*/ 3038653 w 8613217"/>
                <a:gd name="connsiteY219" fmla="*/ 3453902 h 6281670"/>
                <a:gd name="connsiteX220" fmla="*/ 3580428 w 8613217"/>
                <a:gd name="connsiteY220" fmla="*/ 4087880 h 6281670"/>
                <a:gd name="connsiteX221" fmla="*/ 3776274 w 8613217"/>
                <a:gd name="connsiteY221" fmla="*/ 4626290 h 6281670"/>
                <a:gd name="connsiteX222" fmla="*/ 3813963 w 8613217"/>
                <a:gd name="connsiteY222" fmla="*/ 4802619 h 6281670"/>
                <a:gd name="connsiteX223" fmla="*/ 3811944 w 8613217"/>
                <a:gd name="connsiteY223" fmla="*/ 5407658 h 6281670"/>
                <a:gd name="connsiteX224" fmla="*/ 3881265 w 8613217"/>
                <a:gd name="connsiteY224" fmla="*/ 5874056 h 6281670"/>
                <a:gd name="connsiteX225" fmla="*/ 3879919 w 8613217"/>
                <a:gd name="connsiteY225" fmla="*/ 5898957 h 6281670"/>
                <a:gd name="connsiteX226" fmla="*/ 3757430 w 8613217"/>
                <a:gd name="connsiteY226" fmla="*/ 5946068 h 6281670"/>
                <a:gd name="connsiteX227" fmla="*/ 3743970 w 8613217"/>
                <a:gd name="connsiteY227" fmla="*/ 6053750 h 6281670"/>
                <a:gd name="connsiteX228" fmla="*/ 3803195 w 8613217"/>
                <a:gd name="connsiteY228" fmla="*/ 6092112 h 6281670"/>
                <a:gd name="connsiteX229" fmla="*/ 3896071 w 8613217"/>
                <a:gd name="connsiteY229" fmla="*/ 6023464 h 6281670"/>
                <a:gd name="connsiteX230" fmla="*/ 3920972 w 8613217"/>
                <a:gd name="connsiteY230" fmla="*/ 5996544 h 6281670"/>
                <a:gd name="connsiteX231" fmla="*/ 3918953 w 8613217"/>
                <a:gd name="connsiteY231" fmla="*/ 6053077 h 6281670"/>
                <a:gd name="connsiteX232" fmla="*/ 3931741 w 8613217"/>
                <a:gd name="connsiteY232" fmla="*/ 6077978 h 6281670"/>
                <a:gd name="connsiteX233" fmla="*/ 3951931 w 8613217"/>
                <a:gd name="connsiteY233" fmla="*/ 6055769 h 6281670"/>
                <a:gd name="connsiteX234" fmla="*/ 3972121 w 8613217"/>
                <a:gd name="connsiteY234" fmla="*/ 5988468 h 6281670"/>
                <a:gd name="connsiteX235" fmla="*/ 3994331 w 8613217"/>
                <a:gd name="connsiteY235" fmla="*/ 5968277 h 6281670"/>
                <a:gd name="connsiteX236" fmla="*/ 4005099 w 8613217"/>
                <a:gd name="connsiteY236" fmla="*/ 5995198 h 6281670"/>
                <a:gd name="connsiteX237" fmla="*/ 4071054 w 8613217"/>
                <a:gd name="connsiteY237" fmla="*/ 6040290 h 6281670"/>
                <a:gd name="connsiteX238" fmla="*/ 4100667 w 8613217"/>
                <a:gd name="connsiteY238" fmla="*/ 6026829 h 6281670"/>
                <a:gd name="connsiteX239" fmla="*/ 4110089 w 8613217"/>
                <a:gd name="connsiteY239" fmla="*/ 5993179 h 6281670"/>
                <a:gd name="connsiteX240" fmla="*/ 4124895 w 8613217"/>
                <a:gd name="connsiteY240" fmla="*/ 6032214 h 6281670"/>
                <a:gd name="connsiteX241" fmla="*/ 4117492 w 8613217"/>
                <a:gd name="connsiteY241" fmla="*/ 6106918 h 6281670"/>
                <a:gd name="connsiteX242" fmla="*/ 4080476 w 8613217"/>
                <a:gd name="connsiteY242" fmla="*/ 6141242 h 6281670"/>
                <a:gd name="connsiteX243" fmla="*/ 4176717 w 8613217"/>
                <a:gd name="connsiteY243" fmla="*/ 6189025 h 6281670"/>
                <a:gd name="connsiteX244" fmla="*/ 4170660 w 8613217"/>
                <a:gd name="connsiteY244" fmla="*/ 6271133 h 6281670"/>
                <a:gd name="connsiteX245" fmla="*/ 4195562 w 8613217"/>
                <a:gd name="connsiteY245" fmla="*/ 6277863 h 6281670"/>
                <a:gd name="connsiteX246" fmla="*/ 4261517 w 8613217"/>
                <a:gd name="connsiteY246" fmla="*/ 6267768 h 6281670"/>
                <a:gd name="connsiteX247" fmla="*/ 4289784 w 8613217"/>
                <a:gd name="connsiteY247" fmla="*/ 6247578 h 6281670"/>
                <a:gd name="connsiteX248" fmla="*/ 4295840 w 8613217"/>
                <a:gd name="connsiteY248" fmla="*/ 6204505 h 6281670"/>
                <a:gd name="connsiteX249" fmla="*/ 4305936 w 8613217"/>
                <a:gd name="connsiteY249" fmla="*/ 6182969 h 6281670"/>
                <a:gd name="connsiteX250" fmla="*/ 4324107 w 8613217"/>
                <a:gd name="connsiteY250" fmla="*/ 6199794 h 6281670"/>
                <a:gd name="connsiteX251" fmla="*/ 4336894 w 8613217"/>
                <a:gd name="connsiteY251" fmla="*/ 6230752 h 6281670"/>
                <a:gd name="connsiteX252" fmla="*/ 4342951 w 8613217"/>
                <a:gd name="connsiteY252" fmla="*/ 6226714 h 6281670"/>
                <a:gd name="connsiteX253" fmla="*/ 4369872 w 8613217"/>
                <a:gd name="connsiteY253" fmla="*/ 6185660 h 6281670"/>
                <a:gd name="connsiteX254" fmla="*/ 4382659 w 8613217"/>
                <a:gd name="connsiteY254" fmla="*/ 6234791 h 6281670"/>
                <a:gd name="connsiteX255" fmla="*/ 4406888 w 8613217"/>
                <a:gd name="connsiteY255" fmla="*/ 6265749 h 6281670"/>
                <a:gd name="connsiteX256" fmla="*/ 4484284 w 8613217"/>
                <a:gd name="connsiteY256" fmla="*/ 6275171 h 6281670"/>
                <a:gd name="connsiteX257" fmla="*/ 4499090 w 8613217"/>
                <a:gd name="connsiteY257" fmla="*/ 6272479 h 6281670"/>
                <a:gd name="connsiteX258" fmla="*/ 4512551 w 8613217"/>
                <a:gd name="connsiteY258" fmla="*/ 6181622 h 6281670"/>
                <a:gd name="connsiteX259" fmla="*/ 4572449 w 8613217"/>
                <a:gd name="connsiteY259" fmla="*/ 6153356 h 6281670"/>
                <a:gd name="connsiteX260" fmla="*/ 4575814 w 8613217"/>
                <a:gd name="connsiteY260" fmla="*/ 6127781 h 6281670"/>
                <a:gd name="connsiteX261" fmla="*/ 4538125 w 8613217"/>
                <a:gd name="connsiteY261" fmla="*/ 6076633 h 6281670"/>
                <a:gd name="connsiteX262" fmla="*/ 4536779 w 8613217"/>
                <a:gd name="connsiteY262" fmla="*/ 6042309 h 6281670"/>
                <a:gd name="connsiteX263" fmla="*/ 4573122 w 8613217"/>
                <a:gd name="connsiteY263" fmla="*/ 6032214 h 6281670"/>
                <a:gd name="connsiteX264" fmla="*/ 4637731 w 8613217"/>
                <a:gd name="connsiteY264" fmla="*/ 6051058 h 6281670"/>
                <a:gd name="connsiteX265" fmla="*/ 4665997 w 8613217"/>
                <a:gd name="connsiteY265" fmla="*/ 6029522 h 6281670"/>
                <a:gd name="connsiteX266" fmla="*/ 4665997 w 8613217"/>
                <a:gd name="connsiteY266" fmla="*/ 5985776 h 6281670"/>
                <a:gd name="connsiteX267" fmla="*/ 4681477 w 8613217"/>
                <a:gd name="connsiteY267" fmla="*/ 5966931 h 6281670"/>
                <a:gd name="connsiteX268" fmla="*/ 4701667 w 8613217"/>
                <a:gd name="connsiteY268" fmla="*/ 5981065 h 6281670"/>
                <a:gd name="connsiteX269" fmla="*/ 4724550 w 8613217"/>
                <a:gd name="connsiteY269" fmla="*/ 6054423 h 6281670"/>
                <a:gd name="connsiteX270" fmla="*/ 4743394 w 8613217"/>
                <a:gd name="connsiteY270" fmla="*/ 6073268 h 6281670"/>
                <a:gd name="connsiteX271" fmla="*/ 4752143 w 8613217"/>
                <a:gd name="connsiteY271" fmla="*/ 6050385 h 6281670"/>
                <a:gd name="connsiteX272" fmla="*/ 4752143 w 8613217"/>
                <a:gd name="connsiteY272" fmla="*/ 5996544 h 6281670"/>
                <a:gd name="connsiteX273" fmla="*/ 4800600 w 8613217"/>
                <a:gd name="connsiteY273" fmla="*/ 6046347 h 6281670"/>
                <a:gd name="connsiteX274" fmla="*/ 4859825 w 8613217"/>
                <a:gd name="connsiteY274" fmla="*/ 6088747 h 6281670"/>
                <a:gd name="connsiteX275" fmla="*/ 4932511 w 8613217"/>
                <a:gd name="connsiteY275" fmla="*/ 6036252 h 6281670"/>
                <a:gd name="connsiteX276" fmla="*/ 4919050 w 8613217"/>
                <a:gd name="connsiteY276" fmla="*/ 5940011 h 6281670"/>
                <a:gd name="connsiteX277" fmla="*/ 4830213 w 8613217"/>
                <a:gd name="connsiteY277" fmla="*/ 5933281 h 6281670"/>
                <a:gd name="connsiteX278" fmla="*/ 4779064 w 8613217"/>
                <a:gd name="connsiteY278" fmla="*/ 5876074 h 6281670"/>
                <a:gd name="connsiteX279" fmla="*/ 4778391 w 8613217"/>
                <a:gd name="connsiteY279" fmla="*/ 5829637 h 6281670"/>
                <a:gd name="connsiteX280" fmla="*/ 5091342 w 8613217"/>
                <a:gd name="connsiteY280" fmla="*/ 5236712 h 6281670"/>
                <a:gd name="connsiteX281" fmla="*/ 5116243 w 8613217"/>
                <a:gd name="connsiteY281" fmla="*/ 5202389 h 6281670"/>
                <a:gd name="connsiteX282" fmla="*/ 5269690 w 8613217"/>
                <a:gd name="connsiteY282" fmla="*/ 5086631 h 6281670"/>
                <a:gd name="connsiteX283" fmla="*/ 5744837 w 8613217"/>
                <a:gd name="connsiteY283" fmla="*/ 4795889 h 6281670"/>
                <a:gd name="connsiteX284" fmla="*/ 5814830 w 8613217"/>
                <a:gd name="connsiteY284" fmla="*/ 4775699 h 6281670"/>
                <a:gd name="connsiteX285" fmla="*/ 6103553 w 8613217"/>
                <a:gd name="connsiteY285" fmla="*/ 4765603 h 6281670"/>
                <a:gd name="connsiteX286" fmla="*/ 7086824 w 8613217"/>
                <a:gd name="connsiteY286" fmla="*/ 4811369 h 6281670"/>
                <a:gd name="connsiteX287" fmla="*/ 7489959 w 8613217"/>
                <a:gd name="connsiteY287" fmla="*/ 4805311 h 6281670"/>
                <a:gd name="connsiteX288" fmla="*/ 7516880 w 8613217"/>
                <a:gd name="connsiteY288" fmla="*/ 4801946 h 6281670"/>
                <a:gd name="connsiteX289" fmla="*/ 7536397 w 8613217"/>
                <a:gd name="connsiteY289" fmla="*/ 4800600 h 6281670"/>
                <a:gd name="connsiteX290" fmla="*/ 7619850 w 8613217"/>
                <a:gd name="connsiteY290" fmla="*/ 4791178 h 6281670"/>
                <a:gd name="connsiteX291" fmla="*/ 7661577 w 8613217"/>
                <a:gd name="connsiteY291" fmla="*/ 4813388 h 6281670"/>
                <a:gd name="connsiteX292" fmla="*/ 7920014 w 8613217"/>
                <a:gd name="connsiteY292" fmla="*/ 5004523 h 6281670"/>
                <a:gd name="connsiteX293" fmla="*/ 8354780 w 8613217"/>
                <a:gd name="connsiteY293" fmla="*/ 4830886 h 6281670"/>
                <a:gd name="connsiteX294" fmla="*/ 8579567 w 8613217"/>
                <a:gd name="connsiteY294" fmla="*/ 4409580 h 6281670"/>
                <a:gd name="connsiteX295" fmla="*/ 8613217 w 8613217"/>
                <a:gd name="connsiteY295" fmla="*/ 4250076 h 6281670"/>
                <a:gd name="connsiteX296" fmla="*/ 8613217 w 8613217"/>
                <a:gd name="connsiteY296" fmla="*/ 4196235 h 6281670"/>
                <a:gd name="connsiteX297" fmla="*/ 8420062 w 8613217"/>
                <a:gd name="connsiteY297" fmla="*/ 4211041 h 6281670"/>
                <a:gd name="connsiteX298" fmla="*/ 4571776 w 8613217"/>
                <a:gd name="connsiteY298" fmla="*/ 915970 h 6281670"/>
                <a:gd name="connsiteX299" fmla="*/ 4583890 w 8613217"/>
                <a:gd name="connsiteY299" fmla="*/ 888377 h 6281670"/>
                <a:gd name="connsiteX300" fmla="*/ 4571776 w 8613217"/>
                <a:gd name="connsiteY300" fmla="*/ 915970 h 6281670"/>
                <a:gd name="connsiteX301" fmla="*/ 2362948 w 8613217"/>
                <a:gd name="connsiteY301" fmla="*/ 965100 h 6281670"/>
                <a:gd name="connsiteX302" fmla="*/ 2363621 w 8613217"/>
                <a:gd name="connsiteY302" fmla="*/ 962408 h 6281670"/>
                <a:gd name="connsiteX303" fmla="*/ 2368332 w 8613217"/>
                <a:gd name="connsiteY303" fmla="*/ 967119 h 6281670"/>
                <a:gd name="connsiteX304" fmla="*/ 2362948 w 8613217"/>
                <a:gd name="connsiteY304" fmla="*/ 965100 h 6281670"/>
                <a:gd name="connsiteX305" fmla="*/ 2435633 w 8613217"/>
                <a:gd name="connsiteY305" fmla="*/ 1055284 h 6281670"/>
                <a:gd name="connsiteX306" fmla="*/ 2426211 w 8613217"/>
                <a:gd name="connsiteY306" fmla="*/ 1053265 h 6281670"/>
                <a:gd name="connsiteX307" fmla="*/ 2370351 w 8613217"/>
                <a:gd name="connsiteY307" fmla="*/ 968465 h 6281670"/>
                <a:gd name="connsiteX308" fmla="*/ 2432268 w 8613217"/>
                <a:gd name="connsiteY308" fmla="*/ 1045862 h 6281670"/>
                <a:gd name="connsiteX309" fmla="*/ 2435633 w 8613217"/>
                <a:gd name="connsiteY309" fmla="*/ 1055284 h 6281670"/>
                <a:gd name="connsiteX310" fmla="*/ 695895 w 8613217"/>
                <a:gd name="connsiteY310" fmla="*/ 1016922 h 6281670"/>
                <a:gd name="connsiteX311" fmla="*/ 692530 w 8613217"/>
                <a:gd name="connsiteY311" fmla="*/ 1005481 h 6281670"/>
                <a:gd name="connsiteX312" fmla="*/ 695895 w 8613217"/>
                <a:gd name="connsiteY312" fmla="*/ 1016922 h 6281670"/>
                <a:gd name="connsiteX313" fmla="*/ 4511205 w 8613217"/>
                <a:gd name="connsiteY313" fmla="*/ 6014042 h 6281670"/>
                <a:gd name="connsiteX314" fmla="*/ 4537452 w 8613217"/>
                <a:gd name="connsiteY314" fmla="*/ 5944049 h 6281670"/>
                <a:gd name="connsiteX315" fmla="*/ 4511205 w 8613217"/>
                <a:gd name="connsiteY315" fmla="*/ 6014042 h 6281670"/>
                <a:gd name="connsiteX316" fmla="*/ 4750797 w 8613217"/>
                <a:gd name="connsiteY316" fmla="*/ 5917128 h 6281670"/>
                <a:gd name="connsiteX317" fmla="*/ 4741375 w 8613217"/>
                <a:gd name="connsiteY317" fmla="*/ 5939338 h 6281670"/>
                <a:gd name="connsiteX318" fmla="*/ 4732626 w 8613217"/>
                <a:gd name="connsiteY318" fmla="*/ 5935300 h 6281670"/>
                <a:gd name="connsiteX319" fmla="*/ 4727915 w 8613217"/>
                <a:gd name="connsiteY319" fmla="*/ 5907706 h 6281670"/>
                <a:gd name="connsiteX320" fmla="*/ 4750797 w 8613217"/>
                <a:gd name="connsiteY320" fmla="*/ 5875402 h 6281670"/>
                <a:gd name="connsiteX321" fmla="*/ 4750797 w 8613217"/>
                <a:gd name="connsiteY321" fmla="*/ 5917128 h 6281670"/>
                <a:gd name="connsiteX322" fmla="*/ 4875978 w 8613217"/>
                <a:gd name="connsiteY322" fmla="*/ 5457461 h 6281670"/>
                <a:gd name="connsiteX323" fmla="*/ 4616868 w 8613217"/>
                <a:gd name="connsiteY323" fmla="*/ 5877421 h 6281670"/>
                <a:gd name="connsiteX324" fmla="*/ 4562354 w 8613217"/>
                <a:gd name="connsiteY324" fmla="*/ 5884824 h 6281670"/>
                <a:gd name="connsiteX325" fmla="*/ 4880015 w 8613217"/>
                <a:gd name="connsiteY325" fmla="*/ 5419772 h 6281670"/>
                <a:gd name="connsiteX326" fmla="*/ 4875978 w 8613217"/>
                <a:gd name="connsiteY326" fmla="*/ 5457461 h 6281670"/>
                <a:gd name="connsiteX327" fmla="*/ 5020675 w 8613217"/>
                <a:gd name="connsiteY327" fmla="*/ 5141145 h 6281670"/>
                <a:gd name="connsiteX328" fmla="*/ 4989717 w 8613217"/>
                <a:gd name="connsiteY328" fmla="*/ 5179506 h 6281670"/>
                <a:gd name="connsiteX329" fmla="*/ 4445922 w 8613217"/>
                <a:gd name="connsiteY329" fmla="*/ 5878767 h 6281670"/>
                <a:gd name="connsiteX330" fmla="*/ 4415637 w 8613217"/>
                <a:gd name="connsiteY330" fmla="*/ 5953471 h 6281670"/>
                <a:gd name="connsiteX331" fmla="*/ 4357085 w 8613217"/>
                <a:gd name="connsiteY331" fmla="*/ 6075286 h 6281670"/>
                <a:gd name="connsiteX332" fmla="*/ 4338240 w 8613217"/>
                <a:gd name="connsiteY332" fmla="*/ 6125762 h 6281670"/>
                <a:gd name="connsiteX333" fmla="*/ 4322761 w 8613217"/>
                <a:gd name="connsiteY333" fmla="*/ 6080671 h 6281670"/>
                <a:gd name="connsiteX334" fmla="*/ 4306609 w 8613217"/>
                <a:gd name="connsiteY334" fmla="*/ 6061826 h 6281670"/>
                <a:gd name="connsiteX335" fmla="*/ 4295168 w 8613217"/>
                <a:gd name="connsiteY335" fmla="*/ 6082689 h 6281670"/>
                <a:gd name="connsiteX336" fmla="*/ 4292475 w 8613217"/>
                <a:gd name="connsiteY336" fmla="*/ 6112302 h 6281670"/>
                <a:gd name="connsiteX337" fmla="*/ 4277669 w 8613217"/>
                <a:gd name="connsiteY337" fmla="*/ 6097496 h 6281670"/>
                <a:gd name="connsiteX338" fmla="*/ 4183447 w 8613217"/>
                <a:gd name="connsiteY338" fmla="*/ 5282478 h 6281670"/>
                <a:gd name="connsiteX339" fmla="*/ 4412945 w 8613217"/>
                <a:gd name="connsiteY339" fmla="*/ 4743394 h 6281670"/>
                <a:gd name="connsiteX340" fmla="*/ 5036828 w 8613217"/>
                <a:gd name="connsiteY340" fmla="*/ 3935106 h 6281670"/>
                <a:gd name="connsiteX341" fmla="*/ 5054999 w 8613217"/>
                <a:gd name="connsiteY341" fmla="*/ 3966064 h 6281670"/>
                <a:gd name="connsiteX342" fmla="*/ 5020675 w 8613217"/>
                <a:gd name="connsiteY342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1986061 w 8613217"/>
                <a:gd name="connsiteY210" fmla="*/ 3087783 h 6281670"/>
                <a:gd name="connsiteX211" fmla="*/ 1992791 w 8613217"/>
                <a:gd name="connsiteY211" fmla="*/ 3087110 h 6281670"/>
                <a:gd name="connsiteX212" fmla="*/ 2113933 w 8613217"/>
                <a:gd name="connsiteY212" fmla="*/ 3072976 h 6281670"/>
                <a:gd name="connsiteX213" fmla="*/ 2118644 w 8613217"/>
                <a:gd name="connsiteY213" fmla="*/ 3064227 h 6281670"/>
                <a:gd name="connsiteX214" fmla="*/ 2257958 w 8613217"/>
                <a:gd name="connsiteY214" fmla="*/ 3064227 h 6281670"/>
                <a:gd name="connsiteX215" fmla="*/ 2262669 w 8613217"/>
                <a:gd name="connsiteY215" fmla="*/ 3072976 h 6281670"/>
                <a:gd name="connsiteX216" fmla="*/ 2434960 w 8613217"/>
                <a:gd name="connsiteY216" fmla="*/ 3101243 h 6281670"/>
                <a:gd name="connsiteX217" fmla="*/ 2635518 w 8613217"/>
                <a:gd name="connsiteY217" fmla="*/ 3164506 h 6281670"/>
                <a:gd name="connsiteX218" fmla="*/ 3038653 w 8613217"/>
                <a:gd name="connsiteY218" fmla="*/ 3453902 h 6281670"/>
                <a:gd name="connsiteX219" fmla="*/ 3580428 w 8613217"/>
                <a:gd name="connsiteY219" fmla="*/ 4087880 h 6281670"/>
                <a:gd name="connsiteX220" fmla="*/ 3776274 w 8613217"/>
                <a:gd name="connsiteY220" fmla="*/ 4626290 h 6281670"/>
                <a:gd name="connsiteX221" fmla="*/ 3813963 w 8613217"/>
                <a:gd name="connsiteY221" fmla="*/ 4802619 h 6281670"/>
                <a:gd name="connsiteX222" fmla="*/ 3811944 w 8613217"/>
                <a:gd name="connsiteY222" fmla="*/ 5407658 h 6281670"/>
                <a:gd name="connsiteX223" fmla="*/ 3881265 w 8613217"/>
                <a:gd name="connsiteY223" fmla="*/ 5874056 h 6281670"/>
                <a:gd name="connsiteX224" fmla="*/ 3879919 w 8613217"/>
                <a:gd name="connsiteY224" fmla="*/ 5898957 h 6281670"/>
                <a:gd name="connsiteX225" fmla="*/ 3757430 w 8613217"/>
                <a:gd name="connsiteY225" fmla="*/ 5946068 h 6281670"/>
                <a:gd name="connsiteX226" fmla="*/ 3743970 w 8613217"/>
                <a:gd name="connsiteY226" fmla="*/ 6053750 h 6281670"/>
                <a:gd name="connsiteX227" fmla="*/ 3803195 w 8613217"/>
                <a:gd name="connsiteY227" fmla="*/ 6092112 h 6281670"/>
                <a:gd name="connsiteX228" fmla="*/ 3896071 w 8613217"/>
                <a:gd name="connsiteY228" fmla="*/ 6023464 h 6281670"/>
                <a:gd name="connsiteX229" fmla="*/ 3920972 w 8613217"/>
                <a:gd name="connsiteY229" fmla="*/ 5996544 h 6281670"/>
                <a:gd name="connsiteX230" fmla="*/ 3918953 w 8613217"/>
                <a:gd name="connsiteY230" fmla="*/ 6053077 h 6281670"/>
                <a:gd name="connsiteX231" fmla="*/ 3931741 w 8613217"/>
                <a:gd name="connsiteY231" fmla="*/ 6077978 h 6281670"/>
                <a:gd name="connsiteX232" fmla="*/ 3951931 w 8613217"/>
                <a:gd name="connsiteY232" fmla="*/ 6055769 h 6281670"/>
                <a:gd name="connsiteX233" fmla="*/ 3972121 w 8613217"/>
                <a:gd name="connsiteY233" fmla="*/ 5988468 h 6281670"/>
                <a:gd name="connsiteX234" fmla="*/ 3994331 w 8613217"/>
                <a:gd name="connsiteY234" fmla="*/ 5968277 h 6281670"/>
                <a:gd name="connsiteX235" fmla="*/ 4005099 w 8613217"/>
                <a:gd name="connsiteY235" fmla="*/ 5995198 h 6281670"/>
                <a:gd name="connsiteX236" fmla="*/ 4071054 w 8613217"/>
                <a:gd name="connsiteY236" fmla="*/ 6040290 h 6281670"/>
                <a:gd name="connsiteX237" fmla="*/ 4100667 w 8613217"/>
                <a:gd name="connsiteY237" fmla="*/ 6026829 h 6281670"/>
                <a:gd name="connsiteX238" fmla="*/ 4110089 w 8613217"/>
                <a:gd name="connsiteY238" fmla="*/ 5993179 h 6281670"/>
                <a:gd name="connsiteX239" fmla="*/ 4124895 w 8613217"/>
                <a:gd name="connsiteY239" fmla="*/ 6032214 h 6281670"/>
                <a:gd name="connsiteX240" fmla="*/ 4117492 w 8613217"/>
                <a:gd name="connsiteY240" fmla="*/ 6106918 h 6281670"/>
                <a:gd name="connsiteX241" fmla="*/ 4080476 w 8613217"/>
                <a:gd name="connsiteY241" fmla="*/ 6141242 h 6281670"/>
                <a:gd name="connsiteX242" fmla="*/ 4176717 w 8613217"/>
                <a:gd name="connsiteY242" fmla="*/ 6189025 h 6281670"/>
                <a:gd name="connsiteX243" fmla="*/ 4170660 w 8613217"/>
                <a:gd name="connsiteY243" fmla="*/ 6271133 h 6281670"/>
                <a:gd name="connsiteX244" fmla="*/ 4195562 w 8613217"/>
                <a:gd name="connsiteY244" fmla="*/ 6277863 h 6281670"/>
                <a:gd name="connsiteX245" fmla="*/ 4261517 w 8613217"/>
                <a:gd name="connsiteY245" fmla="*/ 6267768 h 6281670"/>
                <a:gd name="connsiteX246" fmla="*/ 4289784 w 8613217"/>
                <a:gd name="connsiteY246" fmla="*/ 6247578 h 6281670"/>
                <a:gd name="connsiteX247" fmla="*/ 4295840 w 8613217"/>
                <a:gd name="connsiteY247" fmla="*/ 6204505 h 6281670"/>
                <a:gd name="connsiteX248" fmla="*/ 4305936 w 8613217"/>
                <a:gd name="connsiteY248" fmla="*/ 6182969 h 6281670"/>
                <a:gd name="connsiteX249" fmla="*/ 4324107 w 8613217"/>
                <a:gd name="connsiteY249" fmla="*/ 6199794 h 6281670"/>
                <a:gd name="connsiteX250" fmla="*/ 4336894 w 8613217"/>
                <a:gd name="connsiteY250" fmla="*/ 6230752 h 6281670"/>
                <a:gd name="connsiteX251" fmla="*/ 4342951 w 8613217"/>
                <a:gd name="connsiteY251" fmla="*/ 6226714 h 6281670"/>
                <a:gd name="connsiteX252" fmla="*/ 4369872 w 8613217"/>
                <a:gd name="connsiteY252" fmla="*/ 6185660 h 6281670"/>
                <a:gd name="connsiteX253" fmla="*/ 4382659 w 8613217"/>
                <a:gd name="connsiteY253" fmla="*/ 6234791 h 6281670"/>
                <a:gd name="connsiteX254" fmla="*/ 4406888 w 8613217"/>
                <a:gd name="connsiteY254" fmla="*/ 6265749 h 6281670"/>
                <a:gd name="connsiteX255" fmla="*/ 4484284 w 8613217"/>
                <a:gd name="connsiteY255" fmla="*/ 6275171 h 6281670"/>
                <a:gd name="connsiteX256" fmla="*/ 4499090 w 8613217"/>
                <a:gd name="connsiteY256" fmla="*/ 6272479 h 6281670"/>
                <a:gd name="connsiteX257" fmla="*/ 4512551 w 8613217"/>
                <a:gd name="connsiteY257" fmla="*/ 6181622 h 6281670"/>
                <a:gd name="connsiteX258" fmla="*/ 4572449 w 8613217"/>
                <a:gd name="connsiteY258" fmla="*/ 6153356 h 6281670"/>
                <a:gd name="connsiteX259" fmla="*/ 4575814 w 8613217"/>
                <a:gd name="connsiteY259" fmla="*/ 6127781 h 6281670"/>
                <a:gd name="connsiteX260" fmla="*/ 4538125 w 8613217"/>
                <a:gd name="connsiteY260" fmla="*/ 6076633 h 6281670"/>
                <a:gd name="connsiteX261" fmla="*/ 4536779 w 8613217"/>
                <a:gd name="connsiteY261" fmla="*/ 6042309 h 6281670"/>
                <a:gd name="connsiteX262" fmla="*/ 4573122 w 8613217"/>
                <a:gd name="connsiteY262" fmla="*/ 6032214 h 6281670"/>
                <a:gd name="connsiteX263" fmla="*/ 4637731 w 8613217"/>
                <a:gd name="connsiteY263" fmla="*/ 6051058 h 6281670"/>
                <a:gd name="connsiteX264" fmla="*/ 4665997 w 8613217"/>
                <a:gd name="connsiteY264" fmla="*/ 6029522 h 6281670"/>
                <a:gd name="connsiteX265" fmla="*/ 4665997 w 8613217"/>
                <a:gd name="connsiteY265" fmla="*/ 5985776 h 6281670"/>
                <a:gd name="connsiteX266" fmla="*/ 4681477 w 8613217"/>
                <a:gd name="connsiteY266" fmla="*/ 5966931 h 6281670"/>
                <a:gd name="connsiteX267" fmla="*/ 4701667 w 8613217"/>
                <a:gd name="connsiteY267" fmla="*/ 5981065 h 6281670"/>
                <a:gd name="connsiteX268" fmla="*/ 4724550 w 8613217"/>
                <a:gd name="connsiteY268" fmla="*/ 6054423 h 6281670"/>
                <a:gd name="connsiteX269" fmla="*/ 4743394 w 8613217"/>
                <a:gd name="connsiteY269" fmla="*/ 6073268 h 6281670"/>
                <a:gd name="connsiteX270" fmla="*/ 4752143 w 8613217"/>
                <a:gd name="connsiteY270" fmla="*/ 6050385 h 6281670"/>
                <a:gd name="connsiteX271" fmla="*/ 4752143 w 8613217"/>
                <a:gd name="connsiteY271" fmla="*/ 5996544 h 6281670"/>
                <a:gd name="connsiteX272" fmla="*/ 4800600 w 8613217"/>
                <a:gd name="connsiteY272" fmla="*/ 6046347 h 6281670"/>
                <a:gd name="connsiteX273" fmla="*/ 4859825 w 8613217"/>
                <a:gd name="connsiteY273" fmla="*/ 6088747 h 6281670"/>
                <a:gd name="connsiteX274" fmla="*/ 4932511 w 8613217"/>
                <a:gd name="connsiteY274" fmla="*/ 6036252 h 6281670"/>
                <a:gd name="connsiteX275" fmla="*/ 4919050 w 8613217"/>
                <a:gd name="connsiteY275" fmla="*/ 5940011 h 6281670"/>
                <a:gd name="connsiteX276" fmla="*/ 4830213 w 8613217"/>
                <a:gd name="connsiteY276" fmla="*/ 5933281 h 6281670"/>
                <a:gd name="connsiteX277" fmla="*/ 4779064 w 8613217"/>
                <a:gd name="connsiteY277" fmla="*/ 5876074 h 6281670"/>
                <a:gd name="connsiteX278" fmla="*/ 4778391 w 8613217"/>
                <a:gd name="connsiteY278" fmla="*/ 5829637 h 6281670"/>
                <a:gd name="connsiteX279" fmla="*/ 5091342 w 8613217"/>
                <a:gd name="connsiteY279" fmla="*/ 5236712 h 6281670"/>
                <a:gd name="connsiteX280" fmla="*/ 5116243 w 8613217"/>
                <a:gd name="connsiteY280" fmla="*/ 5202389 h 6281670"/>
                <a:gd name="connsiteX281" fmla="*/ 5269690 w 8613217"/>
                <a:gd name="connsiteY281" fmla="*/ 5086631 h 6281670"/>
                <a:gd name="connsiteX282" fmla="*/ 5744837 w 8613217"/>
                <a:gd name="connsiteY282" fmla="*/ 4795889 h 6281670"/>
                <a:gd name="connsiteX283" fmla="*/ 5814830 w 8613217"/>
                <a:gd name="connsiteY283" fmla="*/ 4775699 h 6281670"/>
                <a:gd name="connsiteX284" fmla="*/ 6103553 w 8613217"/>
                <a:gd name="connsiteY284" fmla="*/ 4765603 h 6281670"/>
                <a:gd name="connsiteX285" fmla="*/ 7086824 w 8613217"/>
                <a:gd name="connsiteY285" fmla="*/ 4811369 h 6281670"/>
                <a:gd name="connsiteX286" fmla="*/ 7489959 w 8613217"/>
                <a:gd name="connsiteY286" fmla="*/ 4805311 h 6281670"/>
                <a:gd name="connsiteX287" fmla="*/ 7516880 w 8613217"/>
                <a:gd name="connsiteY287" fmla="*/ 4801946 h 6281670"/>
                <a:gd name="connsiteX288" fmla="*/ 7536397 w 8613217"/>
                <a:gd name="connsiteY288" fmla="*/ 4800600 h 6281670"/>
                <a:gd name="connsiteX289" fmla="*/ 7619850 w 8613217"/>
                <a:gd name="connsiteY289" fmla="*/ 4791178 h 6281670"/>
                <a:gd name="connsiteX290" fmla="*/ 7661577 w 8613217"/>
                <a:gd name="connsiteY290" fmla="*/ 4813388 h 6281670"/>
                <a:gd name="connsiteX291" fmla="*/ 7920014 w 8613217"/>
                <a:gd name="connsiteY291" fmla="*/ 5004523 h 6281670"/>
                <a:gd name="connsiteX292" fmla="*/ 8354780 w 8613217"/>
                <a:gd name="connsiteY292" fmla="*/ 4830886 h 6281670"/>
                <a:gd name="connsiteX293" fmla="*/ 8579567 w 8613217"/>
                <a:gd name="connsiteY293" fmla="*/ 4409580 h 6281670"/>
                <a:gd name="connsiteX294" fmla="*/ 8613217 w 8613217"/>
                <a:gd name="connsiteY294" fmla="*/ 4250076 h 6281670"/>
                <a:gd name="connsiteX295" fmla="*/ 8613217 w 8613217"/>
                <a:gd name="connsiteY295" fmla="*/ 4196235 h 6281670"/>
                <a:gd name="connsiteX296" fmla="*/ 8420062 w 8613217"/>
                <a:gd name="connsiteY296" fmla="*/ 4211041 h 6281670"/>
                <a:gd name="connsiteX297" fmla="*/ 4571776 w 8613217"/>
                <a:gd name="connsiteY297" fmla="*/ 915970 h 6281670"/>
                <a:gd name="connsiteX298" fmla="*/ 4583890 w 8613217"/>
                <a:gd name="connsiteY298" fmla="*/ 888377 h 6281670"/>
                <a:gd name="connsiteX299" fmla="*/ 4571776 w 8613217"/>
                <a:gd name="connsiteY299" fmla="*/ 915970 h 6281670"/>
                <a:gd name="connsiteX300" fmla="*/ 2362948 w 8613217"/>
                <a:gd name="connsiteY300" fmla="*/ 965100 h 6281670"/>
                <a:gd name="connsiteX301" fmla="*/ 2363621 w 8613217"/>
                <a:gd name="connsiteY301" fmla="*/ 962408 h 6281670"/>
                <a:gd name="connsiteX302" fmla="*/ 2368332 w 8613217"/>
                <a:gd name="connsiteY302" fmla="*/ 967119 h 6281670"/>
                <a:gd name="connsiteX303" fmla="*/ 2362948 w 8613217"/>
                <a:gd name="connsiteY303" fmla="*/ 965100 h 6281670"/>
                <a:gd name="connsiteX304" fmla="*/ 2435633 w 8613217"/>
                <a:gd name="connsiteY304" fmla="*/ 1055284 h 6281670"/>
                <a:gd name="connsiteX305" fmla="*/ 2426211 w 8613217"/>
                <a:gd name="connsiteY305" fmla="*/ 1053265 h 6281670"/>
                <a:gd name="connsiteX306" fmla="*/ 2370351 w 8613217"/>
                <a:gd name="connsiteY306" fmla="*/ 968465 h 6281670"/>
                <a:gd name="connsiteX307" fmla="*/ 2432268 w 8613217"/>
                <a:gd name="connsiteY307" fmla="*/ 1045862 h 6281670"/>
                <a:gd name="connsiteX308" fmla="*/ 2435633 w 8613217"/>
                <a:gd name="connsiteY308" fmla="*/ 1055284 h 6281670"/>
                <a:gd name="connsiteX309" fmla="*/ 695895 w 8613217"/>
                <a:gd name="connsiteY309" fmla="*/ 1016922 h 6281670"/>
                <a:gd name="connsiteX310" fmla="*/ 692530 w 8613217"/>
                <a:gd name="connsiteY310" fmla="*/ 1005481 h 6281670"/>
                <a:gd name="connsiteX311" fmla="*/ 695895 w 8613217"/>
                <a:gd name="connsiteY311" fmla="*/ 1016922 h 6281670"/>
                <a:gd name="connsiteX312" fmla="*/ 4511205 w 8613217"/>
                <a:gd name="connsiteY312" fmla="*/ 6014042 h 6281670"/>
                <a:gd name="connsiteX313" fmla="*/ 4537452 w 8613217"/>
                <a:gd name="connsiteY313" fmla="*/ 5944049 h 6281670"/>
                <a:gd name="connsiteX314" fmla="*/ 4511205 w 8613217"/>
                <a:gd name="connsiteY314" fmla="*/ 6014042 h 6281670"/>
                <a:gd name="connsiteX315" fmla="*/ 4750797 w 8613217"/>
                <a:gd name="connsiteY315" fmla="*/ 5917128 h 6281670"/>
                <a:gd name="connsiteX316" fmla="*/ 4741375 w 8613217"/>
                <a:gd name="connsiteY316" fmla="*/ 5939338 h 6281670"/>
                <a:gd name="connsiteX317" fmla="*/ 4732626 w 8613217"/>
                <a:gd name="connsiteY317" fmla="*/ 5935300 h 6281670"/>
                <a:gd name="connsiteX318" fmla="*/ 4727915 w 8613217"/>
                <a:gd name="connsiteY318" fmla="*/ 5907706 h 6281670"/>
                <a:gd name="connsiteX319" fmla="*/ 4750797 w 8613217"/>
                <a:gd name="connsiteY319" fmla="*/ 5875402 h 6281670"/>
                <a:gd name="connsiteX320" fmla="*/ 4750797 w 8613217"/>
                <a:gd name="connsiteY320" fmla="*/ 5917128 h 6281670"/>
                <a:gd name="connsiteX321" fmla="*/ 4875978 w 8613217"/>
                <a:gd name="connsiteY321" fmla="*/ 5457461 h 6281670"/>
                <a:gd name="connsiteX322" fmla="*/ 4616868 w 8613217"/>
                <a:gd name="connsiteY322" fmla="*/ 5877421 h 6281670"/>
                <a:gd name="connsiteX323" fmla="*/ 4562354 w 8613217"/>
                <a:gd name="connsiteY323" fmla="*/ 5884824 h 6281670"/>
                <a:gd name="connsiteX324" fmla="*/ 4880015 w 8613217"/>
                <a:gd name="connsiteY324" fmla="*/ 5419772 h 6281670"/>
                <a:gd name="connsiteX325" fmla="*/ 4875978 w 8613217"/>
                <a:gd name="connsiteY325" fmla="*/ 5457461 h 6281670"/>
                <a:gd name="connsiteX326" fmla="*/ 5020675 w 8613217"/>
                <a:gd name="connsiteY326" fmla="*/ 5141145 h 6281670"/>
                <a:gd name="connsiteX327" fmla="*/ 4989717 w 8613217"/>
                <a:gd name="connsiteY327" fmla="*/ 5179506 h 6281670"/>
                <a:gd name="connsiteX328" fmla="*/ 4445922 w 8613217"/>
                <a:gd name="connsiteY328" fmla="*/ 5878767 h 6281670"/>
                <a:gd name="connsiteX329" fmla="*/ 4415637 w 8613217"/>
                <a:gd name="connsiteY329" fmla="*/ 5953471 h 6281670"/>
                <a:gd name="connsiteX330" fmla="*/ 4357085 w 8613217"/>
                <a:gd name="connsiteY330" fmla="*/ 6075286 h 6281670"/>
                <a:gd name="connsiteX331" fmla="*/ 4338240 w 8613217"/>
                <a:gd name="connsiteY331" fmla="*/ 6125762 h 6281670"/>
                <a:gd name="connsiteX332" fmla="*/ 4322761 w 8613217"/>
                <a:gd name="connsiteY332" fmla="*/ 6080671 h 6281670"/>
                <a:gd name="connsiteX333" fmla="*/ 4306609 w 8613217"/>
                <a:gd name="connsiteY333" fmla="*/ 6061826 h 6281670"/>
                <a:gd name="connsiteX334" fmla="*/ 4295168 w 8613217"/>
                <a:gd name="connsiteY334" fmla="*/ 6082689 h 6281670"/>
                <a:gd name="connsiteX335" fmla="*/ 4292475 w 8613217"/>
                <a:gd name="connsiteY335" fmla="*/ 6112302 h 6281670"/>
                <a:gd name="connsiteX336" fmla="*/ 4277669 w 8613217"/>
                <a:gd name="connsiteY336" fmla="*/ 6097496 h 6281670"/>
                <a:gd name="connsiteX337" fmla="*/ 4183447 w 8613217"/>
                <a:gd name="connsiteY337" fmla="*/ 5282478 h 6281670"/>
                <a:gd name="connsiteX338" fmla="*/ 4412945 w 8613217"/>
                <a:gd name="connsiteY338" fmla="*/ 4743394 h 6281670"/>
                <a:gd name="connsiteX339" fmla="*/ 5036828 w 8613217"/>
                <a:gd name="connsiteY339" fmla="*/ 3935106 h 6281670"/>
                <a:gd name="connsiteX340" fmla="*/ 5054999 w 8613217"/>
                <a:gd name="connsiteY340" fmla="*/ 3966064 h 6281670"/>
                <a:gd name="connsiteX341" fmla="*/ 5020675 w 8613217"/>
                <a:gd name="connsiteY341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1992791 w 8613217"/>
                <a:gd name="connsiteY210" fmla="*/ 3087110 h 6281670"/>
                <a:gd name="connsiteX211" fmla="*/ 2113933 w 8613217"/>
                <a:gd name="connsiteY211" fmla="*/ 3072976 h 6281670"/>
                <a:gd name="connsiteX212" fmla="*/ 2118644 w 8613217"/>
                <a:gd name="connsiteY212" fmla="*/ 3064227 h 6281670"/>
                <a:gd name="connsiteX213" fmla="*/ 2257958 w 8613217"/>
                <a:gd name="connsiteY213" fmla="*/ 3064227 h 6281670"/>
                <a:gd name="connsiteX214" fmla="*/ 2262669 w 8613217"/>
                <a:gd name="connsiteY214" fmla="*/ 3072976 h 6281670"/>
                <a:gd name="connsiteX215" fmla="*/ 2434960 w 8613217"/>
                <a:gd name="connsiteY215" fmla="*/ 3101243 h 6281670"/>
                <a:gd name="connsiteX216" fmla="*/ 2635518 w 8613217"/>
                <a:gd name="connsiteY216" fmla="*/ 3164506 h 6281670"/>
                <a:gd name="connsiteX217" fmla="*/ 3038653 w 8613217"/>
                <a:gd name="connsiteY217" fmla="*/ 3453902 h 6281670"/>
                <a:gd name="connsiteX218" fmla="*/ 3580428 w 8613217"/>
                <a:gd name="connsiteY218" fmla="*/ 4087880 h 6281670"/>
                <a:gd name="connsiteX219" fmla="*/ 3776274 w 8613217"/>
                <a:gd name="connsiteY219" fmla="*/ 4626290 h 6281670"/>
                <a:gd name="connsiteX220" fmla="*/ 3813963 w 8613217"/>
                <a:gd name="connsiteY220" fmla="*/ 4802619 h 6281670"/>
                <a:gd name="connsiteX221" fmla="*/ 3811944 w 8613217"/>
                <a:gd name="connsiteY221" fmla="*/ 5407658 h 6281670"/>
                <a:gd name="connsiteX222" fmla="*/ 3881265 w 8613217"/>
                <a:gd name="connsiteY222" fmla="*/ 5874056 h 6281670"/>
                <a:gd name="connsiteX223" fmla="*/ 3879919 w 8613217"/>
                <a:gd name="connsiteY223" fmla="*/ 5898957 h 6281670"/>
                <a:gd name="connsiteX224" fmla="*/ 3757430 w 8613217"/>
                <a:gd name="connsiteY224" fmla="*/ 5946068 h 6281670"/>
                <a:gd name="connsiteX225" fmla="*/ 3743970 w 8613217"/>
                <a:gd name="connsiteY225" fmla="*/ 6053750 h 6281670"/>
                <a:gd name="connsiteX226" fmla="*/ 3803195 w 8613217"/>
                <a:gd name="connsiteY226" fmla="*/ 6092112 h 6281670"/>
                <a:gd name="connsiteX227" fmla="*/ 3896071 w 8613217"/>
                <a:gd name="connsiteY227" fmla="*/ 6023464 h 6281670"/>
                <a:gd name="connsiteX228" fmla="*/ 3920972 w 8613217"/>
                <a:gd name="connsiteY228" fmla="*/ 5996544 h 6281670"/>
                <a:gd name="connsiteX229" fmla="*/ 3918953 w 8613217"/>
                <a:gd name="connsiteY229" fmla="*/ 6053077 h 6281670"/>
                <a:gd name="connsiteX230" fmla="*/ 3931741 w 8613217"/>
                <a:gd name="connsiteY230" fmla="*/ 6077978 h 6281670"/>
                <a:gd name="connsiteX231" fmla="*/ 3951931 w 8613217"/>
                <a:gd name="connsiteY231" fmla="*/ 6055769 h 6281670"/>
                <a:gd name="connsiteX232" fmla="*/ 3972121 w 8613217"/>
                <a:gd name="connsiteY232" fmla="*/ 5988468 h 6281670"/>
                <a:gd name="connsiteX233" fmla="*/ 3994331 w 8613217"/>
                <a:gd name="connsiteY233" fmla="*/ 5968277 h 6281670"/>
                <a:gd name="connsiteX234" fmla="*/ 4005099 w 8613217"/>
                <a:gd name="connsiteY234" fmla="*/ 5995198 h 6281670"/>
                <a:gd name="connsiteX235" fmla="*/ 4071054 w 8613217"/>
                <a:gd name="connsiteY235" fmla="*/ 6040290 h 6281670"/>
                <a:gd name="connsiteX236" fmla="*/ 4100667 w 8613217"/>
                <a:gd name="connsiteY236" fmla="*/ 6026829 h 6281670"/>
                <a:gd name="connsiteX237" fmla="*/ 4110089 w 8613217"/>
                <a:gd name="connsiteY237" fmla="*/ 5993179 h 6281670"/>
                <a:gd name="connsiteX238" fmla="*/ 4124895 w 8613217"/>
                <a:gd name="connsiteY238" fmla="*/ 6032214 h 6281670"/>
                <a:gd name="connsiteX239" fmla="*/ 4117492 w 8613217"/>
                <a:gd name="connsiteY239" fmla="*/ 6106918 h 6281670"/>
                <a:gd name="connsiteX240" fmla="*/ 4080476 w 8613217"/>
                <a:gd name="connsiteY240" fmla="*/ 6141242 h 6281670"/>
                <a:gd name="connsiteX241" fmla="*/ 4176717 w 8613217"/>
                <a:gd name="connsiteY241" fmla="*/ 6189025 h 6281670"/>
                <a:gd name="connsiteX242" fmla="*/ 4170660 w 8613217"/>
                <a:gd name="connsiteY242" fmla="*/ 6271133 h 6281670"/>
                <a:gd name="connsiteX243" fmla="*/ 4195562 w 8613217"/>
                <a:gd name="connsiteY243" fmla="*/ 6277863 h 6281670"/>
                <a:gd name="connsiteX244" fmla="*/ 4261517 w 8613217"/>
                <a:gd name="connsiteY244" fmla="*/ 6267768 h 6281670"/>
                <a:gd name="connsiteX245" fmla="*/ 4289784 w 8613217"/>
                <a:gd name="connsiteY245" fmla="*/ 6247578 h 6281670"/>
                <a:gd name="connsiteX246" fmla="*/ 4295840 w 8613217"/>
                <a:gd name="connsiteY246" fmla="*/ 6204505 h 6281670"/>
                <a:gd name="connsiteX247" fmla="*/ 4305936 w 8613217"/>
                <a:gd name="connsiteY247" fmla="*/ 6182969 h 6281670"/>
                <a:gd name="connsiteX248" fmla="*/ 4324107 w 8613217"/>
                <a:gd name="connsiteY248" fmla="*/ 6199794 h 6281670"/>
                <a:gd name="connsiteX249" fmla="*/ 4336894 w 8613217"/>
                <a:gd name="connsiteY249" fmla="*/ 6230752 h 6281670"/>
                <a:gd name="connsiteX250" fmla="*/ 4342951 w 8613217"/>
                <a:gd name="connsiteY250" fmla="*/ 6226714 h 6281670"/>
                <a:gd name="connsiteX251" fmla="*/ 4369872 w 8613217"/>
                <a:gd name="connsiteY251" fmla="*/ 6185660 h 6281670"/>
                <a:gd name="connsiteX252" fmla="*/ 4382659 w 8613217"/>
                <a:gd name="connsiteY252" fmla="*/ 6234791 h 6281670"/>
                <a:gd name="connsiteX253" fmla="*/ 4406888 w 8613217"/>
                <a:gd name="connsiteY253" fmla="*/ 6265749 h 6281670"/>
                <a:gd name="connsiteX254" fmla="*/ 4484284 w 8613217"/>
                <a:gd name="connsiteY254" fmla="*/ 6275171 h 6281670"/>
                <a:gd name="connsiteX255" fmla="*/ 4499090 w 8613217"/>
                <a:gd name="connsiteY255" fmla="*/ 6272479 h 6281670"/>
                <a:gd name="connsiteX256" fmla="*/ 4512551 w 8613217"/>
                <a:gd name="connsiteY256" fmla="*/ 6181622 h 6281670"/>
                <a:gd name="connsiteX257" fmla="*/ 4572449 w 8613217"/>
                <a:gd name="connsiteY257" fmla="*/ 6153356 h 6281670"/>
                <a:gd name="connsiteX258" fmla="*/ 4575814 w 8613217"/>
                <a:gd name="connsiteY258" fmla="*/ 6127781 h 6281670"/>
                <a:gd name="connsiteX259" fmla="*/ 4538125 w 8613217"/>
                <a:gd name="connsiteY259" fmla="*/ 6076633 h 6281670"/>
                <a:gd name="connsiteX260" fmla="*/ 4536779 w 8613217"/>
                <a:gd name="connsiteY260" fmla="*/ 6042309 h 6281670"/>
                <a:gd name="connsiteX261" fmla="*/ 4573122 w 8613217"/>
                <a:gd name="connsiteY261" fmla="*/ 6032214 h 6281670"/>
                <a:gd name="connsiteX262" fmla="*/ 4637731 w 8613217"/>
                <a:gd name="connsiteY262" fmla="*/ 6051058 h 6281670"/>
                <a:gd name="connsiteX263" fmla="*/ 4665997 w 8613217"/>
                <a:gd name="connsiteY263" fmla="*/ 6029522 h 6281670"/>
                <a:gd name="connsiteX264" fmla="*/ 4665997 w 8613217"/>
                <a:gd name="connsiteY264" fmla="*/ 5985776 h 6281670"/>
                <a:gd name="connsiteX265" fmla="*/ 4681477 w 8613217"/>
                <a:gd name="connsiteY265" fmla="*/ 5966931 h 6281670"/>
                <a:gd name="connsiteX266" fmla="*/ 4701667 w 8613217"/>
                <a:gd name="connsiteY266" fmla="*/ 5981065 h 6281670"/>
                <a:gd name="connsiteX267" fmla="*/ 4724550 w 8613217"/>
                <a:gd name="connsiteY267" fmla="*/ 6054423 h 6281670"/>
                <a:gd name="connsiteX268" fmla="*/ 4743394 w 8613217"/>
                <a:gd name="connsiteY268" fmla="*/ 6073268 h 6281670"/>
                <a:gd name="connsiteX269" fmla="*/ 4752143 w 8613217"/>
                <a:gd name="connsiteY269" fmla="*/ 6050385 h 6281670"/>
                <a:gd name="connsiteX270" fmla="*/ 4752143 w 8613217"/>
                <a:gd name="connsiteY270" fmla="*/ 5996544 h 6281670"/>
                <a:gd name="connsiteX271" fmla="*/ 4800600 w 8613217"/>
                <a:gd name="connsiteY271" fmla="*/ 6046347 h 6281670"/>
                <a:gd name="connsiteX272" fmla="*/ 4859825 w 8613217"/>
                <a:gd name="connsiteY272" fmla="*/ 6088747 h 6281670"/>
                <a:gd name="connsiteX273" fmla="*/ 4932511 w 8613217"/>
                <a:gd name="connsiteY273" fmla="*/ 6036252 h 6281670"/>
                <a:gd name="connsiteX274" fmla="*/ 4919050 w 8613217"/>
                <a:gd name="connsiteY274" fmla="*/ 5940011 h 6281670"/>
                <a:gd name="connsiteX275" fmla="*/ 4830213 w 8613217"/>
                <a:gd name="connsiteY275" fmla="*/ 5933281 h 6281670"/>
                <a:gd name="connsiteX276" fmla="*/ 4779064 w 8613217"/>
                <a:gd name="connsiteY276" fmla="*/ 5876074 h 6281670"/>
                <a:gd name="connsiteX277" fmla="*/ 4778391 w 8613217"/>
                <a:gd name="connsiteY277" fmla="*/ 5829637 h 6281670"/>
                <a:gd name="connsiteX278" fmla="*/ 5091342 w 8613217"/>
                <a:gd name="connsiteY278" fmla="*/ 5236712 h 6281670"/>
                <a:gd name="connsiteX279" fmla="*/ 5116243 w 8613217"/>
                <a:gd name="connsiteY279" fmla="*/ 5202389 h 6281670"/>
                <a:gd name="connsiteX280" fmla="*/ 5269690 w 8613217"/>
                <a:gd name="connsiteY280" fmla="*/ 5086631 h 6281670"/>
                <a:gd name="connsiteX281" fmla="*/ 5744837 w 8613217"/>
                <a:gd name="connsiteY281" fmla="*/ 4795889 h 6281670"/>
                <a:gd name="connsiteX282" fmla="*/ 5814830 w 8613217"/>
                <a:gd name="connsiteY282" fmla="*/ 4775699 h 6281670"/>
                <a:gd name="connsiteX283" fmla="*/ 6103553 w 8613217"/>
                <a:gd name="connsiteY283" fmla="*/ 4765603 h 6281670"/>
                <a:gd name="connsiteX284" fmla="*/ 7086824 w 8613217"/>
                <a:gd name="connsiteY284" fmla="*/ 4811369 h 6281670"/>
                <a:gd name="connsiteX285" fmla="*/ 7489959 w 8613217"/>
                <a:gd name="connsiteY285" fmla="*/ 4805311 h 6281670"/>
                <a:gd name="connsiteX286" fmla="*/ 7516880 w 8613217"/>
                <a:gd name="connsiteY286" fmla="*/ 4801946 h 6281670"/>
                <a:gd name="connsiteX287" fmla="*/ 7536397 w 8613217"/>
                <a:gd name="connsiteY287" fmla="*/ 4800600 h 6281670"/>
                <a:gd name="connsiteX288" fmla="*/ 7619850 w 8613217"/>
                <a:gd name="connsiteY288" fmla="*/ 4791178 h 6281670"/>
                <a:gd name="connsiteX289" fmla="*/ 7661577 w 8613217"/>
                <a:gd name="connsiteY289" fmla="*/ 4813388 h 6281670"/>
                <a:gd name="connsiteX290" fmla="*/ 7920014 w 8613217"/>
                <a:gd name="connsiteY290" fmla="*/ 5004523 h 6281670"/>
                <a:gd name="connsiteX291" fmla="*/ 8354780 w 8613217"/>
                <a:gd name="connsiteY291" fmla="*/ 4830886 h 6281670"/>
                <a:gd name="connsiteX292" fmla="*/ 8579567 w 8613217"/>
                <a:gd name="connsiteY292" fmla="*/ 4409580 h 6281670"/>
                <a:gd name="connsiteX293" fmla="*/ 8613217 w 8613217"/>
                <a:gd name="connsiteY293" fmla="*/ 4250076 h 6281670"/>
                <a:gd name="connsiteX294" fmla="*/ 8613217 w 8613217"/>
                <a:gd name="connsiteY294" fmla="*/ 4196235 h 6281670"/>
                <a:gd name="connsiteX295" fmla="*/ 8420062 w 8613217"/>
                <a:gd name="connsiteY295" fmla="*/ 4211041 h 6281670"/>
                <a:gd name="connsiteX296" fmla="*/ 4571776 w 8613217"/>
                <a:gd name="connsiteY296" fmla="*/ 915970 h 6281670"/>
                <a:gd name="connsiteX297" fmla="*/ 4583890 w 8613217"/>
                <a:gd name="connsiteY297" fmla="*/ 888377 h 6281670"/>
                <a:gd name="connsiteX298" fmla="*/ 4571776 w 8613217"/>
                <a:gd name="connsiteY298" fmla="*/ 915970 h 6281670"/>
                <a:gd name="connsiteX299" fmla="*/ 2362948 w 8613217"/>
                <a:gd name="connsiteY299" fmla="*/ 965100 h 6281670"/>
                <a:gd name="connsiteX300" fmla="*/ 2363621 w 8613217"/>
                <a:gd name="connsiteY300" fmla="*/ 962408 h 6281670"/>
                <a:gd name="connsiteX301" fmla="*/ 2368332 w 8613217"/>
                <a:gd name="connsiteY301" fmla="*/ 967119 h 6281670"/>
                <a:gd name="connsiteX302" fmla="*/ 2362948 w 8613217"/>
                <a:gd name="connsiteY302" fmla="*/ 965100 h 6281670"/>
                <a:gd name="connsiteX303" fmla="*/ 2435633 w 8613217"/>
                <a:gd name="connsiteY303" fmla="*/ 1055284 h 6281670"/>
                <a:gd name="connsiteX304" fmla="*/ 2426211 w 8613217"/>
                <a:gd name="connsiteY304" fmla="*/ 1053265 h 6281670"/>
                <a:gd name="connsiteX305" fmla="*/ 2370351 w 8613217"/>
                <a:gd name="connsiteY305" fmla="*/ 968465 h 6281670"/>
                <a:gd name="connsiteX306" fmla="*/ 2432268 w 8613217"/>
                <a:gd name="connsiteY306" fmla="*/ 1045862 h 6281670"/>
                <a:gd name="connsiteX307" fmla="*/ 2435633 w 8613217"/>
                <a:gd name="connsiteY307" fmla="*/ 1055284 h 6281670"/>
                <a:gd name="connsiteX308" fmla="*/ 695895 w 8613217"/>
                <a:gd name="connsiteY308" fmla="*/ 1016922 h 6281670"/>
                <a:gd name="connsiteX309" fmla="*/ 692530 w 8613217"/>
                <a:gd name="connsiteY309" fmla="*/ 1005481 h 6281670"/>
                <a:gd name="connsiteX310" fmla="*/ 695895 w 8613217"/>
                <a:gd name="connsiteY310" fmla="*/ 1016922 h 6281670"/>
                <a:gd name="connsiteX311" fmla="*/ 4511205 w 8613217"/>
                <a:gd name="connsiteY311" fmla="*/ 6014042 h 6281670"/>
                <a:gd name="connsiteX312" fmla="*/ 4537452 w 8613217"/>
                <a:gd name="connsiteY312" fmla="*/ 5944049 h 6281670"/>
                <a:gd name="connsiteX313" fmla="*/ 4511205 w 8613217"/>
                <a:gd name="connsiteY313" fmla="*/ 6014042 h 6281670"/>
                <a:gd name="connsiteX314" fmla="*/ 4750797 w 8613217"/>
                <a:gd name="connsiteY314" fmla="*/ 5917128 h 6281670"/>
                <a:gd name="connsiteX315" fmla="*/ 4741375 w 8613217"/>
                <a:gd name="connsiteY315" fmla="*/ 5939338 h 6281670"/>
                <a:gd name="connsiteX316" fmla="*/ 4732626 w 8613217"/>
                <a:gd name="connsiteY316" fmla="*/ 5935300 h 6281670"/>
                <a:gd name="connsiteX317" fmla="*/ 4727915 w 8613217"/>
                <a:gd name="connsiteY317" fmla="*/ 5907706 h 6281670"/>
                <a:gd name="connsiteX318" fmla="*/ 4750797 w 8613217"/>
                <a:gd name="connsiteY318" fmla="*/ 5875402 h 6281670"/>
                <a:gd name="connsiteX319" fmla="*/ 4750797 w 8613217"/>
                <a:gd name="connsiteY319" fmla="*/ 5917128 h 6281670"/>
                <a:gd name="connsiteX320" fmla="*/ 4875978 w 8613217"/>
                <a:gd name="connsiteY320" fmla="*/ 5457461 h 6281670"/>
                <a:gd name="connsiteX321" fmla="*/ 4616868 w 8613217"/>
                <a:gd name="connsiteY321" fmla="*/ 5877421 h 6281670"/>
                <a:gd name="connsiteX322" fmla="*/ 4562354 w 8613217"/>
                <a:gd name="connsiteY322" fmla="*/ 5884824 h 6281670"/>
                <a:gd name="connsiteX323" fmla="*/ 4880015 w 8613217"/>
                <a:gd name="connsiteY323" fmla="*/ 5419772 h 6281670"/>
                <a:gd name="connsiteX324" fmla="*/ 4875978 w 8613217"/>
                <a:gd name="connsiteY324" fmla="*/ 5457461 h 6281670"/>
                <a:gd name="connsiteX325" fmla="*/ 5020675 w 8613217"/>
                <a:gd name="connsiteY325" fmla="*/ 5141145 h 6281670"/>
                <a:gd name="connsiteX326" fmla="*/ 4989717 w 8613217"/>
                <a:gd name="connsiteY326" fmla="*/ 5179506 h 6281670"/>
                <a:gd name="connsiteX327" fmla="*/ 4445922 w 8613217"/>
                <a:gd name="connsiteY327" fmla="*/ 5878767 h 6281670"/>
                <a:gd name="connsiteX328" fmla="*/ 4415637 w 8613217"/>
                <a:gd name="connsiteY328" fmla="*/ 5953471 h 6281670"/>
                <a:gd name="connsiteX329" fmla="*/ 4357085 w 8613217"/>
                <a:gd name="connsiteY329" fmla="*/ 6075286 h 6281670"/>
                <a:gd name="connsiteX330" fmla="*/ 4338240 w 8613217"/>
                <a:gd name="connsiteY330" fmla="*/ 6125762 h 6281670"/>
                <a:gd name="connsiteX331" fmla="*/ 4322761 w 8613217"/>
                <a:gd name="connsiteY331" fmla="*/ 6080671 h 6281670"/>
                <a:gd name="connsiteX332" fmla="*/ 4306609 w 8613217"/>
                <a:gd name="connsiteY332" fmla="*/ 6061826 h 6281670"/>
                <a:gd name="connsiteX333" fmla="*/ 4295168 w 8613217"/>
                <a:gd name="connsiteY333" fmla="*/ 6082689 h 6281670"/>
                <a:gd name="connsiteX334" fmla="*/ 4292475 w 8613217"/>
                <a:gd name="connsiteY334" fmla="*/ 6112302 h 6281670"/>
                <a:gd name="connsiteX335" fmla="*/ 4277669 w 8613217"/>
                <a:gd name="connsiteY335" fmla="*/ 6097496 h 6281670"/>
                <a:gd name="connsiteX336" fmla="*/ 4183447 w 8613217"/>
                <a:gd name="connsiteY336" fmla="*/ 5282478 h 6281670"/>
                <a:gd name="connsiteX337" fmla="*/ 4412945 w 8613217"/>
                <a:gd name="connsiteY337" fmla="*/ 4743394 h 6281670"/>
                <a:gd name="connsiteX338" fmla="*/ 5036828 w 8613217"/>
                <a:gd name="connsiteY338" fmla="*/ 3935106 h 6281670"/>
                <a:gd name="connsiteX339" fmla="*/ 5054999 w 8613217"/>
                <a:gd name="connsiteY339" fmla="*/ 3966064 h 6281670"/>
                <a:gd name="connsiteX340" fmla="*/ 5020675 w 8613217"/>
                <a:gd name="connsiteY340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2113933 w 8613217"/>
                <a:gd name="connsiteY210" fmla="*/ 3072976 h 6281670"/>
                <a:gd name="connsiteX211" fmla="*/ 2118644 w 8613217"/>
                <a:gd name="connsiteY211" fmla="*/ 3064227 h 6281670"/>
                <a:gd name="connsiteX212" fmla="*/ 2257958 w 8613217"/>
                <a:gd name="connsiteY212" fmla="*/ 3064227 h 6281670"/>
                <a:gd name="connsiteX213" fmla="*/ 2262669 w 8613217"/>
                <a:gd name="connsiteY213" fmla="*/ 3072976 h 6281670"/>
                <a:gd name="connsiteX214" fmla="*/ 2434960 w 8613217"/>
                <a:gd name="connsiteY214" fmla="*/ 3101243 h 6281670"/>
                <a:gd name="connsiteX215" fmla="*/ 2635518 w 8613217"/>
                <a:gd name="connsiteY215" fmla="*/ 3164506 h 6281670"/>
                <a:gd name="connsiteX216" fmla="*/ 3038653 w 8613217"/>
                <a:gd name="connsiteY216" fmla="*/ 3453902 h 6281670"/>
                <a:gd name="connsiteX217" fmla="*/ 3580428 w 8613217"/>
                <a:gd name="connsiteY217" fmla="*/ 4087880 h 6281670"/>
                <a:gd name="connsiteX218" fmla="*/ 3776274 w 8613217"/>
                <a:gd name="connsiteY218" fmla="*/ 4626290 h 6281670"/>
                <a:gd name="connsiteX219" fmla="*/ 3813963 w 8613217"/>
                <a:gd name="connsiteY219" fmla="*/ 4802619 h 6281670"/>
                <a:gd name="connsiteX220" fmla="*/ 3811944 w 8613217"/>
                <a:gd name="connsiteY220" fmla="*/ 5407658 h 6281670"/>
                <a:gd name="connsiteX221" fmla="*/ 3881265 w 8613217"/>
                <a:gd name="connsiteY221" fmla="*/ 5874056 h 6281670"/>
                <a:gd name="connsiteX222" fmla="*/ 3879919 w 8613217"/>
                <a:gd name="connsiteY222" fmla="*/ 5898957 h 6281670"/>
                <a:gd name="connsiteX223" fmla="*/ 3757430 w 8613217"/>
                <a:gd name="connsiteY223" fmla="*/ 5946068 h 6281670"/>
                <a:gd name="connsiteX224" fmla="*/ 3743970 w 8613217"/>
                <a:gd name="connsiteY224" fmla="*/ 6053750 h 6281670"/>
                <a:gd name="connsiteX225" fmla="*/ 3803195 w 8613217"/>
                <a:gd name="connsiteY225" fmla="*/ 6092112 h 6281670"/>
                <a:gd name="connsiteX226" fmla="*/ 3896071 w 8613217"/>
                <a:gd name="connsiteY226" fmla="*/ 6023464 h 6281670"/>
                <a:gd name="connsiteX227" fmla="*/ 3920972 w 8613217"/>
                <a:gd name="connsiteY227" fmla="*/ 5996544 h 6281670"/>
                <a:gd name="connsiteX228" fmla="*/ 3918953 w 8613217"/>
                <a:gd name="connsiteY228" fmla="*/ 6053077 h 6281670"/>
                <a:gd name="connsiteX229" fmla="*/ 3931741 w 8613217"/>
                <a:gd name="connsiteY229" fmla="*/ 6077978 h 6281670"/>
                <a:gd name="connsiteX230" fmla="*/ 3951931 w 8613217"/>
                <a:gd name="connsiteY230" fmla="*/ 6055769 h 6281670"/>
                <a:gd name="connsiteX231" fmla="*/ 3972121 w 8613217"/>
                <a:gd name="connsiteY231" fmla="*/ 5988468 h 6281670"/>
                <a:gd name="connsiteX232" fmla="*/ 3994331 w 8613217"/>
                <a:gd name="connsiteY232" fmla="*/ 5968277 h 6281670"/>
                <a:gd name="connsiteX233" fmla="*/ 4005099 w 8613217"/>
                <a:gd name="connsiteY233" fmla="*/ 5995198 h 6281670"/>
                <a:gd name="connsiteX234" fmla="*/ 4071054 w 8613217"/>
                <a:gd name="connsiteY234" fmla="*/ 6040290 h 6281670"/>
                <a:gd name="connsiteX235" fmla="*/ 4100667 w 8613217"/>
                <a:gd name="connsiteY235" fmla="*/ 6026829 h 6281670"/>
                <a:gd name="connsiteX236" fmla="*/ 4110089 w 8613217"/>
                <a:gd name="connsiteY236" fmla="*/ 5993179 h 6281670"/>
                <a:gd name="connsiteX237" fmla="*/ 4124895 w 8613217"/>
                <a:gd name="connsiteY237" fmla="*/ 6032214 h 6281670"/>
                <a:gd name="connsiteX238" fmla="*/ 4117492 w 8613217"/>
                <a:gd name="connsiteY238" fmla="*/ 6106918 h 6281670"/>
                <a:gd name="connsiteX239" fmla="*/ 4080476 w 8613217"/>
                <a:gd name="connsiteY239" fmla="*/ 6141242 h 6281670"/>
                <a:gd name="connsiteX240" fmla="*/ 4176717 w 8613217"/>
                <a:gd name="connsiteY240" fmla="*/ 6189025 h 6281670"/>
                <a:gd name="connsiteX241" fmla="*/ 4170660 w 8613217"/>
                <a:gd name="connsiteY241" fmla="*/ 6271133 h 6281670"/>
                <a:gd name="connsiteX242" fmla="*/ 4195562 w 8613217"/>
                <a:gd name="connsiteY242" fmla="*/ 6277863 h 6281670"/>
                <a:gd name="connsiteX243" fmla="*/ 4261517 w 8613217"/>
                <a:gd name="connsiteY243" fmla="*/ 6267768 h 6281670"/>
                <a:gd name="connsiteX244" fmla="*/ 4289784 w 8613217"/>
                <a:gd name="connsiteY244" fmla="*/ 6247578 h 6281670"/>
                <a:gd name="connsiteX245" fmla="*/ 4295840 w 8613217"/>
                <a:gd name="connsiteY245" fmla="*/ 6204505 h 6281670"/>
                <a:gd name="connsiteX246" fmla="*/ 4305936 w 8613217"/>
                <a:gd name="connsiteY246" fmla="*/ 6182969 h 6281670"/>
                <a:gd name="connsiteX247" fmla="*/ 4324107 w 8613217"/>
                <a:gd name="connsiteY247" fmla="*/ 6199794 h 6281670"/>
                <a:gd name="connsiteX248" fmla="*/ 4336894 w 8613217"/>
                <a:gd name="connsiteY248" fmla="*/ 6230752 h 6281670"/>
                <a:gd name="connsiteX249" fmla="*/ 4342951 w 8613217"/>
                <a:gd name="connsiteY249" fmla="*/ 6226714 h 6281670"/>
                <a:gd name="connsiteX250" fmla="*/ 4369872 w 8613217"/>
                <a:gd name="connsiteY250" fmla="*/ 6185660 h 6281670"/>
                <a:gd name="connsiteX251" fmla="*/ 4382659 w 8613217"/>
                <a:gd name="connsiteY251" fmla="*/ 6234791 h 6281670"/>
                <a:gd name="connsiteX252" fmla="*/ 4406888 w 8613217"/>
                <a:gd name="connsiteY252" fmla="*/ 6265749 h 6281670"/>
                <a:gd name="connsiteX253" fmla="*/ 4484284 w 8613217"/>
                <a:gd name="connsiteY253" fmla="*/ 6275171 h 6281670"/>
                <a:gd name="connsiteX254" fmla="*/ 4499090 w 8613217"/>
                <a:gd name="connsiteY254" fmla="*/ 6272479 h 6281670"/>
                <a:gd name="connsiteX255" fmla="*/ 4512551 w 8613217"/>
                <a:gd name="connsiteY255" fmla="*/ 6181622 h 6281670"/>
                <a:gd name="connsiteX256" fmla="*/ 4572449 w 8613217"/>
                <a:gd name="connsiteY256" fmla="*/ 6153356 h 6281670"/>
                <a:gd name="connsiteX257" fmla="*/ 4575814 w 8613217"/>
                <a:gd name="connsiteY257" fmla="*/ 6127781 h 6281670"/>
                <a:gd name="connsiteX258" fmla="*/ 4538125 w 8613217"/>
                <a:gd name="connsiteY258" fmla="*/ 6076633 h 6281670"/>
                <a:gd name="connsiteX259" fmla="*/ 4536779 w 8613217"/>
                <a:gd name="connsiteY259" fmla="*/ 6042309 h 6281670"/>
                <a:gd name="connsiteX260" fmla="*/ 4573122 w 8613217"/>
                <a:gd name="connsiteY260" fmla="*/ 6032214 h 6281670"/>
                <a:gd name="connsiteX261" fmla="*/ 4637731 w 8613217"/>
                <a:gd name="connsiteY261" fmla="*/ 6051058 h 6281670"/>
                <a:gd name="connsiteX262" fmla="*/ 4665997 w 8613217"/>
                <a:gd name="connsiteY262" fmla="*/ 6029522 h 6281670"/>
                <a:gd name="connsiteX263" fmla="*/ 4665997 w 8613217"/>
                <a:gd name="connsiteY263" fmla="*/ 5985776 h 6281670"/>
                <a:gd name="connsiteX264" fmla="*/ 4681477 w 8613217"/>
                <a:gd name="connsiteY264" fmla="*/ 5966931 h 6281670"/>
                <a:gd name="connsiteX265" fmla="*/ 4701667 w 8613217"/>
                <a:gd name="connsiteY265" fmla="*/ 5981065 h 6281670"/>
                <a:gd name="connsiteX266" fmla="*/ 4724550 w 8613217"/>
                <a:gd name="connsiteY266" fmla="*/ 6054423 h 6281670"/>
                <a:gd name="connsiteX267" fmla="*/ 4743394 w 8613217"/>
                <a:gd name="connsiteY267" fmla="*/ 6073268 h 6281670"/>
                <a:gd name="connsiteX268" fmla="*/ 4752143 w 8613217"/>
                <a:gd name="connsiteY268" fmla="*/ 6050385 h 6281670"/>
                <a:gd name="connsiteX269" fmla="*/ 4752143 w 8613217"/>
                <a:gd name="connsiteY269" fmla="*/ 5996544 h 6281670"/>
                <a:gd name="connsiteX270" fmla="*/ 4800600 w 8613217"/>
                <a:gd name="connsiteY270" fmla="*/ 6046347 h 6281670"/>
                <a:gd name="connsiteX271" fmla="*/ 4859825 w 8613217"/>
                <a:gd name="connsiteY271" fmla="*/ 6088747 h 6281670"/>
                <a:gd name="connsiteX272" fmla="*/ 4932511 w 8613217"/>
                <a:gd name="connsiteY272" fmla="*/ 6036252 h 6281670"/>
                <a:gd name="connsiteX273" fmla="*/ 4919050 w 8613217"/>
                <a:gd name="connsiteY273" fmla="*/ 5940011 h 6281670"/>
                <a:gd name="connsiteX274" fmla="*/ 4830213 w 8613217"/>
                <a:gd name="connsiteY274" fmla="*/ 5933281 h 6281670"/>
                <a:gd name="connsiteX275" fmla="*/ 4779064 w 8613217"/>
                <a:gd name="connsiteY275" fmla="*/ 5876074 h 6281670"/>
                <a:gd name="connsiteX276" fmla="*/ 4778391 w 8613217"/>
                <a:gd name="connsiteY276" fmla="*/ 5829637 h 6281670"/>
                <a:gd name="connsiteX277" fmla="*/ 5091342 w 8613217"/>
                <a:gd name="connsiteY277" fmla="*/ 5236712 h 6281670"/>
                <a:gd name="connsiteX278" fmla="*/ 5116243 w 8613217"/>
                <a:gd name="connsiteY278" fmla="*/ 5202389 h 6281670"/>
                <a:gd name="connsiteX279" fmla="*/ 5269690 w 8613217"/>
                <a:gd name="connsiteY279" fmla="*/ 5086631 h 6281670"/>
                <a:gd name="connsiteX280" fmla="*/ 5744837 w 8613217"/>
                <a:gd name="connsiteY280" fmla="*/ 4795889 h 6281670"/>
                <a:gd name="connsiteX281" fmla="*/ 5814830 w 8613217"/>
                <a:gd name="connsiteY281" fmla="*/ 4775699 h 6281670"/>
                <a:gd name="connsiteX282" fmla="*/ 6103553 w 8613217"/>
                <a:gd name="connsiteY282" fmla="*/ 4765603 h 6281670"/>
                <a:gd name="connsiteX283" fmla="*/ 7086824 w 8613217"/>
                <a:gd name="connsiteY283" fmla="*/ 4811369 h 6281670"/>
                <a:gd name="connsiteX284" fmla="*/ 7489959 w 8613217"/>
                <a:gd name="connsiteY284" fmla="*/ 4805311 h 6281670"/>
                <a:gd name="connsiteX285" fmla="*/ 7516880 w 8613217"/>
                <a:gd name="connsiteY285" fmla="*/ 4801946 h 6281670"/>
                <a:gd name="connsiteX286" fmla="*/ 7536397 w 8613217"/>
                <a:gd name="connsiteY286" fmla="*/ 4800600 h 6281670"/>
                <a:gd name="connsiteX287" fmla="*/ 7619850 w 8613217"/>
                <a:gd name="connsiteY287" fmla="*/ 4791178 h 6281670"/>
                <a:gd name="connsiteX288" fmla="*/ 7661577 w 8613217"/>
                <a:gd name="connsiteY288" fmla="*/ 4813388 h 6281670"/>
                <a:gd name="connsiteX289" fmla="*/ 7920014 w 8613217"/>
                <a:gd name="connsiteY289" fmla="*/ 5004523 h 6281670"/>
                <a:gd name="connsiteX290" fmla="*/ 8354780 w 8613217"/>
                <a:gd name="connsiteY290" fmla="*/ 4830886 h 6281670"/>
                <a:gd name="connsiteX291" fmla="*/ 8579567 w 8613217"/>
                <a:gd name="connsiteY291" fmla="*/ 4409580 h 6281670"/>
                <a:gd name="connsiteX292" fmla="*/ 8613217 w 8613217"/>
                <a:gd name="connsiteY292" fmla="*/ 4250076 h 6281670"/>
                <a:gd name="connsiteX293" fmla="*/ 8613217 w 8613217"/>
                <a:gd name="connsiteY293" fmla="*/ 4196235 h 6281670"/>
                <a:gd name="connsiteX294" fmla="*/ 8420062 w 8613217"/>
                <a:gd name="connsiteY294" fmla="*/ 4211041 h 6281670"/>
                <a:gd name="connsiteX295" fmla="*/ 4571776 w 8613217"/>
                <a:gd name="connsiteY295" fmla="*/ 915970 h 6281670"/>
                <a:gd name="connsiteX296" fmla="*/ 4583890 w 8613217"/>
                <a:gd name="connsiteY296" fmla="*/ 888377 h 6281670"/>
                <a:gd name="connsiteX297" fmla="*/ 4571776 w 8613217"/>
                <a:gd name="connsiteY297" fmla="*/ 915970 h 6281670"/>
                <a:gd name="connsiteX298" fmla="*/ 2362948 w 8613217"/>
                <a:gd name="connsiteY298" fmla="*/ 965100 h 6281670"/>
                <a:gd name="connsiteX299" fmla="*/ 2363621 w 8613217"/>
                <a:gd name="connsiteY299" fmla="*/ 962408 h 6281670"/>
                <a:gd name="connsiteX300" fmla="*/ 2368332 w 8613217"/>
                <a:gd name="connsiteY300" fmla="*/ 967119 h 6281670"/>
                <a:gd name="connsiteX301" fmla="*/ 2362948 w 8613217"/>
                <a:gd name="connsiteY301" fmla="*/ 965100 h 6281670"/>
                <a:gd name="connsiteX302" fmla="*/ 2435633 w 8613217"/>
                <a:gd name="connsiteY302" fmla="*/ 1055284 h 6281670"/>
                <a:gd name="connsiteX303" fmla="*/ 2426211 w 8613217"/>
                <a:gd name="connsiteY303" fmla="*/ 1053265 h 6281670"/>
                <a:gd name="connsiteX304" fmla="*/ 2370351 w 8613217"/>
                <a:gd name="connsiteY304" fmla="*/ 968465 h 6281670"/>
                <a:gd name="connsiteX305" fmla="*/ 2432268 w 8613217"/>
                <a:gd name="connsiteY305" fmla="*/ 1045862 h 6281670"/>
                <a:gd name="connsiteX306" fmla="*/ 2435633 w 8613217"/>
                <a:gd name="connsiteY306" fmla="*/ 1055284 h 6281670"/>
                <a:gd name="connsiteX307" fmla="*/ 695895 w 8613217"/>
                <a:gd name="connsiteY307" fmla="*/ 1016922 h 6281670"/>
                <a:gd name="connsiteX308" fmla="*/ 692530 w 8613217"/>
                <a:gd name="connsiteY308" fmla="*/ 1005481 h 6281670"/>
                <a:gd name="connsiteX309" fmla="*/ 695895 w 8613217"/>
                <a:gd name="connsiteY309" fmla="*/ 1016922 h 6281670"/>
                <a:gd name="connsiteX310" fmla="*/ 4511205 w 8613217"/>
                <a:gd name="connsiteY310" fmla="*/ 6014042 h 6281670"/>
                <a:gd name="connsiteX311" fmla="*/ 4537452 w 8613217"/>
                <a:gd name="connsiteY311" fmla="*/ 5944049 h 6281670"/>
                <a:gd name="connsiteX312" fmla="*/ 4511205 w 8613217"/>
                <a:gd name="connsiteY312" fmla="*/ 6014042 h 6281670"/>
                <a:gd name="connsiteX313" fmla="*/ 4750797 w 8613217"/>
                <a:gd name="connsiteY313" fmla="*/ 5917128 h 6281670"/>
                <a:gd name="connsiteX314" fmla="*/ 4741375 w 8613217"/>
                <a:gd name="connsiteY314" fmla="*/ 5939338 h 6281670"/>
                <a:gd name="connsiteX315" fmla="*/ 4732626 w 8613217"/>
                <a:gd name="connsiteY315" fmla="*/ 5935300 h 6281670"/>
                <a:gd name="connsiteX316" fmla="*/ 4727915 w 8613217"/>
                <a:gd name="connsiteY316" fmla="*/ 5907706 h 6281670"/>
                <a:gd name="connsiteX317" fmla="*/ 4750797 w 8613217"/>
                <a:gd name="connsiteY317" fmla="*/ 5875402 h 6281670"/>
                <a:gd name="connsiteX318" fmla="*/ 4750797 w 8613217"/>
                <a:gd name="connsiteY318" fmla="*/ 5917128 h 6281670"/>
                <a:gd name="connsiteX319" fmla="*/ 4875978 w 8613217"/>
                <a:gd name="connsiteY319" fmla="*/ 5457461 h 6281670"/>
                <a:gd name="connsiteX320" fmla="*/ 4616868 w 8613217"/>
                <a:gd name="connsiteY320" fmla="*/ 5877421 h 6281670"/>
                <a:gd name="connsiteX321" fmla="*/ 4562354 w 8613217"/>
                <a:gd name="connsiteY321" fmla="*/ 5884824 h 6281670"/>
                <a:gd name="connsiteX322" fmla="*/ 4880015 w 8613217"/>
                <a:gd name="connsiteY322" fmla="*/ 5419772 h 6281670"/>
                <a:gd name="connsiteX323" fmla="*/ 4875978 w 8613217"/>
                <a:gd name="connsiteY323" fmla="*/ 5457461 h 6281670"/>
                <a:gd name="connsiteX324" fmla="*/ 5020675 w 8613217"/>
                <a:gd name="connsiteY324" fmla="*/ 5141145 h 6281670"/>
                <a:gd name="connsiteX325" fmla="*/ 4989717 w 8613217"/>
                <a:gd name="connsiteY325" fmla="*/ 5179506 h 6281670"/>
                <a:gd name="connsiteX326" fmla="*/ 4445922 w 8613217"/>
                <a:gd name="connsiteY326" fmla="*/ 5878767 h 6281670"/>
                <a:gd name="connsiteX327" fmla="*/ 4415637 w 8613217"/>
                <a:gd name="connsiteY327" fmla="*/ 5953471 h 6281670"/>
                <a:gd name="connsiteX328" fmla="*/ 4357085 w 8613217"/>
                <a:gd name="connsiteY328" fmla="*/ 6075286 h 6281670"/>
                <a:gd name="connsiteX329" fmla="*/ 4338240 w 8613217"/>
                <a:gd name="connsiteY329" fmla="*/ 6125762 h 6281670"/>
                <a:gd name="connsiteX330" fmla="*/ 4322761 w 8613217"/>
                <a:gd name="connsiteY330" fmla="*/ 6080671 h 6281670"/>
                <a:gd name="connsiteX331" fmla="*/ 4306609 w 8613217"/>
                <a:gd name="connsiteY331" fmla="*/ 6061826 h 6281670"/>
                <a:gd name="connsiteX332" fmla="*/ 4295168 w 8613217"/>
                <a:gd name="connsiteY332" fmla="*/ 6082689 h 6281670"/>
                <a:gd name="connsiteX333" fmla="*/ 4292475 w 8613217"/>
                <a:gd name="connsiteY333" fmla="*/ 6112302 h 6281670"/>
                <a:gd name="connsiteX334" fmla="*/ 4277669 w 8613217"/>
                <a:gd name="connsiteY334" fmla="*/ 6097496 h 6281670"/>
                <a:gd name="connsiteX335" fmla="*/ 4183447 w 8613217"/>
                <a:gd name="connsiteY335" fmla="*/ 5282478 h 6281670"/>
                <a:gd name="connsiteX336" fmla="*/ 4412945 w 8613217"/>
                <a:gd name="connsiteY336" fmla="*/ 4743394 h 6281670"/>
                <a:gd name="connsiteX337" fmla="*/ 5036828 w 8613217"/>
                <a:gd name="connsiteY337" fmla="*/ 3935106 h 6281670"/>
                <a:gd name="connsiteX338" fmla="*/ 5054999 w 8613217"/>
                <a:gd name="connsiteY338" fmla="*/ 3966064 h 6281670"/>
                <a:gd name="connsiteX339" fmla="*/ 5020675 w 8613217"/>
                <a:gd name="connsiteY339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2113933 w 8613217"/>
                <a:gd name="connsiteY210" fmla="*/ 3072976 h 6281670"/>
                <a:gd name="connsiteX211" fmla="*/ 2257958 w 8613217"/>
                <a:gd name="connsiteY211" fmla="*/ 3064227 h 6281670"/>
                <a:gd name="connsiteX212" fmla="*/ 2262669 w 8613217"/>
                <a:gd name="connsiteY212" fmla="*/ 3072976 h 6281670"/>
                <a:gd name="connsiteX213" fmla="*/ 2434960 w 8613217"/>
                <a:gd name="connsiteY213" fmla="*/ 3101243 h 6281670"/>
                <a:gd name="connsiteX214" fmla="*/ 2635518 w 8613217"/>
                <a:gd name="connsiteY214" fmla="*/ 3164506 h 6281670"/>
                <a:gd name="connsiteX215" fmla="*/ 3038653 w 8613217"/>
                <a:gd name="connsiteY215" fmla="*/ 3453902 h 6281670"/>
                <a:gd name="connsiteX216" fmla="*/ 3580428 w 8613217"/>
                <a:gd name="connsiteY216" fmla="*/ 4087880 h 6281670"/>
                <a:gd name="connsiteX217" fmla="*/ 3776274 w 8613217"/>
                <a:gd name="connsiteY217" fmla="*/ 4626290 h 6281670"/>
                <a:gd name="connsiteX218" fmla="*/ 3813963 w 8613217"/>
                <a:gd name="connsiteY218" fmla="*/ 4802619 h 6281670"/>
                <a:gd name="connsiteX219" fmla="*/ 3811944 w 8613217"/>
                <a:gd name="connsiteY219" fmla="*/ 5407658 h 6281670"/>
                <a:gd name="connsiteX220" fmla="*/ 3881265 w 8613217"/>
                <a:gd name="connsiteY220" fmla="*/ 5874056 h 6281670"/>
                <a:gd name="connsiteX221" fmla="*/ 3879919 w 8613217"/>
                <a:gd name="connsiteY221" fmla="*/ 5898957 h 6281670"/>
                <a:gd name="connsiteX222" fmla="*/ 3757430 w 8613217"/>
                <a:gd name="connsiteY222" fmla="*/ 5946068 h 6281670"/>
                <a:gd name="connsiteX223" fmla="*/ 3743970 w 8613217"/>
                <a:gd name="connsiteY223" fmla="*/ 6053750 h 6281670"/>
                <a:gd name="connsiteX224" fmla="*/ 3803195 w 8613217"/>
                <a:gd name="connsiteY224" fmla="*/ 6092112 h 6281670"/>
                <a:gd name="connsiteX225" fmla="*/ 3896071 w 8613217"/>
                <a:gd name="connsiteY225" fmla="*/ 6023464 h 6281670"/>
                <a:gd name="connsiteX226" fmla="*/ 3920972 w 8613217"/>
                <a:gd name="connsiteY226" fmla="*/ 5996544 h 6281670"/>
                <a:gd name="connsiteX227" fmla="*/ 3918953 w 8613217"/>
                <a:gd name="connsiteY227" fmla="*/ 6053077 h 6281670"/>
                <a:gd name="connsiteX228" fmla="*/ 3931741 w 8613217"/>
                <a:gd name="connsiteY228" fmla="*/ 6077978 h 6281670"/>
                <a:gd name="connsiteX229" fmla="*/ 3951931 w 8613217"/>
                <a:gd name="connsiteY229" fmla="*/ 6055769 h 6281670"/>
                <a:gd name="connsiteX230" fmla="*/ 3972121 w 8613217"/>
                <a:gd name="connsiteY230" fmla="*/ 5988468 h 6281670"/>
                <a:gd name="connsiteX231" fmla="*/ 3994331 w 8613217"/>
                <a:gd name="connsiteY231" fmla="*/ 5968277 h 6281670"/>
                <a:gd name="connsiteX232" fmla="*/ 4005099 w 8613217"/>
                <a:gd name="connsiteY232" fmla="*/ 5995198 h 6281670"/>
                <a:gd name="connsiteX233" fmla="*/ 4071054 w 8613217"/>
                <a:gd name="connsiteY233" fmla="*/ 6040290 h 6281670"/>
                <a:gd name="connsiteX234" fmla="*/ 4100667 w 8613217"/>
                <a:gd name="connsiteY234" fmla="*/ 6026829 h 6281670"/>
                <a:gd name="connsiteX235" fmla="*/ 4110089 w 8613217"/>
                <a:gd name="connsiteY235" fmla="*/ 5993179 h 6281670"/>
                <a:gd name="connsiteX236" fmla="*/ 4124895 w 8613217"/>
                <a:gd name="connsiteY236" fmla="*/ 6032214 h 6281670"/>
                <a:gd name="connsiteX237" fmla="*/ 4117492 w 8613217"/>
                <a:gd name="connsiteY237" fmla="*/ 6106918 h 6281670"/>
                <a:gd name="connsiteX238" fmla="*/ 4080476 w 8613217"/>
                <a:gd name="connsiteY238" fmla="*/ 6141242 h 6281670"/>
                <a:gd name="connsiteX239" fmla="*/ 4176717 w 8613217"/>
                <a:gd name="connsiteY239" fmla="*/ 6189025 h 6281670"/>
                <a:gd name="connsiteX240" fmla="*/ 4170660 w 8613217"/>
                <a:gd name="connsiteY240" fmla="*/ 6271133 h 6281670"/>
                <a:gd name="connsiteX241" fmla="*/ 4195562 w 8613217"/>
                <a:gd name="connsiteY241" fmla="*/ 6277863 h 6281670"/>
                <a:gd name="connsiteX242" fmla="*/ 4261517 w 8613217"/>
                <a:gd name="connsiteY242" fmla="*/ 6267768 h 6281670"/>
                <a:gd name="connsiteX243" fmla="*/ 4289784 w 8613217"/>
                <a:gd name="connsiteY243" fmla="*/ 6247578 h 6281670"/>
                <a:gd name="connsiteX244" fmla="*/ 4295840 w 8613217"/>
                <a:gd name="connsiteY244" fmla="*/ 6204505 h 6281670"/>
                <a:gd name="connsiteX245" fmla="*/ 4305936 w 8613217"/>
                <a:gd name="connsiteY245" fmla="*/ 6182969 h 6281670"/>
                <a:gd name="connsiteX246" fmla="*/ 4324107 w 8613217"/>
                <a:gd name="connsiteY246" fmla="*/ 6199794 h 6281670"/>
                <a:gd name="connsiteX247" fmla="*/ 4336894 w 8613217"/>
                <a:gd name="connsiteY247" fmla="*/ 6230752 h 6281670"/>
                <a:gd name="connsiteX248" fmla="*/ 4342951 w 8613217"/>
                <a:gd name="connsiteY248" fmla="*/ 6226714 h 6281670"/>
                <a:gd name="connsiteX249" fmla="*/ 4369872 w 8613217"/>
                <a:gd name="connsiteY249" fmla="*/ 6185660 h 6281670"/>
                <a:gd name="connsiteX250" fmla="*/ 4382659 w 8613217"/>
                <a:gd name="connsiteY250" fmla="*/ 6234791 h 6281670"/>
                <a:gd name="connsiteX251" fmla="*/ 4406888 w 8613217"/>
                <a:gd name="connsiteY251" fmla="*/ 6265749 h 6281670"/>
                <a:gd name="connsiteX252" fmla="*/ 4484284 w 8613217"/>
                <a:gd name="connsiteY252" fmla="*/ 6275171 h 6281670"/>
                <a:gd name="connsiteX253" fmla="*/ 4499090 w 8613217"/>
                <a:gd name="connsiteY253" fmla="*/ 6272479 h 6281670"/>
                <a:gd name="connsiteX254" fmla="*/ 4512551 w 8613217"/>
                <a:gd name="connsiteY254" fmla="*/ 6181622 h 6281670"/>
                <a:gd name="connsiteX255" fmla="*/ 4572449 w 8613217"/>
                <a:gd name="connsiteY255" fmla="*/ 6153356 h 6281670"/>
                <a:gd name="connsiteX256" fmla="*/ 4575814 w 8613217"/>
                <a:gd name="connsiteY256" fmla="*/ 6127781 h 6281670"/>
                <a:gd name="connsiteX257" fmla="*/ 4538125 w 8613217"/>
                <a:gd name="connsiteY257" fmla="*/ 6076633 h 6281670"/>
                <a:gd name="connsiteX258" fmla="*/ 4536779 w 8613217"/>
                <a:gd name="connsiteY258" fmla="*/ 6042309 h 6281670"/>
                <a:gd name="connsiteX259" fmla="*/ 4573122 w 8613217"/>
                <a:gd name="connsiteY259" fmla="*/ 6032214 h 6281670"/>
                <a:gd name="connsiteX260" fmla="*/ 4637731 w 8613217"/>
                <a:gd name="connsiteY260" fmla="*/ 6051058 h 6281670"/>
                <a:gd name="connsiteX261" fmla="*/ 4665997 w 8613217"/>
                <a:gd name="connsiteY261" fmla="*/ 6029522 h 6281670"/>
                <a:gd name="connsiteX262" fmla="*/ 4665997 w 8613217"/>
                <a:gd name="connsiteY262" fmla="*/ 5985776 h 6281670"/>
                <a:gd name="connsiteX263" fmla="*/ 4681477 w 8613217"/>
                <a:gd name="connsiteY263" fmla="*/ 5966931 h 6281670"/>
                <a:gd name="connsiteX264" fmla="*/ 4701667 w 8613217"/>
                <a:gd name="connsiteY264" fmla="*/ 5981065 h 6281670"/>
                <a:gd name="connsiteX265" fmla="*/ 4724550 w 8613217"/>
                <a:gd name="connsiteY265" fmla="*/ 6054423 h 6281670"/>
                <a:gd name="connsiteX266" fmla="*/ 4743394 w 8613217"/>
                <a:gd name="connsiteY266" fmla="*/ 6073268 h 6281670"/>
                <a:gd name="connsiteX267" fmla="*/ 4752143 w 8613217"/>
                <a:gd name="connsiteY267" fmla="*/ 6050385 h 6281670"/>
                <a:gd name="connsiteX268" fmla="*/ 4752143 w 8613217"/>
                <a:gd name="connsiteY268" fmla="*/ 5996544 h 6281670"/>
                <a:gd name="connsiteX269" fmla="*/ 4800600 w 8613217"/>
                <a:gd name="connsiteY269" fmla="*/ 6046347 h 6281670"/>
                <a:gd name="connsiteX270" fmla="*/ 4859825 w 8613217"/>
                <a:gd name="connsiteY270" fmla="*/ 6088747 h 6281670"/>
                <a:gd name="connsiteX271" fmla="*/ 4932511 w 8613217"/>
                <a:gd name="connsiteY271" fmla="*/ 6036252 h 6281670"/>
                <a:gd name="connsiteX272" fmla="*/ 4919050 w 8613217"/>
                <a:gd name="connsiteY272" fmla="*/ 5940011 h 6281670"/>
                <a:gd name="connsiteX273" fmla="*/ 4830213 w 8613217"/>
                <a:gd name="connsiteY273" fmla="*/ 5933281 h 6281670"/>
                <a:gd name="connsiteX274" fmla="*/ 4779064 w 8613217"/>
                <a:gd name="connsiteY274" fmla="*/ 5876074 h 6281670"/>
                <a:gd name="connsiteX275" fmla="*/ 4778391 w 8613217"/>
                <a:gd name="connsiteY275" fmla="*/ 5829637 h 6281670"/>
                <a:gd name="connsiteX276" fmla="*/ 5091342 w 8613217"/>
                <a:gd name="connsiteY276" fmla="*/ 5236712 h 6281670"/>
                <a:gd name="connsiteX277" fmla="*/ 5116243 w 8613217"/>
                <a:gd name="connsiteY277" fmla="*/ 5202389 h 6281670"/>
                <a:gd name="connsiteX278" fmla="*/ 5269690 w 8613217"/>
                <a:gd name="connsiteY278" fmla="*/ 5086631 h 6281670"/>
                <a:gd name="connsiteX279" fmla="*/ 5744837 w 8613217"/>
                <a:gd name="connsiteY279" fmla="*/ 4795889 h 6281670"/>
                <a:gd name="connsiteX280" fmla="*/ 5814830 w 8613217"/>
                <a:gd name="connsiteY280" fmla="*/ 4775699 h 6281670"/>
                <a:gd name="connsiteX281" fmla="*/ 6103553 w 8613217"/>
                <a:gd name="connsiteY281" fmla="*/ 4765603 h 6281670"/>
                <a:gd name="connsiteX282" fmla="*/ 7086824 w 8613217"/>
                <a:gd name="connsiteY282" fmla="*/ 4811369 h 6281670"/>
                <a:gd name="connsiteX283" fmla="*/ 7489959 w 8613217"/>
                <a:gd name="connsiteY283" fmla="*/ 4805311 h 6281670"/>
                <a:gd name="connsiteX284" fmla="*/ 7516880 w 8613217"/>
                <a:gd name="connsiteY284" fmla="*/ 4801946 h 6281670"/>
                <a:gd name="connsiteX285" fmla="*/ 7536397 w 8613217"/>
                <a:gd name="connsiteY285" fmla="*/ 4800600 h 6281670"/>
                <a:gd name="connsiteX286" fmla="*/ 7619850 w 8613217"/>
                <a:gd name="connsiteY286" fmla="*/ 4791178 h 6281670"/>
                <a:gd name="connsiteX287" fmla="*/ 7661577 w 8613217"/>
                <a:gd name="connsiteY287" fmla="*/ 4813388 h 6281670"/>
                <a:gd name="connsiteX288" fmla="*/ 7920014 w 8613217"/>
                <a:gd name="connsiteY288" fmla="*/ 5004523 h 6281670"/>
                <a:gd name="connsiteX289" fmla="*/ 8354780 w 8613217"/>
                <a:gd name="connsiteY289" fmla="*/ 4830886 h 6281670"/>
                <a:gd name="connsiteX290" fmla="*/ 8579567 w 8613217"/>
                <a:gd name="connsiteY290" fmla="*/ 4409580 h 6281670"/>
                <a:gd name="connsiteX291" fmla="*/ 8613217 w 8613217"/>
                <a:gd name="connsiteY291" fmla="*/ 4250076 h 6281670"/>
                <a:gd name="connsiteX292" fmla="*/ 8613217 w 8613217"/>
                <a:gd name="connsiteY292" fmla="*/ 4196235 h 6281670"/>
                <a:gd name="connsiteX293" fmla="*/ 8420062 w 8613217"/>
                <a:gd name="connsiteY293" fmla="*/ 4211041 h 6281670"/>
                <a:gd name="connsiteX294" fmla="*/ 4571776 w 8613217"/>
                <a:gd name="connsiteY294" fmla="*/ 915970 h 6281670"/>
                <a:gd name="connsiteX295" fmla="*/ 4583890 w 8613217"/>
                <a:gd name="connsiteY295" fmla="*/ 888377 h 6281670"/>
                <a:gd name="connsiteX296" fmla="*/ 4571776 w 8613217"/>
                <a:gd name="connsiteY296" fmla="*/ 915970 h 6281670"/>
                <a:gd name="connsiteX297" fmla="*/ 2362948 w 8613217"/>
                <a:gd name="connsiteY297" fmla="*/ 965100 h 6281670"/>
                <a:gd name="connsiteX298" fmla="*/ 2363621 w 8613217"/>
                <a:gd name="connsiteY298" fmla="*/ 962408 h 6281670"/>
                <a:gd name="connsiteX299" fmla="*/ 2368332 w 8613217"/>
                <a:gd name="connsiteY299" fmla="*/ 967119 h 6281670"/>
                <a:gd name="connsiteX300" fmla="*/ 2362948 w 8613217"/>
                <a:gd name="connsiteY300" fmla="*/ 965100 h 6281670"/>
                <a:gd name="connsiteX301" fmla="*/ 2435633 w 8613217"/>
                <a:gd name="connsiteY301" fmla="*/ 1055284 h 6281670"/>
                <a:gd name="connsiteX302" fmla="*/ 2426211 w 8613217"/>
                <a:gd name="connsiteY302" fmla="*/ 1053265 h 6281670"/>
                <a:gd name="connsiteX303" fmla="*/ 2370351 w 8613217"/>
                <a:gd name="connsiteY303" fmla="*/ 968465 h 6281670"/>
                <a:gd name="connsiteX304" fmla="*/ 2432268 w 8613217"/>
                <a:gd name="connsiteY304" fmla="*/ 1045862 h 6281670"/>
                <a:gd name="connsiteX305" fmla="*/ 2435633 w 8613217"/>
                <a:gd name="connsiteY305" fmla="*/ 1055284 h 6281670"/>
                <a:gd name="connsiteX306" fmla="*/ 695895 w 8613217"/>
                <a:gd name="connsiteY306" fmla="*/ 1016922 h 6281670"/>
                <a:gd name="connsiteX307" fmla="*/ 692530 w 8613217"/>
                <a:gd name="connsiteY307" fmla="*/ 1005481 h 6281670"/>
                <a:gd name="connsiteX308" fmla="*/ 695895 w 8613217"/>
                <a:gd name="connsiteY308" fmla="*/ 1016922 h 6281670"/>
                <a:gd name="connsiteX309" fmla="*/ 4511205 w 8613217"/>
                <a:gd name="connsiteY309" fmla="*/ 6014042 h 6281670"/>
                <a:gd name="connsiteX310" fmla="*/ 4537452 w 8613217"/>
                <a:gd name="connsiteY310" fmla="*/ 5944049 h 6281670"/>
                <a:gd name="connsiteX311" fmla="*/ 4511205 w 8613217"/>
                <a:gd name="connsiteY311" fmla="*/ 6014042 h 6281670"/>
                <a:gd name="connsiteX312" fmla="*/ 4750797 w 8613217"/>
                <a:gd name="connsiteY312" fmla="*/ 5917128 h 6281670"/>
                <a:gd name="connsiteX313" fmla="*/ 4741375 w 8613217"/>
                <a:gd name="connsiteY313" fmla="*/ 5939338 h 6281670"/>
                <a:gd name="connsiteX314" fmla="*/ 4732626 w 8613217"/>
                <a:gd name="connsiteY314" fmla="*/ 5935300 h 6281670"/>
                <a:gd name="connsiteX315" fmla="*/ 4727915 w 8613217"/>
                <a:gd name="connsiteY315" fmla="*/ 5907706 h 6281670"/>
                <a:gd name="connsiteX316" fmla="*/ 4750797 w 8613217"/>
                <a:gd name="connsiteY316" fmla="*/ 5875402 h 6281670"/>
                <a:gd name="connsiteX317" fmla="*/ 4750797 w 8613217"/>
                <a:gd name="connsiteY317" fmla="*/ 5917128 h 6281670"/>
                <a:gd name="connsiteX318" fmla="*/ 4875978 w 8613217"/>
                <a:gd name="connsiteY318" fmla="*/ 5457461 h 6281670"/>
                <a:gd name="connsiteX319" fmla="*/ 4616868 w 8613217"/>
                <a:gd name="connsiteY319" fmla="*/ 5877421 h 6281670"/>
                <a:gd name="connsiteX320" fmla="*/ 4562354 w 8613217"/>
                <a:gd name="connsiteY320" fmla="*/ 5884824 h 6281670"/>
                <a:gd name="connsiteX321" fmla="*/ 4880015 w 8613217"/>
                <a:gd name="connsiteY321" fmla="*/ 5419772 h 6281670"/>
                <a:gd name="connsiteX322" fmla="*/ 4875978 w 8613217"/>
                <a:gd name="connsiteY322" fmla="*/ 5457461 h 6281670"/>
                <a:gd name="connsiteX323" fmla="*/ 5020675 w 8613217"/>
                <a:gd name="connsiteY323" fmla="*/ 5141145 h 6281670"/>
                <a:gd name="connsiteX324" fmla="*/ 4989717 w 8613217"/>
                <a:gd name="connsiteY324" fmla="*/ 5179506 h 6281670"/>
                <a:gd name="connsiteX325" fmla="*/ 4445922 w 8613217"/>
                <a:gd name="connsiteY325" fmla="*/ 5878767 h 6281670"/>
                <a:gd name="connsiteX326" fmla="*/ 4415637 w 8613217"/>
                <a:gd name="connsiteY326" fmla="*/ 5953471 h 6281670"/>
                <a:gd name="connsiteX327" fmla="*/ 4357085 w 8613217"/>
                <a:gd name="connsiteY327" fmla="*/ 6075286 h 6281670"/>
                <a:gd name="connsiteX328" fmla="*/ 4338240 w 8613217"/>
                <a:gd name="connsiteY328" fmla="*/ 6125762 h 6281670"/>
                <a:gd name="connsiteX329" fmla="*/ 4322761 w 8613217"/>
                <a:gd name="connsiteY329" fmla="*/ 6080671 h 6281670"/>
                <a:gd name="connsiteX330" fmla="*/ 4306609 w 8613217"/>
                <a:gd name="connsiteY330" fmla="*/ 6061826 h 6281670"/>
                <a:gd name="connsiteX331" fmla="*/ 4295168 w 8613217"/>
                <a:gd name="connsiteY331" fmla="*/ 6082689 h 6281670"/>
                <a:gd name="connsiteX332" fmla="*/ 4292475 w 8613217"/>
                <a:gd name="connsiteY332" fmla="*/ 6112302 h 6281670"/>
                <a:gd name="connsiteX333" fmla="*/ 4277669 w 8613217"/>
                <a:gd name="connsiteY333" fmla="*/ 6097496 h 6281670"/>
                <a:gd name="connsiteX334" fmla="*/ 4183447 w 8613217"/>
                <a:gd name="connsiteY334" fmla="*/ 5282478 h 6281670"/>
                <a:gd name="connsiteX335" fmla="*/ 4412945 w 8613217"/>
                <a:gd name="connsiteY335" fmla="*/ 4743394 h 6281670"/>
                <a:gd name="connsiteX336" fmla="*/ 5036828 w 8613217"/>
                <a:gd name="connsiteY336" fmla="*/ 3935106 h 6281670"/>
                <a:gd name="connsiteX337" fmla="*/ 5054999 w 8613217"/>
                <a:gd name="connsiteY337" fmla="*/ 3966064 h 6281670"/>
                <a:gd name="connsiteX338" fmla="*/ 5020675 w 8613217"/>
                <a:gd name="connsiteY338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2113933 w 8613217"/>
                <a:gd name="connsiteY210" fmla="*/ 3072976 h 6281670"/>
                <a:gd name="connsiteX211" fmla="*/ 2257958 w 8613217"/>
                <a:gd name="connsiteY211" fmla="*/ 3064227 h 6281670"/>
                <a:gd name="connsiteX212" fmla="*/ 2434960 w 8613217"/>
                <a:gd name="connsiteY212" fmla="*/ 3101243 h 6281670"/>
                <a:gd name="connsiteX213" fmla="*/ 2635518 w 8613217"/>
                <a:gd name="connsiteY213" fmla="*/ 3164506 h 6281670"/>
                <a:gd name="connsiteX214" fmla="*/ 3038653 w 8613217"/>
                <a:gd name="connsiteY214" fmla="*/ 3453902 h 6281670"/>
                <a:gd name="connsiteX215" fmla="*/ 3580428 w 8613217"/>
                <a:gd name="connsiteY215" fmla="*/ 4087880 h 6281670"/>
                <a:gd name="connsiteX216" fmla="*/ 3776274 w 8613217"/>
                <a:gd name="connsiteY216" fmla="*/ 4626290 h 6281670"/>
                <a:gd name="connsiteX217" fmla="*/ 3813963 w 8613217"/>
                <a:gd name="connsiteY217" fmla="*/ 4802619 h 6281670"/>
                <a:gd name="connsiteX218" fmla="*/ 3811944 w 8613217"/>
                <a:gd name="connsiteY218" fmla="*/ 5407658 h 6281670"/>
                <a:gd name="connsiteX219" fmla="*/ 3881265 w 8613217"/>
                <a:gd name="connsiteY219" fmla="*/ 5874056 h 6281670"/>
                <a:gd name="connsiteX220" fmla="*/ 3879919 w 8613217"/>
                <a:gd name="connsiteY220" fmla="*/ 5898957 h 6281670"/>
                <a:gd name="connsiteX221" fmla="*/ 3757430 w 8613217"/>
                <a:gd name="connsiteY221" fmla="*/ 5946068 h 6281670"/>
                <a:gd name="connsiteX222" fmla="*/ 3743970 w 8613217"/>
                <a:gd name="connsiteY222" fmla="*/ 6053750 h 6281670"/>
                <a:gd name="connsiteX223" fmla="*/ 3803195 w 8613217"/>
                <a:gd name="connsiteY223" fmla="*/ 6092112 h 6281670"/>
                <a:gd name="connsiteX224" fmla="*/ 3896071 w 8613217"/>
                <a:gd name="connsiteY224" fmla="*/ 6023464 h 6281670"/>
                <a:gd name="connsiteX225" fmla="*/ 3920972 w 8613217"/>
                <a:gd name="connsiteY225" fmla="*/ 5996544 h 6281670"/>
                <a:gd name="connsiteX226" fmla="*/ 3918953 w 8613217"/>
                <a:gd name="connsiteY226" fmla="*/ 6053077 h 6281670"/>
                <a:gd name="connsiteX227" fmla="*/ 3931741 w 8613217"/>
                <a:gd name="connsiteY227" fmla="*/ 6077978 h 6281670"/>
                <a:gd name="connsiteX228" fmla="*/ 3951931 w 8613217"/>
                <a:gd name="connsiteY228" fmla="*/ 6055769 h 6281670"/>
                <a:gd name="connsiteX229" fmla="*/ 3972121 w 8613217"/>
                <a:gd name="connsiteY229" fmla="*/ 5988468 h 6281670"/>
                <a:gd name="connsiteX230" fmla="*/ 3994331 w 8613217"/>
                <a:gd name="connsiteY230" fmla="*/ 5968277 h 6281670"/>
                <a:gd name="connsiteX231" fmla="*/ 4005099 w 8613217"/>
                <a:gd name="connsiteY231" fmla="*/ 5995198 h 6281670"/>
                <a:gd name="connsiteX232" fmla="*/ 4071054 w 8613217"/>
                <a:gd name="connsiteY232" fmla="*/ 6040290 h 6281670"/>
                <a:gd name="connsiteX233" fmla="*/ 4100667 w 8613217"/>
                <a:gd name="connsiteY233" fmla="*/ 6026829 h 6281670"/>
                <a:gd name="connsiteX234" fmla="*/ 4110089 w 8613217"/>
                <a:gd name="connsiteY234" fmla="*/ 5993179 h 6281670"/>
                <a:gd name="connsiteX235" fmla="*/ 4124895 w 8613217"/>
                <a:gd name="connsiteY235" fmla="*/ 6032214 h 6281670"/>
                <a:gd name="connsiteX236" fmla="*/ 4117492 w 8613217"/>
                <a:gd name="connsiteY236" fmla="*/ 6106918 h 6281670"/>
                <a:gd name="connsiteX237" fmla="*/ 4080476 w 8613217"/>
                <a:gd name="connsiteY237" fmla="*/ 6141242 h 6281670"/>
                <a:gd name="connsiteX238" fmla="*/ 4176717 w 8613217"/>
                <a:gd name="connsiteY238" fmla="*/ 6189025 h 6281670"/>
                <a:gd name="connsiteX239" fmla="*/ 4170660 w 8613217"/>
                <a:gd name="connsiteY239" fmla="*/ 6271133 h 6281670"/>
                <a:gd name="connsiteX240" fmla="*/ 4195562 w 8613217"/>
                <a:gd name="connsiteY240" fmla="*/ 6277863 h 6281670"/>
                <a:gd name="connsiteX241" fmla="*/ 4261517 w 8613217"/>
                <a:gd name="connsiteY241" fmla="*/ 6267768 h 6281670"/>
                <a:gd name="connsiteX242" fmla="*/ 4289784 w 8613217"/>
                <a:gd name="connsiteY242" fmla="*/ 6247578 h 6281670"/>
                <a:gd name="connsiteX243" fmla="*/ 4295840 w 8613217"/>
                <a:gd name="connsiteY243" fmla="*/ 6204505 h 6281670"/>
                <a:gd name="connsiteX244" fmla="*/ 4305936 w 8613217"/>
                <a:gd name="connsiteY244" fmla="*/ 6182969 h 6281670"/>
                <a:gd name="connsiteX245" fmla="*/ 4324107 w 8613217"/>
                <a:gd name="connsiteY245" fmla="*/ 6199794 h 6281670"/>
                <a:gd name="connsiteX246" fmla="*/ 4336894 w 8613217"/>
                <a:gd name="connsiteY246" fmla="*/ 6230752 h 6281670"/>
                <a:gd name="connsiteX247" fmla="*/ 4342951 w 8613217"/>
                <a:gd name="connsiteY247" fmla="*/ 6226714 h 6281670"/>
                <a:gd name="connsiteX248" fmla="*/ 4369872 w 8613217"/>
                <a:gd name="connsiteY248" fmla="*/ 6185660 h 6281670"/>
                <a:gd name="connsiteX249" fmla="*/ 4382659 w 8613217"/>
                <a:gd name="connsiteY249" fmla="*/ 6234791 h 6281670"/>
                <a:gd name="connsiteX250" fmla="*/ 4406888 w 8613217"/>
                <a:gd name="connsiteY250" fmla="*/ 6265749 h 6281670"/>
                <a:gd name="connsiteX251" fmla="*/ 4484284 w 8613217"/>
                <a:gd name="connsiteY251" fmla="*/ 6275171 h 6281670"/>
                <a:gd name="connsiteX252" fmla="*/ 4499090 w 8613217"/>
                <a:gd name="connsiteY252" fmla="*/ 6272479 h 6281670"/>
                <a:gd name="connsiteX253" fmla="*/ 4512551 w 8613217"/>
                <a:gd name="connsiteY253" fmla="*/ 6181622 h 6281670"/>
                <a:gd name="connsiteX254" fmla="*/ 4572449 w 8613217"/>
                <a:gd name="connsiteY254" fmla="*/ 6153356 h 6281670"/>
                <a:gd name="connsiteX255" fmla="*/ 4575814 w 8613217"/>
                <a:gd name="connsiteY255" fmla="*/ 6127781 h 6281670"/>
                <a:gd name="connsiteX256" fmla="*/ 4538125 w 8613217"/>
                <a:gd name="connsiteY256" fmla="*/ 6076633 h 6281670"/>
                <a:gd name="connsiteX257" fmla="*/ 4536779 w 8613217"/>
                <a:gd name="connsiteY257" fmla="*/ 6042309 h 6281670"/>
                <a:gd name="connsiteX258" fmla="*/ 4573122 w 8613217"/>
                <a:gd name="connsiteY258" fmla="*/ 6032214 h 6281670"/>
                <a:gd name="connsiteX259" fmla="*/ 4637731 w 8613217"/>
                <a:gd name="connsiteY259" fmla="*/ 6051058 h 6281670"/>
                <a:gd name="connsiteX260" fmla="*/ 4665997 w 8613217"/>
                <a:gd name="connsiteY260" fmla="*/ 6029522 h 6281670"/>
                <a:gd name="connsiteX261" fmla="*/ 4665997 w 8613217"/>
                <a:gd name="connsiteY261" fmla="*/ 5985776 h 6281670"/>
                <a:gd name="connsiteX262" fmla="*/ 4681477 w 8613217"/>
                <a:gd name="connsiteY262" fmla="*/ 5966931 h 6281670"/>
                <a:gd name="connsiteX263" fmla="*/ 4701667 w 8613217"/>
                <a:gd name="connsiteY263" fmla="*/ 5981065 h 6281670"/>
                <a:gd name="connsiteX264" fmla="*/ 4724550 w 8613217"/>
                <a:gd name="connsiteY264" fmla="*/ 6054423 h 6281670"/>
                <a:gd name="connsiteX265" fmla="*/ 4743394 w 8613217"/>
                <a:gd name="connsiteY265" fmla="*/ 6073268 h 6281670"/>
                <a:gd name="connsiteX266" fmla="*/ 4752143 w 8613217"/>
                <a:gd name="connsiteY266" fmla="*/ 6050385 h 6281670"/>
                <a:gd name="connsiteX267" fmla="*/ 4752143 w 8613217"/>
                <a:gd name="connsiteY267" fmla="*/ 5996544 h 6281670"/>
                <a:gd name="connsiteX268" fmla="*/ 4800600 w 8613217"/>
                <a:gd name="connsiteY268" fmla="*/ 6046347 h 6281670"/>
                <a:gd name="connsiteX269" fmla="*/ 4859825 w 8613217"/>
                <a:gd name="connsiteY269" fmla="*/ 6088747 h 6281670"/>
                <a:gd name="connsiteX270" fmla="*/ 4932511 w 8613217"/>
                <a:gd name="connsiteY270" fmla="*/ 6036252 h 6281670"/>
                <a:gd name="connsiteX271" fmla="*/ 4919050 w 8613217"/>
                <a:gd name="connsiteY271" fmla="*/ 5940011 h 6281670"/>
                <a:gd name="connsiteX272" fmla="*/ 4830213 w 8613217"/>
                <a:gd name="connsiteY272" fmla="*/ 5933281 h 6281670"/>
                <a:gd name="connsiteX273" fmla="*/ 4779064 w 8613217"/>
                <a:gd name="connsiteY273" fmla="*/ 5876074 h 6281670"/>
                <a:gd name="connsiteX274" fmla="*/ 4778391 w 8613217"/>
                <a:gd name="connsiteY274" fmla="*/ 5829637 h 6281670"/>
                <a:gd name="connsiteX275" fmla="*/ 5091342 w 8613217"/>
                <a:gd name="connsiteY275" fmla="*/ 5236712 h 6281670"/>
                <a:gd name="connsiteX276" fmla="*/ 5116243 w 8613217"/>
                <a:gd name="connsiteY276" fmla="*/ 5202389 h 6281670"/>
                <a:gd name="connsiteX277" fmla="*/ 5269690 w 8613217"/>
                <a:gd name="connsiteY277" fmla="*/ 5086631 h 6281670"/>
                <a:gd name="connsiteX278" fmla="*/ 5744837 w 8613217"/>
                <a:gd name="connsiteY278" fmla="*/ 4795889 h 6281670"/>
                <a:gd name="connsiteX279" fmla="*/ 5814830 w 8613217"/>
                <a:gd name="connsiteY279" fmla="*/ 4775699 h 6281670"/>
                <a:gd name="connsiteX280" fmla="*/ 6103553 w 8613217"/>
                <a:gd name="connsiteY280" fmla="*/ 4765603 h 6281670"/>
                <a:gd name="connsiteX281" fmla="*/ 7086824 w 8613217"/>
                <a:gd name="connsiteY281" fmla="*/ 4811369 h 6281670"/>
                <a:gd name="connsiteX282" fmla="*/ 7489959 w 8613217"/>
                <a:gd name="connsiteY282" fmla="*/ 4805311 h 6281670"/>
                <a:gd name="connsiteX283" fmla="*/ 7516880 w 8613217"/>
                <a:gd name="connsiteY283" fmla="*/ 4801946 h 6281670"/>
                <a:gd name="connsiteX284" fmla="*/ 7536397 w 8613217"/>
                <a:gd name="connsiteY284" fmla="*/ 4800600 h 6281670"/>
                <a:gd name="connsiteX285" fmla="*/ 7619850 w 8613217"/>
                <a:gd name="connsiteY285" fmla="*/ 4791178 h 6281670"/>
                <a:gd name="connsiteX286" fmla="*/ 7661577 w 8613217"/>
                <a:gd name="connsiteY286" fmla="*/ 4813388 h 6281670"/>
                <a:gd name="connsiteX287" fmla="*/ 7920014 w 8613217"/>
                <a:gd name="connsiteY287" fmla="*/ 5004523 h 6281670"/>
                <a:gd name="connsiteX288" fmla="*/ 8354780 w 8613217"/>
                <a:gd name="connsiteY288" fmla="*/ 4830886 h 6281670"/>
                <a:gd name="connsiteX289" fmla="*/ 8579567 w 8613217"/>
                <a:gd name="connsiteY289" fmla="*/ 4409580 h 6281670"/>
                <a:gd name="connsiteX290" fmla="*/ 8613217 w 8613217"/>
                <a:gd name="connsiteY290" fmla="*/ 4250076 h 6281670"/>
                <a:gd name="connsiteX291" fmla="*/ 8613217 w 8613217"/>
                <a:gd name="connsiteY291" fmla="*/ 4196235 h 6281670"/>
                <a:gd name="connsiteX292" fmla="*/ 8420062 w 8613217"/>
                <a:gd name="connsiteY292" fmla="*/ 4211041 h 6281670"/>
                <a:gd name="connsiteX293" fmla="*/ 4571776 w 8613217"/>
                <a:gd name="connsiteY293" fmla="*/ 915970 h 6281670"/>
                <a:gd name="connsiteX294" fmla="*/ 4583890 w 8613217"/>
                <a:gd name="connsiteY294" fmla="*/ 888377 h 6281670"/>
                <a:gd name="connsiteX295" fmla="*/ 4571776 w 8613217"/>
                <a:gd name="connsiteY295" fmla="*/ 915970 h 6281670"/>
                <a:gd name="connsiteX296" fmla="*/ 2362948 w 8613217"/>
                <a:gd name="connsiteY296" fmla="*/ 965100 h 6281670"/>
                <a:gd name="connsiteX297" fmla="*/ 2363621 w 8613217"/>
                <a:gd name="connsiteY297" fmla="*/ 962408 h 6281670"/>
                <a:gd name="connsiteX298" fmla="*/ 2368332 w 8613217"/>
                <a:gd name="connsiteY298" fmla="*/ 967119 h 6281670"/>
                <a:gd name="connsiteX299" fmla="*/ 2362948 w 8613217"/>
                <a:gd name="connsiteY299" fmla="*/ 965100 h 6281670"/>
                <a:gd name="connsiteX300" fmla="*/ 2435633 w 8613217"/>
                <a:gd name="connsiteY300" fmla="*/ 1055284 h 6281670"/>
                <a:gd name="connsiteX301" fmla="*/ 2426211 w 8613217"/>
                <a:gd name="connsiteY301" fmla="*/ 1053265 h 6281670"/>
                <a:gd name="connsiteX302" fmla="*/ 2370351 w 8613217"/>
                <a:gd name="connsiteY302" fmla="*/ 968465 h 6281670"/>
                <a:gd name="connsiteX303" fmla="*/ 2432268 w 8613217"/>
                <a:gd name="connsiteY303" fmla="*/ 1045862 h 6281670"/>
                <a:gd name="connsiteX304" fmla="*/ 2435633 w 8613217"/>
                <a:gd name="connsiteY304" fmla="*/ 1055284 h 6281670"/>
                <a:gd name="connsiteX305" fmla="*/ 695895 w 8613217"/>
                <a:gd name="connsiteY305" fmla="*/ 1016922 h 6281670"/>
                <a:gd name="connsiteX306" fmla="*/ 692530 w 8613217"/>
                <a:gd name="connsiteY306" fmla="*/ 1005481 h 6281670"/>
                <a:gd name="connsiteX307" fmla="*/ 695895 w 8613217"/>
                <a:gd name="connsiteY307" fmla="*/ 1016922 h 6281670"/>
                <a:gd name="connsiteX308" fmla="*/ 4511205 w 8613217"/>
                <a:gd name="connsiteY308" fmla="*/ 6014042 h 6281670"/>
                <a:gd name="connsiteX309" fmla="*/ 4537452 w 8613217"/>
                <a:gd name="connsiteY309" fmla="*/ 5944049 h 6281670"/>
                <a:gd name="connsiteX310" fmla="*/ 4511205 w 8613217"/>
                <a:gd name="connsiteY310" fmla="*/ 6014042 h 6281670"/>
                <a:gd name="connsiteX311" fmla="*/ 4750797 w 8613217"/>
                <a:gd name="connsiteY311" fmla="*/ 5917128 h 6281670"/>
                <a:gd name="connsiteX312" fmla="*/ 4741375 w 8613217"/>
                <a:gd name="connsiteY312" fmla="*/ 5939338 h 6281670"/>
                <a:gd name="connsiteX313" fmla="*/ 4732626 w 8613217"/>
                <a:gd name="connsiteY313" fmla="*/ 5935300 h 6281670"/>
                <a:gd name="connsiteX314" fmla="*/ 4727915 w 8613217"/>
                <a:gd name="connsiteY314" fmla="*/ 5907706 h 6281670"/>
                <a:gd name="connsiteX315" fmla="*/ 4750797 w 8613217"/>
                <a:gd name="connsiteY315" fmla="*/ 5875402 h 6281670"/>
                <a:gd name="connsiteX316" fmla="*/ 4750797 w 8613217"/>
                <a:gd name="connsiteY316" fmla="*/ 5917128 h 6281670"/>
                <a:gd name="connsiteX317" fmla="*/ 4875978 w 8613217"/>
                <a:gd name="connsiteY317" fmla="*/ 5457461 h 6281670"/>
                <a:gd name="connsiteX318" fmla="*/ 4616868 w 8613217"/>
                <a:gd name="connsiteY318" fmla="*/ 5877421 h 6281670"/>
                <a:gd name="connsiteX319" fmla="*/ 4562354 w 8613217"/>
                <a:gd name="connsiteY319" fmla="*/ 5884824 h 6281670"/>
                <a:gd name="connsiteX320" fmla="*/ 4880015 w 8613217"/>
                <a:gd name="connsiteY320" fmla="*/ 5419772 h 6281670"/>
                <a:gd name="connsiteX321" fmla="*/ 4875978 w 8613217"/>
                <a:gd name="connsiteY321" fmla="*/ 5457461 h 6281670"/>
                <a:gd name="connsiteX322" fmla="*/ 5020675 w 8613217"/>
                <a:gd name="connsiteY322" fmla="*/ 5141145 h 6281670"/>
                <a:gd name="connsiteX323" fmla="*/ 4989717 w 8613217"/>
                <a:gd name="connsiteY323" fmla="*/ 5179506 h 6281670"/>
                <a:gd name="connsiteX324" fmla="*/ 4445922 w 8613217"/>
                <a:gd name="connsiteY324" fmla="*/ 5878767 h 6281670"/>
                <a:gd name="connsiteX325" fmla="*/ 4415637 w 8613217"/>
                <a:gd name="connsiteY325" fmla="*/ 5953471 h 6281670"/>
                <a:gd name="connsiteX326" fmla="*/ 4357085 w 8613217"/>
                <a:gd name="connsiteY326" fmla="*/ 6075286 h 6281670"/>
                <a:gd name="connsiteX327" fmla="*/ 4338240 w 8613217"/>
                <a:gd name="connsiteY327" fmla="*/ 6125762 h 6281670"/>
                <a:gd name="connsiteX328" fmla="*/ 4322761 w 8613217"/>
                <a:gd name="connsiteY328" fmla="*/ 6080671 h 6281670"/>
                <a:gd name="connsiteX329" fmla="*/ 4306609 w 8613217"/>
                <a:gd name="connsiteY329" fmla="*/ 6061826 h 6281670"/>
                <a:gd name="connsiteX330" fmla="*/ 4295168 w 8613217"/>
                <a:gd name="connsiteY330" fmla="*/ 6082689 h 6281670"/>
                <a:gd name="connsiteX331" fmla="*/ 4292475 w 8613217"/>
                <a:gd name="connsiteY331" fmla="*/ 6112302 h 6281670"/>
                <a:gd name="connsiteX332" fmla="*/ 4277669 w 8613217"/>
                <a:gd name="connsiteY332" fmla="*/ 6097496 h 6281670"/>
                <a:gd name="connsiteX333" fmla="*/ 4183447 w 8613217"/>
                <a:gd name="connsiteY333" fmla="*/ 5282478 h 6281670"/>
                <a:gd name="connsiteX334" fmla="*/ 4412945 w 8613217"/>
                <a:gd name="connsiteY334" fmla="*/ 4743394 h 6281670"/>
                <a:gd name="connsiteX335" fmla="*/ 5036828 w 8613217"/>
                <a:gd name="connsiteY335" fmla="*/ 3935106 h 6281670"/>
                <a:gd name="connsiteX336" fmla="*/ 5054999 w 8613217"/>
                <a:gd name="connsiteY336" fmla="*/ 3966064 h 6281670"/>
                <a:gd name="connsiteX337" fmla="*/ 5020675 w 8613217"/>
                <a:gd name="connsiteY337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266034 w 8613217"/>
                <a:gd name="connsiteY188" fmla="*/ 2967313 h 6281670"/>
                <a:gd name="connsiteX189" fmla="*/ 1817807 w 8613217"/>
                <a:gd name="connsiteY189" fmla="*/ 3025866 h 6281670"/>
                <a:gd name="connsiteX190" fmla="*/ 1007500 w 8613217"/>
                <a:gd name="connsiteY190" fmla="*/ 3309877 h 6281670"/>
                <a:gd name="connsiteX191" fmla="*/ 960389 w 8613217"/>
                <a:gd name="connsiteY191" fmla="*/ 3293725 h 6281670"/>
                <a:gd name="connsiteX192" fmla="*/ 446207 w 8613217"/>
                <a:gd name="connsiteY192" fmla="*/ 3134221 h 6281670"/>
                <a:gd name="connsiteX193" fmla="*/ 217383 w 8613217"/>
                <a:gd name="connsiteY193" fmla="*/ 3227096 h 6281670"/>
                <a:gd name="connsiteX194" fmla="*/ 0 w 8613217"/>
                <a:gd name="connsiteY194" fmla="*/ 3236518 h 6281670"/>
                <a:gd name="connsiteX195" fmla="*/ 0 w 8613217"/>
                <a:gd name="connsiteY195" fmla="*/ 3330740 h 6281670"/>
                <a:gd name="connsiteX196" fmla="*/ 9422 w 8613217"/>
                <a:gd name="connsiteY196" fmla="*/ 3346892 h 6281670"/>
                <a:gd name="connsiteX197" fmla="*/ 255072 w 8613217"/>
                <a:gd name="connsiteY197" fmla="*/ 3717723 h 6281670"/>
                <a:gd name="connsiteX198" fmla="*/ 747044 w 8613217"/>
                <a:gd name="connsiteY198" fmla="*/ 3826078 h 6281670"/>
                <a:gd name="connsiteX199" fmla="*/ 1016249 w 8613217"/>
                <a:gd name="connsiteY199" fmla="*/ 3490244 h 6281670"/>
                <a:gd name="connsiteX200" fmla="*/ 981253 w 8613217"/>
                <a:gd name="connsiteY200" fmla="*/ 3461305 h 6281670"/>
                <a:gd name="connsiteX201" fmla="*/ 563312 w 8613217"/>
                <a:gd name="connsiteY201" fmla="*/ 3490917 h 6281670"/>
                <a:gd name="connsiteX202" fmla="*/ 390347 w 8613217"/>
                <a:gd name="connsiteY202" fmla="*/ 3460632 h 6281670"/>
                <a:gd name="connsiteX203" fmla="*/ 489953 w 8613217"/>
                <a:gd name="connsiteY203" fmla="*/ 3463997 h 6281670"/>
                <a:gd name="connsiteX204" fmla="*/ 903183 w 8613217"/>
                <a:gd name="connsiteY204" fmla="*/ 3408137 h 6281670"/>
                <a:gd name="connsiteX205" fmla="*/ 1043170 w 8613217"/>
                <a:gd name="connsiteY205" fmla="*/ 3372467 h 6281670"/>
                <a:gd name="connsiteX206" fmla="*/ 1508895 w 8613217"/>
                <a:gd name="connsiteY206" fmla="*/ 3218347 h 6281670"/>
                <a:gd name="connsiteX207" fmla="*/ 1912029 w 8613217"/>
                <a:gd name="connsiteY207" fmla="*/ 3101243 h 6281670"/>
                <a:gd name="connsiteX208" fmla="*/ 1912029 w 8613217"/>
                <a:gd name="connsiteY208" fmla="*/ 3101243 h 6281670"/>
                <a:gd name="connsiteX209" fmla="*/ 2113933 w 8613217"/>
                <a:gd name="connsiteY209" fmla="*/ 3072976 h 6281670"/>
                <a:gd name="connsiteX210" fmla="*/ 2257958 w 8613217"/>
                <a:gd name="connsiteY210" fmla="*/ 3064227 h 6281670"/>
                <a:gd name="connsiteX211" fmla="*/ 2434960 w 8613217"/>
                <a:gd name="connsiteY211" fmla="*/ 3101243 h 6281670"/>
                <a:gd name="connsiteX212" fmla="*/ 2635518 w 8613217"/>
                <a:gd name="connsiteY212" fmla="*/ 3164506 h 6281670"/>
                <a:gd name="connsiteX213" fmla="*/ 3038653 w 8613217"/>
                <a:gd name="connsiteY213" fmla="*/ 3453902 h 6281670"/>
                <a:gd name="connsiteX214" fmla="*/ 3580428 w 8613217"/>
                <a:gd name="connsiteY214" fmla="*/ 4087880 h 6281670"/>
                <a:gd name="connsiteX215" fmla="*/ 3776274 w 8613217"/>
                <a:gd name="connsiteY215" fmla="*/ 4626290 h 6281670"/>
                <a:gd name="connsiteX216" fmla="*/ 3813963 w 8613217"/>
                <a:gd name="connsiteY216" fmla="*/ 4802619 h 6281670"/>
                <a:gd name="connsiteX217" fmla="*/ 3811944 w 8613217"/>
                <a:gd name="connsiteY217" fmla="*/ 5407658 h 6281670"/>
                <a:gd name="connsiteX218" fmla="*/ 3881265 w 8613217"/>
                <a:gd name="connsiteY218" fmla="*/ 5874056 h 6281670"/>
                <a:gd name="connsiteX219" fmla="*/ 3879919 w 8613217"/>
                <a:gd name="connsiteY219" fmla="*/ 5898957 h 6281670"/>
                <a:gd name="connsiteX220" fmla="*/ 3757430 w 8613217"/>
                <a:gd name="connsiteY220" fmla="*/ 5946068 h 6281670"/>
                <a:gd name="connsiteX221" fmla="*/ 3743970 w 8613217"/>
                <a:gd name="connsiteY221" fmla="*/ 6053750 h 6281670"/>
                <a:gd name="connsiteX222" fmla="*/ 3803195 w 8613217"/>
                <a:gd name="connsiteY222" fmla="*/ 6092112 h 6281670"/>
                <a:gd name="connsiteX223" fmla="*/ 3896071 w 8613217"/>
                <a:gd name="connsiteY223" fmla="*/ 6023464 h 6281670"/>
                <a:gd name="connsiteX224" fmla="*/ 3920972 w 8613217"/>
                <a:gd name="connsiteY224" fmla="*/ 5996544 h 6281670"/>
                <a:gd name="connsiteX225" fmla="*/ 3918953 w 8613217"/>
                <a:gd name="connsiteY225" fmla="*/ 6053077 h 6281670"/>
                <a:gd name="connsiteX226" fmla="*/ 3931741 w 8613217"/>
                <a:gd name="connsiteY226" fmla="*/ 6077978 h 6281670"/>
                <a:gd name="connsiteX227" fmla="*/ 3951931 w 8613217"/>
                <a:gd name="connsiteY227" fmla="*/ 6055769 h 6281670"/>
                <a:gd name="connsiteX228" fmla="*/ 3972121 w 8613217"/>
                <a:gd name="connsiteY228" fmla="*/ 5988468 h 6281670"/>
                <a:gd name="connsiteX229" fmla="*/ 3994331 w 8613217"/>
                <a:gd name="connsiteY229" fmla="*/ 5968277 h 6281670"/>
                <a:gd name="connsiteX230" fmla="*/ 4005099 w 8613217"/>
                <a:gd name="connsiteY230" fmla="*/ 5995198 h 6281670"/>
                <a:gd name="connsiteX231" fmla="*/ 4071054 w 8613217"/>
                <a:gd name="connsiteY231" fmla="*/ 6040290 h 6281670"/>
                <a:gd name="connsiteX232" fmla="*/ 4100667 w 8613217"/>
                <a:gd name="connsiteY232" fmla="*/ 6026829 h 6281670"/>
                <a:gd name="connsiteX233" fmla="*/ 4110089 w 8613217"/>
                <a:gd name="connsiteY233" fmla="*/ 5993179 h 6281670"/>
                <a:gd name="connsiteX234" fmla="*/ 4124895 w 8613217"/>
                <a:gd name="connsiteY234" fmla="*/ 6032214 h 6281670"/>
                <a:gd name="connsiteX235" fmla="*/ 4117492 w 8613217"/>
                <a:gd name="connsiteY235" fmla="*/ 6106918 h 6281670"/>
                <a:gd name="connsiteX236" fmla="*/ 4080476 w 8613217"/>
                <a:gd name="connsiteY236" fmla="*/ 6141242 h 6281670"/>
                <a:gd name="connsiteX237" fmla="*/ 4176717 w 8613217"/>
                <a:gd name="connsiteY237" fmla="*/ 6189025 h 6281670"/>
                <a:gd name="connsiteX238" fmla="*/ 4170660 w 8613217"/>
                <a:gd name="connsiteY238" fmla="*/ 6271133 h 6281670"/>
                <a:gd name="connsiteX239" fmla="*/ 4195562 w 8613217"/>
                <a:gd name="connsiteY239" fmla="*/ 6277863 h 6281670"/>
                <a:gd name="connsiteX240" fmla="*/ 4261517 w 8613217"/>
                <a:gd name="connsiteY240" fmla="*/ 6267768 h 6281670"/>
                <a:gd name="connsiteX241" fmla="*/ 4289784 w 8613217"/>
                <a:gd name="connsiteY241" fmla="*/ 6247578 h 6281670"/>
                <a:gd name="connsiteX242" fmla="*/ 4295840 w 8613217"/>
                <a:gd name="connsiteY242" fmla="*/ 6204505 h 6281670"/>
                <a:gd name="connsiteX243" fmla="*/ 4305936 w 8613217"/>
                <a:gd name="connsiteY243" fmla="*/ 6182969 h 6281670"/>
                <a:gd name="connsiteX244" fmla="*/ 4324107 w 8613217"/>
                <a:gd name="connsiteY244" fmla="*/ 6199794 h 6281670"/>
                <a:gd name="connsiteX245" fmla="*/ 4336894 w 8613217"/>
                <a:gd name="connsiteY245" fmla="*/ 6230752 h 6281670"/>
                <a:gd name="connsiteX246" fmla="*/ 4342951 w 8613217"/>
                <a:gd name="connsiteY246" fmla="*/ 6226714 h 6281670"/>
                <a:gd name="connsiteX247" fmla="*/ 4369872 w 8613217"/>
                <a:gd name="connsiteY247" fmla="*/ 6185660 h 6281670"/>
                <a:gd name="connsiteX248" fmla="*/ 4382659 w 8613217"/>
                <a:gd name="connsiteY248" fmla="*/ 6234791 h 6281670"/>
                <a:gd name="connsiteX249" fmla="*/ 4406888 w 8613217"/>
                <a:gd name="connsiteY249" fmla="*/ 6265749 h 6281670"/>
                <a:gd name="connsiteX250" fmla="*/ 4484284 w 8613217"/>
                <a:gd name="connsiteY250" fmla="*/ 6275171 h 6281670"/>
                <a:gd name="connsiteX251" fmla="*/ 4499090 w 8613217"/>
                <a:gd name="connsiteY251" fmla="*/ 6272479 h 6281670"/>
                <a:gd name="connsiteX252" fmla="*/ 4512551 w 8613217"/>
                <a:gd name="connsiteY252" fmla="*/ 6181622 h 6281670"/>
                <a:gd name="connsiteX253" fmla="*/ 4572449 w 8613217"/>
                <a:gd name="connsiteY253" fmla="*/ 6153356 h 6281670"/>
                <a:gd name="connsiteX254" fmla="*/ 4575814 w 8613217"/>
                <a:gd name="connsiteY254" fmla="*/ 6127781 h 6281670"/>
                <a:gd name="connsiteX255" fmla="*/ 4538125 w 8613217"/>
                <a:gd name="connsiteY255" fmla="*/ 6076633 h 6281670"/>
                <a:gd name="connsiteX256" fmla="*/ 4536779 w 8613217"/>
                <a:gd name="connsiteY256" fmla="*/ 6042309 h 6281670"/>
                <a:gd name="connsiteX257" fmla="*/ 4573122 w 8613217"/>
                <a:gd name="connsiteY257" fmla="*/ 6032214 h 6281670"/>
                <a:gd name="connsiteX258" fmla="*/ 4637731 w 8613217"/>
                <a:gd name="connsiteY258" fmla="*/ 6051058 h 6281670"/>
                <a:gd name="connsiteX259" fmla="*/ 4665997 w 8613217"/>
                <a:gd name="connsiteY259" fmla="*/ 6029522 h 6281670"/>
                <a:gd name="connsiteX260" fmla="*/ 4665997 w 8613217"/>
                <a:gd name="connsiteY260" fmla="*/ 5985776 h 6281670"/>
                <a:gd name="connsiteX261" fmla="*/ 4681477 w 8613217"/>
                <a:gd name="connsiteY261" fmla="*/ 5966931 h 6281670"/>
                <a:gd name="connsiteX262" fmla="*/ 4701667 w 8613217"/>
                <a:gd name="connsiteY262" fmla="*/ 5981065 h 6281670"/>
                <a:gd name="connsiteX263" fmla="*/ 4724550 w 8613217"/>
                <a:gd name="connsiteY263" fmla="*/ 6054423 h 6281670"/>
                <a:gd name="connsiteX264" fmla="*/ 4743394 w 8613217"/>
                <a:gd name="connsiteY264" fmla="*/ 6073268 h 6281670"/>
                <a:gd name="connsiteX265" fmla="*/ 4752143 w 8613217"/>
                <a:gd name="connsiteY265" fmla="*/ 6050385 h 6281670"/>
                <a:gd name="connsiteX266" fmla="*/ 4752143 w 8613217"/>
                <a:gd name="connsiteY266" fmla="*/ 5996544 h 6281670"/>
                <a:gd name="connsiteX267" fmla="*/ 4800600 w 8613217"/>
                <a:gd name="connsiteY267" fmla="*/ 6046347 h 6281670"/>
                <a:gd name="connsiteX268" fmla="*/ 4859825 w 8613217"/>
                <a:gd name="connsiteY268" fmla="*/ 6088747 h 6281670"/>
                <a:gd name="connsiteX269" fmla="*/ 4932511 w 8613217"/>
                <a:gd name="connsiteY269" fmla="*/ 6036252 h 6281670"/>
                <a:gd name="connsiteX270" fmla="*/ 4919050 w 8613217"/>
                <a:gd name="connsiteY270" fmla="*/ 5940011 h 6281670"/>
                <a:gd name="connsiteX271" fmla="*/ 4830213 w 8613217"/>
                <a:gd name="connsiteY271" fmla="*/ 5933281 h 6281670"/>
                <a:gd name="connsiteX272" fmla="*/ 4779064 w 8613217"/>
                <a:gd name="connsiteY272" fmla="*/ 5876074 h 6281670"/>
                <a:gd name="connsiteX273" fmla="*/ 4778391 w 8613217"/>
                <a:gd name="connsiteY273" fmla="*/ 5829637 h 6281670"/>
                <a:gd name="connsiteX274" fmla="*/ 5091342 w 8613217"/>
                <a:gd name="connsiteY274" fmla="*/ 5236712 h 6281670"/>
                <a:gd name="connsiteX275" fmla="*/ 5116243 w 8613217"/>
                <a:gd name="connsiteY275" fmla="*/ 5202389 h 6281670"/>
                <a:gd name="connsiteX276" fmla="*/ 5269690 w 8613217"/>
                <a:gd name="connsiteY276" fmla="*/ 5086631 h 6281670"/>
                <a:gd name="connsiteX277" fmla="*/ 5744837 w 8613217"/>
                <a:gd name="connsiteY277" fmla="*/ 4795889 h 6281670"/>
                <a:gd name="connsiteX278" fmla="*/ 5814830 w 8613217"/>
                <a:gd name="connsiteY278" fmla="*/ 4775699 h 6281670"/>
                <a:gd name="connsiteX279" fmla="*/ 6103553 w 8613217"/>
                <a:gd name="connsiteY279" fmla="*/ 4765603 h 6281670"/>
                <a:gd name="connsiteX280" fmla="*/ 7086824 w 8613217"/>
                <a:gd name="connsiteY280" fmla="*/ 4811369 h 6281670"/>
                <a:gd name="connsiteX281" fmla="*/ 7489959 w 8613217"/>
                <a:gd name="connsiteY281" fmla="*/ 4805311 h 6281670"/>
                <a:gd name="connsiteX282" fmla="*/ 7516880 w 8613217"/>
                <a:gd name="connsiteY282" fmla="*/ 4801946 h 6281670"/>
                <a:gd name="connsiteX283" fmla="*/ 7536397 w 8613217"/>
                <a:gd name="connsiteY283" fmla="*/ 4800600 h 6281670"/>
                <a:gd name="connsiteX284" fmla="*/ 7619850 w 8613217"/>
                <a:gd name="connsiteY284" fmla="*/ 4791178 h 6281670"/>
                <a:gd name="connsiteX285" fmla="*/ 7661577 w 8613217"/>
                <a:gd name="connsiteY285" fmla="*/ 4813388 h 6281670"/>
                <a:gd name="connsiteX286" fmla="*/ 7920014 w 8613217"/>
                <a:gd name="connsiteY286" fmla="*/ 5004523 h 6281670"/>
                <a:gd name="connsiteX287" fmla="*/ 8354780 w 8613217"/>
                <a:gd name="connsiteY287" fmla="*/ 4830886 h 6281670"/>
                <a:gd name="connsiteX288" fmla="*/ 8579567 w 8613217"/>
                <a:gd name="connsiteY288" fmla="*/ 4409580 h 6281670"/>
                <a:gd name="connsiteX289" fmla="*/ 8613217 w 8613217"/>
                <a:gd name="connsiteY289" fmla="*/ 4250076 h 6281670"/>
                <a:gd name="connsiteX290" fmla="*/ 8613217 w 8613217"/>
                <a:gd name="connsiteY290" fmla="*/ 4196235 h 6281670"/>
                <a:gd name="connsiteX291" fmla="*/ 8420062 w 8613217"/>
                <a:gd name="connsiteY291" fmla="*/ 4211041 h 6281670"/>
                <a:gd name="connsiteX292" fmla="*/ 4571776 w 8613217"/>
                <a:gd name="connsiteY292" fmla="*/ 915970 h 6281670"/>
                <a:gd name="connsiteX293" fmla="*/ 4583890 w 8613217"/>
                <a:gd name="connsiteY293" fmla="*/ 888377 h 6281670"/>
                <a:gd name="connsiteX294" fmla="*/ 4571776 w 8613217"/>
                <a:gd name="connsiteY294" fmla="*/ 915970 h 6281670"/>
                <a:gd name="connsiteX295" fmla="*/ 2362948 w 8613217"/>
                <a:gd name="connsiteY295" fmla="*/ 965100 h 6281670"/>
                <a:gd name="connsiteX296" fmla="*/ 2363621 w 8613217"/>
                <a:gd name="connsiteY296" fmla="*/ 962408 h 6281670"/>
                <a:gd name="connsiteX297" fmla="*/ 2368332 w 8613217"/>
                <a:gd name="connsiteY297" fmla="*/ 967119 h 6281670"/>
                <a:gd name="connsiteX298" fmla="*/ 2362948 w 8613217"/>
                <a:gd name="connsiteY298" fmla="*/ 965100 h 6281670"/>
                <a:gd name="connsiteX299" fmla="*/ 2435633 w 8613217"/>
                <a:gd name="connsiteY299" fmla="*/ 1055284 h 6281670"/>
                <a:gd name="connsiteX300" fmla="*/ 2426211 w 8613217"/>
                <a:gd name="connsiteY300" fmla="*/ 1053265 h 6281670"/>
                <a:gd name="connsiteX301" fmla="*/ 2370351 w 8613217"/>
                <a:gd name="connsiteY301" fmla="*/ 968465 h 6281670"/>
                <a:gd name="connsiteX302" fmla="*/ 2432268 w 8613217"/>
                <a:gd name="connsiteY302" fmla="*/ 1045862 h 6281670"/>
                <a:gd name="connsiteX303" fmla="*/ 2435633 w 8613217"/>
                <a:gd name="connsiteY303" fmla="*/ 1055284 h 6281670"/>
                <a:gd name="connsiteX304" fmla="*/ 695895 w 8613217"/>
                <a:gd name="connsiteY304" fmla="*/ 1016922 h 6281670"/>
                <a:gd name="connsiteX305" fmla="*/ 692530 w 8613217"/>
                <a:gd name="connsiteY305" fmla="*/ 1005481 h 6281670"/>
                <a:gd name="connsiteX306" fmla="*/ 695895 w 8613217"/>
                <a:gd name="connsiteY306" fmla="*/ 1016922 h 6281670"/>
                <a:gd name="connsiteX307" fmla="*/ 4511205 w 8613217"/>
                <a:gd name="connsiteY307" fmla="*/ 6014042 h 6281670"/>
                <a:gd name="connsiteX308" fmla="*/ 4537452 w 8613217"/>
                <a:gd name="connsiteY308" fmla="*/ 5944049 h 6281670"/>
                <a:gd name="connsiteX309" fmla="*/ 4511205 w 8613217"/>
                <a:gd name="connsiteY309" fmla="*/ 6014042 h 6281670"/>
                <a:gd name="connsiteX310" fmla="*/ 4750797 w 8613217"/>
                <a:gd name="connsiteY310" fmla="*/ 5917128 h 6281670"/>
                <a:gd name="connsiteX311" fmla="*/ 4741375 w 8613217"/>
                <a:gd name="connsiteY311" fmla="*/ 5939338 h 6281670"/>
                <a:gd name="connsiteX312" fmla="*/ 4732626 w 8613217"/>
                <a:gd name="connsiteY312" fmla="*/ 5935300 h 6281670"/>
                <a:gd name="connsiteX313" fmla="*/ 4727915 w 8613217"/>
                <a:gd name="connsiteY313" fmla="*/ 5907706 h 6281670"/>
                <a:gd name="connsiteX314" fmla="*/ 4750797 w 8613217"/>
                <a:gd name="connsiteY314" fmla="*/ 5875402 h 6281670"/>
                <a:gd name="connsiteX315" fmla="*/ 4750797 w 8613217"/>
                <a:gd name="connsiteY315" fmla="*/ 5917128 h 6281670"/>
                <a:gd name="connsiteX316" fmla="*/ 4875978 w 8613217"/>
                <a:gd name="connsiteY316" fmla="*/ 5457461 h 6281670"/>
                <a:gd name="connsiteX317" fmla="*/ 4616868 w 8613217"/>
                <a:gd name="connsiteY317" fmla="*/ 5877421 h 6281670"/>
                <a:gd name="connsiteX318" fmla="*/ 4562354 w 8613217"/>
                <a:gd name="connsiteY318" fmla="*/ 5884824 h 6281670"/>
                <a:gd name="connsiteX319" fmla="*/ 4880015 w 8613217"/>
                <a:gd name="connsiteY319" fmla="*/ 5419772 h 6281670"/>
                <a:gd name="connsiteX320" fmla="*/ 4875978 w 8613217"/>
                <a:gd name="connsiteY320" fmla="*/ 5457461 h 6281670"/>
                <a:gd name="connsiteX321" fmla="*/ 5020675 w 8613217"/>
                <a:gd name="connsiteY321" fmla="*/ 5141145 h 6281670"/>
                <a:gd name="connsiteX322" fmla="*/ 4989717 w 8613217"/>
                <a:gd name="connsiteY322" fmla="*/ 5179506 h 6281670"/>
                <a:gd name="connsiteX323" fmla="*/ 4445922 w 8613217"/>
                <a:gd name="connsiteY323" fmla="*/ 5878767 h 6281670"/>
                <a:gd name="connsiteX324" fmla="*/ 4415637 w 8613217"/>
                <a:gd name="connsiteY324" fmla="*/ 5953471 h 6281670"/>
                <a:gd name="connsiteX325" fmla="*/ 4357085 w 8613217"/>
                <a:gd name="connsiteY325" fmla="*/ 6075286 h 6281670"/>
                <a:gd name="connsiteX326" fmla="*/ 4338240 w 8613217"/>
                <a:gd name="connsiteY326" fmla="*/ 6125762 h 6281670"/>
                <a:gd name="connsiteX327" fmla="*/ 4322761 w 8613217"/>
                <a:gd name="connsiteY327" fmla="*/ 6080671 h 6281670"/>
                <a:gd name="connsiteX328" fmla="*/ 4306609 w 8613217"/>
                <a:gd name="connsiteY328" fmla="*/ 6061826 h 6281670"/>
                <a:gd name="connsiteX329" fmla="*/ 4295168 w 8613217"/>
                <a:gd name="connsiteY329" fmla="*/ 6082689 h 6281670"/>
                <a:gd name="connsiteX330" fmla="*/ 4292475 w 8613217"/>
                <a:gd name="connsiteY330" fmla="*/ 6112302 h 6281670"/>
                <a:gd name="connsiteX331" fmla="*/ 4277669 w 8613217"/>
                <a:gd name="connsiteY331" fmla="*/ 6097496 h 6281670"/>
                <a:gd name="connsiteX332" fmla="*/ 4183447 w 8613217"/>
                <a:gd name="connsiteY332" fmla="*/ 5282478 h 6281670"/>
                <a:gd name="connsiteX333" fmla="*/ 4412945 w 8613217"/>
                <a:gd name="connsiteY333" fmla="*/ 4743394 h 6281670"/>
                <a:gd name="connsiteX334" fmla="*/ 5036828 w 8613217"/>
                <a:gd name="connsiteY334" fmla="*/ 3935106 h 6281670"/>
                <a:gd name="connsiteX335" fmla="*/ 5054999 w 8613217"/>
                <a:gd name="connsiteY335" fmla="*/ 3966064 h 6281670"/>
                <a:gd name="connsiteX336" fmla="*/ 5020675 w 8613217"/>
                <a:gd name="connsiteY336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390541 w 8613217"/>
                <a:gd name="connsiteY162" fmla="*/ 2898666 h 6281670"/>
                <a:gd name="connsiteX163" fmla="*/ 2247863 w 8613217"/>
                <a:gd name="connsiteY163" fmla="*/ 2802425 h 6281670"/>
                <a:gd name="connsiteX164" fmla="*/ 2055381 w 8613217"/>
                <a:gd name="connsiteY164" fmla="*/ 2665131 h 6281670"/>
                <a:gd name="connsiteX165" fmla="*/ 1471879 w 8613217"/>
                <a:gd name="connsiteY165" fmla="*/ 2148930 h 6281670"/>
                <a:gd name="connsiteX166" fmla="*/ 1461111 w 8613217"/>
                <a:gd name="connsiteY166" fmla="*/ 2109895 h 6281670"/>
                <a:gd name="connsiteX167" fmla="*/ 1501492 w 8613217"/>
                <a:gd name="connsiteY167" fmla="*/ 1918759 h 6281670"/>
                <a:gd name="connsiteX168" fmla="*/ 1395155 w 8613217"/>
                <a:gd name="connsiteY168" fmla="*/ 1570812 h 6281670"/>
                <a:gd name="connsiteX169" fmla="*/ 937507 w 8613217"/>
                <a:gd name="connsiteY169" fmla="*/ 860783 h 6281670"/>
                <a:gd name="connsiteX170" fmla="*/ 682435 w 8613217"/>
                <a:gd name="connsiteY170" fmla="*/ 471109 h 6281670"/>
                <a:gd name="connsiteX171" fmla="*/ 590905 w 8613217"/>
                <a:gd name="connsiteY171" fmla="*/ 214691 h 6281670"/>
                <a:gd name="connsiteX172" fmla="*/ 581483 w 8613217"/>
                <a:gd name="connsiteY172" fmla="*/ 222767 h 6281670"/>
                <a:gd name="connsiteX173" fmla="*/ 555909 w 8613217"/>
                <a:gd name="connsiteY173" fmla="*/ 262475 h 6281670"/>
                <a:gd name="connsiteX174" fmla="*/ 423998 w 8613217"/>
                <a:gd name="connsiteY174" fmla="*/ 619845 h 6281670"/>
                <a:gd name="connsiteX175" fmla="*/ 443515 w 8613217"/>
                <a:gd name="connsiteY175" fmla="*/ 1227575 h 6281670"/>
                <a:gd name="connsiteX176" fmla="*/ 806942 w 8613217"/>
                <a:gd name="connsiteY176" fmla="*/ 1996156 h 6281670"/>
                <a:gd name="connsiteX177" fmla="*/ 1087589 w 8613217"/>
                <a:gd name="connsiteY177" fmla="*/ 2216231 h 6281670"/>
                <a:gd name="connsiteX178" fmla="*/ 1317086 w 8613217"/>
                <a:gd name="connsiteY178" fmla="*/ 2233729 h 6281670"/>
                <a:gd name="connsiteX179" fmla="*/ 1327181 w 8613217"/>
                <a:gd name="connsiteY179" fmla="*/ 2198060 h 6281670"/>
                <a:gd name="connsiteX180" fmla="*/ 816364 w 8613217"/>
                <a:gd name="connsiteY180" fmla="*/ 1324489 h 6281670"/>
                <a:gd name="connsiteX181" fmla="*/ 702625 w 8613217"/>
                <a:gd name="connsiteY181" fmla="*/ 1031056 h 6281670"/>
                <a:gd name="connsiteX182" fmla="*/ 767908 w 8613217"/>
                <a:gd name="connsiteY182" fmla="*/ 1173061 h 6281670"/>
                <a:gd name="connsiteX183" fmla="*/ 1444285 w 8613217"/>
                <a:gd name="connsiteY183" fmla="*/ 2226326 h 6281670"/>
                <a:gd name="connsiteX184" fmla="*/ 2209501 w 8613217"/>
                <a:gd name="connsiteY184" fmla="*/ 2876457 h 6281670"/>
                <a:gd name="connsiteX185" fmla="*/ 2308434 w 8613217"/>
                <a:gd name="connsiteY185" fmla="*/ 2939720 h 6281670"/>
                <a:gd name="connsiteX186" fmla="*/ 2340738 w 8613217"/>
                <a:gd name="connsiteY186" fmla="*/ 2972025 h 6281670"/>
                <a:gd name="connsiteX187" fmla="*/ 2266034 w 8613217"/>
                <a:gd name="connsiteY187" fmla="*/ 2967313 h 6281670"/>
                <a:gd name="connsiteX188" fmla="*/ 1817807 w 8613217"/>
                <a:gd name="connsiteY188" fmla="*/ 3025866 h 6281670"/>
                <a:gd name="connsiteX189" fmla="*/ 1007500 w 8613217"/>
                <a:gd name="connsiteY189" fmla="*/ 3309877 h 6281670"/>
                <a:gd name="connsiteX190" fmla="*/ 960389 w 8613217"/>
                <a:gd name="connsiteY190" fmla="*/ 3293725 h 6281670"/>
                <a:gd name="connsiteX191" fmla="*/ 446207 w 8613217"/>
                <a:gd name="connsiteY191" fmla="*/ 3134221 h 6281670"/>
                <a:gd name="connsiteX192" fmla="*/ 217383 w 8613217"/>
                <a:gd name="connsiteY192" fmla="*/ 3227096 h 6281670"/>
                <a:gd name="connsiteX193" fmla="*/ 0 w 8613217"/>
                <a:gd name="connsiteY193" fmla="*/ 3236518 h 6281670"/>
                <a:gd name="connsiteX194" fmla="*/ 0 w 8613217"/>
                <a:gd name="connsiteY194" fmla="*/ 3330740 h 6281670"/>
                <a:gd name="connsiteX195" fmla="*/ 9422 w 8613217"/>
                <a:gd name="connsiteY195" fmla="*/ 3346892 h 6281670"/>
                <a:gd name="connsiteX196" fmla="*/ 255072 w 8613217"/>
                <a:gd name="connsiteY196" fmla="*/ 3717723 h 6281670"/>
                <a:gd name="connsiteX197" fmla="*/ 747044 w 8613217"/>
                <a:gd name="connsiteY197" fmla="*/ 3826078 h 6281670"/>
                <a:gd name="connsiteX198" fmla="*/ 1016249 w 8613217"/>
                <a:gd name="connsiteY198" fmla="*/ 3490244 h 6281670"/>
                <a:gd name="connsiteX199" fmla="*/ 981253 w 8613217"/>
                <a:gd name="connsiteY199" fmla="*/ 3461305 h 6281670"/>
                <a:gd name="connsiteX200" fmla="*/ 563312 w 8613217"/>
                <a:gd name="connsiteY200" fmla="*/ 3490917 h 6281670"/>
                <a:gd name="connsiteX201" fmla="*/ 390347 w 8613217"/>
                <a:gd name="connsiteY201" fmla="*/ 3460632 h 6281670"/>
                <a:gd name="connsiteX202" fmla="*/ 489953 w 8613217"/>
                <a:gd name="connsiteY202" fmla="*/ 3463997 h 6281670"/>
                <a:gd name="connsiteX203" fmla="*/ 903183 w 8613217"/>
                <a:gd name="connsiteY203" fmla="*/ 3408137 h 6281670"/>
                <a:gd name="connsiteX204" fmla="*/ 1043170 w 8613217"/>
                <a:gd name="connsiteY204" fmla="*/ 3372467 h 6281670"/>
                <a:gd name="connsiteX205" fmla="*/ 1508895 w 8613217"/>
                <a:gd name="connsiteY205" fmla="*/ 3218347 h 6281670"/>
                <a:gd name="connsiteX206" fmla="*/ 1912029 w 8613217"/>
                <a:gd name="connsiteY206" fmla="*/ 3101243 h 6281670"/>
                <a:gd name="connsiteX207" fmla="*/ 1912029 w 8613217"/>
                <a:gd name="connsiteY207" fmla="*/ 3101243 h 6281670"/>
                <a:gd name="connsiteX208" fmla="*/ 2113933 w 8613217"/>
                <a:gd name="connsiteY208" fmla="*/ 3072976 h 6281670"/>
                <a:gd name="connsiteX209" fmla="*/ 2257958 w 8613217"/>
                <a:gd name="connsiteY209" fmla="*/ 3064227 h 6281670"/>
                <a:gd name="connsiteX210" fmla="*/ 2434960 w 8613217"/>
                <a:gd name="connsiteY210" fmla="*/ 3101243 h 6281670"/>
                <a:gd name="connsiteX211" fmla="*/ 2635518 w 8613217"/>
                <a:gd name="connsiteY211" fmla="*/ 3164506 h 6281670"/>
                <a:gd name="connsiteX212" fmla="*/ 3038653 w 8613217"/>
                <a:gd name="connsiteY212" fmla="*/ 3453902 h 6281670"/>
                <a:gd name="connsiteX213" fmla="*/ 3580428 w 8613217"/>
                <a:gd name="connsiteY213" fmla="*/ 4087880 h 6281670"/>
                <a:gd name="connsiteX214" fmla="*/ 3776274 w 8613217"/>
                <a:gd name="connsiteY214" fmla="*/ 4626290 h 6281670"/>
                <a:gd name="connsiteX215" fmla="*/ 3813963 w 8613217"/>
                <a:gd name="connsiteY215" fmla="*/ 4802619 h 6281670"/>
                <a:gd name="connsiteX216" fmla="*/ 3811944 w 8613217"/>
                <a:gd name="connsiteY216" fmla="*/ 5407658 h 6281670"/>
                <a:gd name="connsiteX217" fmla="*/ 3881265 w 8613217"/>
                <a:gd name="connsiteY217" fmla="*/ 5874056 h 6281670"/>
                <a:gd name="connsiteX218" fmla="*/ 3879919 w 8613217"/>
                <a:gd name="connsiteY218" fmla="*/ 5898957 h 6281670"/>
                <a:gd name="connsiteX219" fmla="*/ 3757430 w 8613217"/>
                <a:gd name="connsiteY219" fmla="*/ 5946068 h 6281670"/>
                <a:gd name="connsiteX220" fmla="*/ 3743970 w 8613217"/>
                <a:gd name="connsiteY220" fmla="*/ 6053750 h 6281670"/>
                <a:gd name="connsiteX221" fmla="*/ 3803195 w 8613217"/>
                <a:gd name="connsiteY221" fmla="*/ 6092112 h 6281670"/>
                <a:gd name="connsiteX222" fmla="*/ 3896071 w 8613217"/>
                <a:gd name="connsiteY222" fmla="*/ 6023464 h 6281670"/>
                <a:gd name="connsiteX223" fmla="*/ 3920972 w 8613217"/>
                <a:gd name="connsiteY223" fmla="*/ 5996544 h 6281670"/>
                <a:gd name="connsiteX224" fmla="*/ 3918953 w 8613217"/>
                <a:gd name="connsiteY224" fmla="*/ 6053077 h 6281670"/>
                <a:gd name="connsiteX225" fmla="*/ 3931741 w 8613217"/>
                <a:gd name="connsiteY225" fmla="*/ 6077978 h 6281670"/>
                <a:gd name="connsiteX226" fmla="*/ 3951931 w 8613217"/>
                <a:gd name="connsiteY226" fmla="*/ 6055769 h 6281670"/>
                <a:gd name="connsiteX227" fmla="*/ 3972121 w 8613217"/>
                <a:gd name="connsiteY227" fmla="*/ 5988468 h 6281670"/>
                <a:gd name="connsiteX228" fmla="*/ 3994331 w 8613217"/>
                <a:gd name="connsiteY228" fmla="*/ 5968277 h 6281670"/>
                <a:gd name="connsiteX229" fmla="*/ 4005099 w 8613217"/>
                <a:gd name="connsiteY229" fmla="*/ 5995198 h 6281670"/>
                <a:gd name="connsiteX230" fmla="*/ 4071054 w 8613217"/>
                <a:gd name="connsiteY230" fmla="*/ 6040290 h 6281670"/>
                <a:gd name="connsiteX231" fmla="*/ 4100667 w 8613217"/>
                <a:gd name="connsiteY231" fmla="*/ 6026829 h 6281670"/>
                <a:gd name="connsiteX232" fmla="*/ 4110089 w 8613217"/>
                <a:gd name="connsiteY232" fmla="*/ 5993179 h 6281670"/>
                <a:gd name="connsiteX233" fmla="*/ 4124895 w 8613217"/>
                <a:gd name="connsiteY233" fmla="*/ 6032214 h 6281670"/>
                <a:gd name="connsiteX234" fmla="*/ 4117492 w 8613217"/>
                <a:gd name="connsiteY234" fmla="*/ 6106918 h 6281670"/>
                <a:gd name="connsiteX235" fmla="*/ 4080476 w 8613217"/>
                <a:gd name="connsiteY235" fmla="*/ 6141242 h 6281670"/>
                <a:gd name="connsiteX236" fmla="*/ 4176717 w 8613217"/>
                <a:gd name="connsiteY236" fmla="*/ 6189025 h 6281670"/>
                <a:gd name="connsiteX237" fmla="*/ 4170660 w 8613217"/>
                <a:gd name="connsiteY237" fmla="*/ 6271133 h 6281670"/>
                <a:gd name="connsiteX238" fmla="*/ 4195562 w 8613217"/>
                <a:gd name="connsiteY238" fmla="*/ 6277863 h 6281670"/>
                <a:gd name="connsiteX239" fmla="*/ 4261517 w 8613217"/>
                <a:gd name="connsiteY239" fmla="*/ 6267768 h 6281670"/>
                <a:gd name="connsiteX240" fmla="*/ 4289784 w 8613217"/>
                <a:gd name="connsiteY240" fmla="*/ 6247578 h 6281670"/>
                <a:gd name="connsiteX241" fmla="*/ 4295840 w 8613217"/>
                <a:gd name="connsiteY241" fmla="*/ 6204505 h 6281670"/>
                <a:gd name="connsiteX242" fmla="*/ 4305936 w 8613217"/>
                <a:gd name="connsiteY242" fmla="*/ 6182969 h 6281670"/>
                <a:gd name="connsiteX243" fmla="*/ 4324107 w 8613217"/>
                <a:gd name="connsiteY243" fmla="*/ 6199794 h 6281670"/>
                <a:gd name="connsiteX244" fmla="*/ 4336894 w 8613217"/>
                <a:gd name="connsiteY244" fmla="*/ 6230752 h 6281670"/>
                <a:gd name="connsiteX245" fmla="*/ 4342951 w 8613217"/>
                <a:gd name="connsiteY245" fmla="*/ 6226714 h 6281670"/>
                <a:gd name="connsiteX246" fmla="*/ 4369872 w 8613217"/>
                <a:gd name="connsiteY246" fmla="*/ 6185660 h 6281670"/>
                <a:gd name="connsiteX247" fmla="*/ 4382659 w 8613217"/>
                <a:gd name="connsiteY247" fmla="*/ 6234791 h 6281670"/>
                <a:gd name="connsiteX248" fmla="*/ 4406888 w 8613217"/>
                <a:gd name="connsiteY248" fmla="*/ 6265749 h 6281670"/>
                <a:gd name="connsiteX249" fmla="*/ 4484284 w 8613217"/>
                <a:gd name="connsiteY249" fmla="*/ 6275171 h 6281670"/>
                <a:gd name="connsiteX250" fmla="*/ 4499090 w 8613217"/>
                <a:gd name="connsiteY250" fmla="*/ 6272479 h 6281670"/>
                <a:gd name="connsiteX251" fmla="*/ 4512551 w 8613217"/>
                <a:gd name="connsiteY251" fmla="*/ 6181622 h 6281670"/>
                <a:gd name="connsiteX252" fmla="*/ 4572449 w 8613217"/>
                <a:gd name="connsiteY252" fmla="*/ 6153356 h 6281670"/>
                <a:gd name="connsiteX253" fmla="*/ 4575814 w 8613217"/>
                <a:gd name="connsiteY253" fmla="*/ 6127781 h 6281670"/>
                <a:gd name="connsiteX254" fmla="*/ 4538125 w 8613217"/>
                <a:gd name="connsiteY254" fmla="*/ 6076633 h 6281670"/>
                <a:gd name="connsiteX255" fmla="*/ 4536779 w 8613217"/>
                <a:gd name="connsiteY255" fmla="*/ 6042309 h 6281670"/>
                <a:gd name="connsiteX256" fmla="*/ 4573122 w 8613217"/>
                <a:gd name="connsiteY256" fmla="*/ 6032214 h 6281670"/>
                <a:gd name="connsiteX257" fmla="*/ 4637731 w 8613217"/>
                <a:gd name="connsiteY257" fmla="*/ 6051058 h 6281670"/>
                <a:gd name="connsiteX258" fmla="*/ 4665997 w 8613217"/>
                <a:gd name="connsiteY258" fmla="*/ 6029522 h 6281670"/>
                <a:gd name="connsiteX259" fmla="*/ 4665997 w 8613217"/>
                <a:gd name="connsiteY259" fmla="*/ 5985776 h 6281670"/>
                <a:gd name="connsiteX260" fmla="*/ 4681477 w 8613217"/>
                <a:gd name="connsiteY260" fmla="*/ 5966931 h 6281670"/>
                <a:gd name="connsiteX261" fmla="*/ 4701667 w 8613217"/>
                <a:gd name="connsiteY261" fmla="*/ 5981065 h 6281670"/>
                <a:gd name="connsiteX262" fmla="*/ 4724550 w 8613217"/>
                <a:gd name="connsiteY262" fmla="*/ 6054423 h 6281670"/>
                <a:gd name="connsiteX263" fmla="*/ 4743394 w 8613217"/>
                <a:gd name="connsiteY263" fmla="*/ 6073268 h 6281670"/>
                <a:gd name="connsiteX264" fmla="*/ 4752143 w 8613217"/>
                <a:gd name="connsiteY264" fmla="*/ 6050385 h 6281670"/>
                <a:gd name="connsiteX265" fmla="*/ 4752143 w 8613217"/>
                <a:gd name="connsiteY265" fmla="*/ 5996544 h 6281670"/>
                <a:gd name="connsiteX266" fmla="*/ 4800600 w 8613217"/>
                <a:gd name="connsiteY266" fmla="*/ 6046347 h 6281670"/>
                <a:gd name="connsiteX267" fmla="*/ 4859825 w 8613217"/>
                <a:gd name="connsiteY267" fmla="*/ 6088747 h 6281670"/>
                <a:gd name="connsiteX268" fmla="*/ 4932511 w 8613217"/>
                <a:gd name="connsiteY268" fmla="*/ 6036252 h 6281670"/>
                <a:gd name="connsiteX269" fmla="*/ 4919050 w 8613217"/>
                <a:gd name="connsiteY269" fmla="*/ 5940011 h 6281670"/>
                <a:gd name="connsiteX270" fmla="*/ 4830213 w 8613217"/>
                <a:gd name="connsiteY270" fmla="*/ 5933281 h 6281670"/>
                <a:gd name="connsiteX271" fmla="*/ 4779064 w 8613217"/>
                <a:gd name="connsiteY271" fmla="*/ 5876074 h 6281670"/>
                <a:gd name="connsiteX272" fmla="*/ 4778391 w 8613217"/>
                <a:gd name="connsiteY272" fmla="*/ 5829637 h 6281670"/>
                <a:gd name="connsiteX273" fmla="*/ 5091342 w 8613217"/>
                <a:gd name="connsiteY273" fmla="*/ 5236712 h 6281670"/>
                <a:gd name="connsiteX274" fmla="*/ 5116243 w 8613217"/>
                <a:gd name="connsiteY274" fmla="*/ 5202389 h 6281670"/>
                <a:gd name="connsiteX275" fmla="*/ 5269690 w 8613217"/>
                <a:gd name="connsiteY275" fmla="*/ 5086631 h 6281670"/>
                <a:gd name="connsiteX276" fmla="*/ 5744837 w 8613217"/>
                <a:gd name="connsiteY276" fmla="*/ 4795889 h 6281670"/>
                <a:gd name="connsiteX277" fmla="*/ 5814830 w 8613217"/>
                <a:gd name="connsiteY277" fmla="*/ 4775699 h 6281670"/>
                <a:gd name="connsiteX278" fmla="*/ 6103553 w 8613217"/>
                <a:gd name="connsiteY278" fmla="*/ 4765603 h 6281670"/>
                <a:gd name="connsiteX279" fmla="*/ 7086824 w 8613217"/>
                <a:gd name="connsiteY279" fmla="*/ 4811369 h 6281670"/>
                <a:gd name="connsiteX280" fmla="*/ 7489959 w 8613217"/>
                <a:gd name="connsiteY280" fmla="*/ 4805311 h 6281670"/>
                <a:gd name="connsiteX281" fmla="*/ 7516880 w 8613217"/>
                <a:gd name="connsiteY281" fmla="*/ 4801946 h 6281670"/>
                <a:gd name="connsiteX282" fmla="*/ 7536397 w 8613217"/>
                <a:gd name="connsiteY282" fmla="*/ 4800600 h 6281670"/>
                <a:gd name="connsiteX283" fmla="*/ 7619850 w 8613217"/>
                <a:gd name="connsiteY283" fmla="*/ 4791178 h 6281670"/>
                <a:gd name="connsiteX284" fmla="*/ 7661577 w 8613217"/>
                <a:gd name="connsiteY284" fmla="*/ 4813388 h 6281670"/>
                <a:gd name="connsiteX285" fmla="*/ 7920014 w 8613217"/>
                <a:gd name="connsiteY285" fmla="*/ 5004523 h 6281670"/>
                <a:gd name="connsiteX286" fmla="*/ 8354780 w 8613217"/>
                <a:gd name="connsiteY286" fmla="*/ 4830886 h 6281670"/>
                <a:gd name="connsiteX287" fmla="*/ 8579567 w 8613217"/>
                <a:gd name="connsiteY287" fmla="*/ 4409580 h 6281670"/>
                <a:gd name="connsiteX288" fmla="*/ 8613217 w 8613217"/>
                <a:gd name="connsiteY288" fmla="*/ 4250076 h 6281670"/>
                <a:gd name="connsiteX289" fmla="*/ 8613217 w 8613217"/>
                <a:gd name="connsiteY289" fmla="*/ 4196235 h 6281670"/>
                <a:gd name="connsiteX290" fmla="*/ 8420062 w 8613217"/>
                <a:gd name="connsiteY290" fmla="*/ 4211041 h 6281670"/>
                <a:gd name="connsiteX291" fmla="*/ 4571776 w 8613217"/>
                <a:gd name="connsiteY291" fmla="*/ 915970 h 6281670"/>
                <a:gd name="connsiteX292" fmla="*/ 4583890 w 8613217"/>
                <a:gd name="connsiteY292" fmla="*/ 888377 h 6281670"/>
                <a:gd name="connsiteX293" fmla="*/ 4571776 w 8613217"/>
                <a:gd name="connsiteY293" fmla="*/ 915970 h 6281670"/>
                <a:gd name="connsiteX294" fmla="*/ 2362948 w 8613217"/>
                <a:gd name="connsiteY294" fmla="*/ 965100 h 6281670"/>
                <a:gd name="connsiteX295" fmla="*/ 2363621 w 8613217"/>
                <a:gd name="connsiteY295" fmla="*/ 962408 h 6281670"/>
                <a:gd name="connsiteX296" fmla="*/ 2368332 w 8613217"/>
                <a:gd name="connsiteY296" fmla="*/ 967119 h 6281670"/>
                <a:gd name="connsiteX297" fmla="*/ 2362948 w 8613217"/>
                <a:gd name="connsiteY297" fmla="*/ 965100 h 6281670"/>
                <a:gd name="connsiteX298" fmla="*/ 2435633 w 8613217"/>
                <a:gd name="connsiteY298" fmla="*/ 1055284 h 6281670"/>
                <a:gd name="connsiteX299" fmla="*/ 2426211 w 8613217"/>
                <a:gd name="connsiteY299" fmla="*/ 1053265 h 6281670"/>
                <a:gd name="connsiteX300" fmla="*/ 2370351 w 8613217"/>
                <a:gd name="connsiteY300" fmla="*/ 968465 h 6281670"/>
                <a:gd name="connsiteX301" fmla="*/ 2432268 w 8613217"/>
                <a:gd name="connsiteY301" fmla="*/ 1045862 h 6281670"/>
                <a:gd name="connsiteX302" fmla="*/ 2435633 w 8613217"/>
                <a:gd name="connsiteY302" fmla="*/ 1055284 h 6281670"/>
                <a:gd name="connsiteX303" fmla="*/ 695895 w 8613217"/>
                <a:gd name="connsiteY303" fmla="*/ 1016922 h 6281670"/>
                <a:gd name="connsiteX304" fmla="*/ 692530 w 8613217"/>
                <a:gd name="connsiteY304" fmla="*/ 1005481 h 6281670"/>
                <a:gd name="connsiteX305" fmla="*/ 695895 w 8613217"/>
                <a:gd name="connsiteY305" fmla="*/ 1016922 h 6281670"/>
                <a:gd name="connsiteX306" fmla="*/ 4511205 w 8613217"/>
                <a:gd name="connsiteY306" fmla="*/ 6014042 h 6281670"/>
                <a:gd name="connsiteX307" fmla="*/ 4537452 w 8613217"/>
                <a:gd name="connsiteY307" fmla="*/ 5944049 h 6281670"/>
                <a:gd name="connsiteX308" fmla="*/ 4511205 w 8613217"/>
                <a:gd name="connsiteY308" fmla="*/ 6014042 h 6281670"/>
                <a:gd name="connsiteX309" fmla="*/ 4750797 w 8613217"/>
                <a:gd name="connsiteY309" fmla="*/ 5917128 h 6281670"/>
                <a:gd name="connsiteX310" fmla="*/ 4741375 w 8613217"/>
                <a:gd name="connsiteY310" fmla="*/ 5939338 h 6281670"/>
                <a:gd name="connsiteX311" fmla="*/ 4732626 w 8613217"/>
                <a:gd name="connsiteY311" fmla="*/ 5935300 h 6281670"/>
                <a:gd name="connsiteX312" fmla="*/ 4727915 w 8613217"/>
                <a:gd name="connsiteY312" fmla="*/ 5907706 h 6281670"/>
                <a:gd name="connsiteX313" fmla="*/ 4750797 w 8613217"/>
                <a:gd name="connsiteY313" fmla="*/ 5875402 h 6281670"/>
                <a:gd name="connsiteX314" fmla="*/ 4750797 w 8613217"/>
                <a:gd name="connsiteY314" fmla="*/ 5917128 h 6281670"/>
                <a:gd name="connsiteX315" fmla="*/ 4875978 w 8613217"/>
                <a:gd name="connsiteY315" fmla="*/ 5457461 h 6281670"/>
                <a:gd name="connsiteX316" fmla="*/ 4616868 w 8613217"/>
                <a:gd name="connsiteY316" fmla="*/ 5877421 h 6281670"/>
                <a:gd name="connsiteX317" fmla="*/ 4562354 w 8613217"/>
                <a:gd name="connsiteY317" fmla="*/ 5884824 h 6281670"/>
                <a:gd name="connsiteX318" fmla="*/ 4880015 w 8613217"/>
                <a:gd name="connsiteY318" fmla="*/ 5419772 h 6281670"/>
                <a:gd name="connsiteX319" fmla="*/ 4875978 w 8613217"/>
                <a:gd name="connsiteY319" fmla="*/ 5457461 h 6281670"/>
                <a:gd name="connsiteX320" fmla="*/ 5020675 w 8613217"/>
                <a:gd name="connsiteY320" fmla="*/ 5141145 h 6281670"/>
                <a:gd name="connsiteX321" fmla="*/ 4989717 w 8613217"/>
                <a:gd name="connsiteY321" fmla="*/ 5179506 h 6281670"/>
                <a:gd name="connsiteX322" fmla="*/ 4445922 w 8613217"/>
                <a:gd name="connsiteY322" fmla="*/ 5878767 h 6281670"/>
                <a:gd name="connsiteX323" fmla="*/ 4415637 w 8613217"/>
                <a:gd name="connsiteY323" fmla="*/ 5953471 h 6281670"/>
                <a:gd name="connsiteX324" fmla="*/ 4357085 w 8613217"/>
                <a:gd name="connsiteY324" fmla="*/ 6075286 h 6281670"/>
                <a:gd name="connsiteX325" fmla="*/ 4338240 w 8613217"/>
                <a:gd name="connsiteY325" fmla="*/ 6125762 h 6281670"/>
                <a:gd name="connsiteX326" fmla="*/ 4322761 w 8613217"/>
                <a:gd name="connsiteY326" fmla="*/ 6080671 h 6281670"/>
                <a:gd name="connsiteX327" fmla="*/ 4306609 w 8613217"/>
                <a:gd name="connsiteY327" fmla="*/ 6061826 h 6281670"/>
                <a:gd name="connsiteX328" fmla="*/ 4295168 w 8613217"/>
                <a:gd name="connsiteY328" fmla="*/ 6082689 h 6281670"/>
                <a:gd name="connsiteX329" fmla="*/ 4292475 w 8613217"/>
                <a:gd name="connsiteY329" fmla="*/ 6112302 h 6281670"/>
                <a:gd name="connsiteX330" fmla="*/ 4277669 w 8613217"/>
                <a:gd name="connsiteY330" fmla="*/ 6097496 h 6281670"/>
                <a:gd name="connsiteX331" fmla="*/ 4183447 w 8613217"/>
                <a:gd name="connsiteY331" fmla="*/ 5282478 h 6281670"/>
                <a:gd name="connsiteX332" fmla="*/ 4412945 w 8613217"/>
                <a:gd name="connsiteY332" fmla="*/ 4743394 h 6281670"/>
                <a:gd name="connsiteX333" fmla="*/ 5036828 w 8613217"/>
                <a:gd name="connsiteY333" fmla="*/ 3935106 h 6281670"/>
                <a:gd name="connsiteX334" fmla="*/ 5054999 w 8613217"/>
                <a:gd name="connsiteY334" fmla="*/ 3966064 h 6281670"/>
                <a:gd name="connsiteX335" fmla="*/ 5020675 w 8613217"/>
                <a:gd name="connsiteY335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434960 w 8613217"/>
                <a:gd name="connsiteY209" fmla="*/ 3101243 h 6281670"/>
                <a:gd name="connsiteX210" fmla="*/ 2635518 w 8613217"/>
                <a:gd name="connsiteY210" fmla="*/ 3164506 h 6281670"/>
                <a:gd name="connsiteX211" fmla="*/ 3038653 w 8613217"/>
                <a:gd name="connsiteY211" fmla="*/ 3453902 h 6281670"/>
                <a:gd name="connsiteX212" fmla="*/ 3580428 w 8613217"/>
                <a:gd name="connsiteY212" fmla="*/ 4087880 h 6281670"/>
                <a:gd name="connsiteX213" fmla="*/ 3776274 w 8613217"/>
                <a:gd name="connsiteY213" fmla="*/ 4626290 h 6281670"/>
                <a:gd name="connsiteX214" fmla="*/ 3813963 w 8613217"/>
                <a:gd name="connsiteY214" fmla="*/ 4802619 h 6281670"/>
                <a:gd name="connsiteX215" fmla="*/ 3811944 w 8613217"/>
                <a:gd name="connsiteY215" fmla="*/ 5407658 h 6281670"/>
                <a:gd name="connsiteX216" fmla="*/ 3881265 w 8613217"/>
                <a:gd name="connsiteY216" fmla="*/ 5874056 h 6281670"/>
                <a:gd name="connsiteX217" fmla="*/ 3879919 w 8613217"/>
                <a:gd name="connsiteY217" fmla="*/ 5898957 h 6281670"/>
                <a:gd name="connsiteX218" fmla="*/ 3757430 w 8613217"/>
                <a:gd name="connsiteY218" fmla="*/ 5946068 h 6281670"/>
                <a:gd name="connsiteX219" fmla="*/ 3743970 w 8613217"/>
                <a:gd name="connsiteY219" fmla="*/ 6053750 h 6281670"/>
                <a:gd name="connsiteX220" fmla="*/ 3803195 w 8613217"/>
                <a:gd name="connsiteY220" fmla="*/ 6092112 h 6281670"/>
                <a:gd name="connsiteX221" fmla="*/ 3896071 w 8613217"/>
                <a:gd name="connsiteY221" fmla="*/ 6023464 h 6281670"/>
                <a:gd name="connsiteX222" fmla="*/ 3920972 w 8613217"/>
                <a:gd name="connsiteY222" fmla="*/ 5996544 h 6281670"/>
                <a:gd name="connsiteX223" fmla="*/ 3918953 w 8613217"/>
                <a:gd name="connsiteY223" fmla="*/ 6053077 h 6281670"/>
                <a:gd name="connsiteX224" fmla="*/ 3931741 w 8613217"/>
                <a:gd name="connsiteY224" fmla="*/ 6077978 h 6281670"/>
                <a:gd name="connsiteX225" fmla="*/ 3951931 w 8613217"/>
                <a:gd name="connsiteY225" fmla="*/ 6055769 h 6281670"/>
                <a:gd name="connsiteX226" fmla="*/ 3972121 w 8613217"/>
                <a:gd name="connsiteY226" fmla="*/ 5988468 h 6281670"/>
                <a:gd name="connsiteX227" fmla="*/ 3994331 w 8613217"/>
                <a:gd name="connsiteY227" fmla="*/ 5968277 h 6281670"/>
                <a:gd name="connsiteX228" fmla="*/ 4005099 w 8613217"/>
                <a:gd name="connsiteY228" fmla="*/ 5995198 h 6281670"/>
                <a:gd name="connsiteX229" fmla="*/ 4071054 w 8613217"/>
                <a:gd name="connsiteY229" fmla="*/ 6040290 h 6281670"/>
                <a:gd name="connsiteX230" fmla="*/ 4100667 w 8613217"/>
                <a:gd name="connsiteY230" fmla="*/ 6026829 h 6281670"/>
                <a:gd name="connsiteX231" fmla="*/ 4110089 w 8613217"/>
                <a:gd name="connsiteY231" fmla="*/ 5993179 h 6281670"/>
                <a:gd name="connsiteX232" fmla="*/ 4124895 w 8613217"/>
                <a:gd name="connsiteY232" fmla="*/ 6032214 h 6281670"/>
                <a:gd name="connsiteX233" fmla="*/ 4117492 w 8613217"/>
                <a:gd name="connsiteY233" fmla="*/ 6106918 h 6281670"/>
                <a:gd name="connsiteX234" fmla="*/ 4080476 w 8613217"/>
                <a:gd name="connsiteY234" fmla="*/ 6141242 h 6281670"/>
                <a:gd name="connsiteX235" fmla="*/ 4176717 w 8613217"/>
                <a:gd name="connsiteY235" fmla="*/ 6189025 h 6281670"/>
                <a:gd name="connsiteX236" fmla="*/ 4170660 w 8613217"/>
                <a:gd name="connsiteY236" fmla="*/ 6271133 h 6281670"/>
                <a:gd name="connsiteX237" fmla="*/ 4195562 w 8613217"/>
                <a:gd name="connsiteY237" fmla="*/ 6277863 h 6281670"/>
                <a:gd name="connsiteX238" fmla="*/ 4261517 w 8613217"/>
                <a:gd name="connsiteY238" fmla="*/ 6267768 h 6281670"/>
                <a:gd name="connsiteX239" fmla="*/ 4289784 w 8613217"/>
                <a:gd name="connsiteY239" fmla="*/ 6247578 h 6281670"/>
                <a:gd name="connsiteX240" fmla="*/ 4295840 w 8613217"/>
                <a:gd name="connsiteY240" fmla="*/ 6204505 h 6281670"/>
                <a:gd name="connsiteX241" fmla="*/ 4305936 w 8613217"/>
                <a:gd name="connsiteY241" fmla="*/ 6182969 h 6281670"/>
                <a:gd name="connsiteX242" fmla="*/ 4324107 w 8613217"/>
                <a:gd name="connsiteY242" fmla="*/ 6199794 h 6281670"/>
                <a:gd name="connsiteX243" fmla="*/ 4336894 w 8613217"/>
                <a:gd name="connsiteY243" fmla="*/ 6230752 h 6281670"/>
                <a:gd name="connsiteX244" fmla="*/ 4342951 w 8613217"/>
                <a:gd name="connsiteY244" fmla="*/ 6226714 h 6281670"/>
                <a:gd name="connsiteX245" fmla="*/ 4369872 w 8613217"/>
                <a:gd name="connsiteY245" fmla="*/ 6185660 h 6281670"/>
                <a:gd name="connsiteX246" fmla="*/ 4382659 w 8613217"/>
                <a:gd name="connsiteY246" fmla="*/ 6234791 h 6281670"/>
                <a:gd name="connsiteX247" fmla="*/ 4406888 w 8613217"/>
                <a:gd name="connsiteY247" fmla="*/ 6265749 h 6281670"/>
                <a:gd name="connsiteX248" fmla="*/ 4484284 w 8613217"/>
                <a:gd name="connsiteY248" fmla="*/ 6275171 h 6281670"/>
                <a:gd name="connsiteX249" fmla="*/ 4499090 w 8613217"/>
                <a:gd name="connsiteY249" fmla="*/ 6272479 h 6281670"/>
                <a:gd name="connsiteX250" fmla="*/ 4512551 w 8613217"/>
                <a:gd name="connsiteY250" fmla="*/ 6181622 h 6281670"/>
                <a:gd name="connsiteX251" fmla="*/ 4572449 w 8613217"/>
                <a:gd name="connsiteY251" fmla="*/ 6153356 h 6281670"/>
                <a:gd name="connsiteX252" fmla="*/ 4575814 w 8613217"/>
                <a:gd name="connsiteY252" fmla="*/ 6127781 h 6281670"/>
                <a:gd name="connsiteX253" fmla="*/ 4538125 w 8613217"/>
                <a:gd name="connsiteY253" fmla="*/ 6076633 h 6281670"/>
                <a:gd name="connsiteX254" fmla="*/ 4536779 w 8613217"/>
                <a:gd name="connsiteY254" fmla="*/ 6042309 h 6281670"/>
                <a:gd name="connsiteX255" fmla="*/ 4573122 w 8613217"/>
                <a:gd name="connsiteY255" fmla="*/ 6032214 h 6281670"/>
                <a:gd name="connsiteX256" fmla="*/ 4637731 w 8613217"/>
                <a:gd name="connsiteY256" fmla="*/ 6051058 h 6281670"/>
                <a:gd name="connsiteX257" fmla="*/ 4665997 w 8613217"/>
                <a:gd name="connsiteY257" fmla="*/ 6029522 h 6281670"/>
                <a:gd name="connsiteX258" fmla="*/ 4665997 w 8613217"/>
                <a:gd name="connsiteY258" fmla="*/ 5985776 h 6281670"/>
                <a:gd name="connsiteX259" fmla="*/ 4681477 w 8613217"/>
                <a:gd name="connsiteY259" fmla="*/ 5966931 h 6281670"/>
                <a:gd name="connsiteX260" fmla="*/ 4701667 w 8613217"/>
                <a:gd name="connsiteY260" fmla="*/ 5981065 h 6281670"/>
                <a:gd name="connsiteX261" fmla="*/ 4724550 w 8613217"/>
                <a:gd name="connsiteY261" fmla="*/ 6054423 h 6281670"/>
                <a:gd name="connsiteX262" fmla="*/ 4743394 w 8613217"/>
                <a:gd name="connsiteY262" fmla="*/ 6073268 h 6281670"/>
                <a:gd name="connsiteX263" fmla="*/ 4752143 w 8613217"/>
                <a:gd name="connsiteY263" fmla="*/ 6050385 h 6281670"/>
                <a:gd name="connsiteX264" fmla="*/ 4752143 w 8613217"/>
                <a:gd name="connsiteY264" fmla="*/ 5996544 h 6281670"/>
                <a:gd name="connsiteX265" fmla="*/ 4800600 w 8613217"/>
                <a:gd name="connsiteY265" fmla="*/ 6046347 h 6281670"/>
                <a:gd name="connsiteX266" fmla="*/ 4859825 w 8613217"/>
                <a:gd name="connsiteY266" fmla="*/ 6088747 h 6281670"/>
                <a:gd name="connsiteX267" fmla="*/ 4932511 w 8613217"/>
                <a:gd name="connsiteY267" fmla="*/ 6036252 h 6281670"/>
                <a:gd name="connsiteX268" fmla="*/ 4919050 w 8613217"/>
                <a:gd name="connsiteY268" fmla="*/ 5940011 h 6281670"/>
                <a:gd name="connsiteX269" fmla="*/ 4830213 w 8613217"/>
                <a:gd name="connsiteY269" fmla="*/ 5933281 h 6281670"/>
                <a:gd name="connsiteX270" fmla="*/ 4779064 w 8613217"/>
                <a:gd name="connsiteY270" fmla="*/ 5876074 h 6281670"/>
                <a:gd name="connsiteX271" fmla="*/ 4778391 w 8613217"/>
                <a:gd name="connsiteY271" fmla="*/ 5829637 h 6281670"/>
                <a:gd name="connsiteX272" fmla="*/ 5091342 w 8613217"/>
                <a:gd name="connsiteY272" fmla="*/ 5236712 h 6281670"/>
                <a:gd name="connsiteX273" fmla="*/ 5116243 w 8613217"/>
                <a:gd name="connsiteY273" fmla="*/ 5202389 h 6281670"/>
                <a:gd name="connsiteX274" fmla="*/ 5269690 w 8613217"/>
                <a:gd name="connsiteY274" fmla="*/ 5086631 h 6281670"/>
                <a:gd name="connsiteX275" fmla="*/ 5744837 w 8613217"/>
                <a:gd name="connsiteY275" fmla="*/ 4795889 h 6281670"/>
                <a:gd name="connsiteX276" fmla="*/ 5814830 w 8613217"/>
                <a:gd name="connsiteY276" fmla="*/ 4775699 h 6281670"/>
                <a:gd name="connsiteX277" fmla="*/ 6103553 w 8613217"/>
                <a:gd name="connsiteY277" fmla="*/ 4765603 h 6281670"/>
                <a:gd name="connsiteX278" fmla="*/ 7086824 w 8613217"/>
                <a:gd name="connsiteY278" fmla="*/ 4811369 h 6281670"/>
                <a:gd name="connsiteX279" fmla="*/ 7489959 w 8613217"/>
                <a:gd name="connsiteY279" fmla="*/ 4805311 h 6281670"/>
                <a:gd name="connsiteX280" fmla="*/ 7516880 w 8613217"/>
                <a:gd name="connsiteY280" fmla="*/ 4801946 h 6281670"/>
                <a:gd name="connsiteX281" fmla="*/ 7536397 w 8613217"/>
                <a:gd name="connsiteY281" fmla="*/ 4800600 h 6281670"/>
                <a:gd name="connsiteX282" fmla="*/ 7619850 w 8613217"/>
                <a:gd name="connsiteY282" fmla="*/ 4791178 h 6281670"/>
                <a:gd name="connsiteX283" fmla="*/ 7661577 w 8613217"/>
                <a:gd name="connsiteY283" fmla="*/ 4813388 h 6281670"/>
                <a:gd name="connsiteX284" fmla="*/ 7920014 w 8613217"/>
                <a:gd name="connsiteY284" fmla="*/ 5004523 h 6281670"/>
                <a:gd name="connsiteX285" fmla="*/ 8354780 w 8613217"/>
                <a:gd name="connsiteY285" fmla="*/ 4830886 h 6281670"/>
                <a:gd name="connsiteX286" fmla="*/ 8579567 w 8613217"/>
                <a:gd name="connsiteY286" fmla="*/ 4409580 h 6281670"/>
                <a:gd name="connsiteX287" fmla="*/ 8613217 w 8613217"/>
                <a:gd name="connsiteY287" fmla="*/ 4250076 h 6281670"/>
                <a:gd name="connsiteX288" fmla="*/ 8613217 w 8613217"/>
                <a:gd name="connsiteY288" fmla="*/ 4196235 h 6281670"/>
                <a:gd name="connsiteX289" fmla="*/ 8420062 w 8613217"/>
                <a:gd name="connsiteY289" fmla="*/ 4211041 h 6281670"/>
                <a:gd name="connsiteX290" fmla="*/ 4571776 w 8613217"/>
                <a:gd name="connsiteY290" fmla="*/ 915970 h 6281670"/>
                <a:gd name="connsiteX291" fmla="*/ 4583890 w 8613217"/>
                <a:gd name="connsiteY291" fmla="*/ 888377 h 6281670"/>
                <a:gd name="connsiteX292" fmla="*/ 4571776 w 8613217"/>
                <a:gd name="connsiteY292" fmla="*/ 915970 h 6281670"/>
                <a:gd name="connsiteX293" fmla="*/ 2362948 w 8613217"/>
                <a:gd name="connsiteY293" fmla="*/ 965100 h 6281670"/>
                <a:gd name="connsiteX294" fmla="*/ 2363621 w 8613217"/>
                <a:gd name="connsiteY294" fmla="*/ 962408 h 6281670"/>
                <a:gd name="connsiteX295" fmla="*/ 2368332 w 8613217"/>
                <a:gd name="connsiteY295" fmla="*/ 967119 h 6281670"/>
                <a:gd name="connsiteX296" fmla="*/ 2362948 w 8613217"/>
                <a:gd name="connsiteY296" fmla="*/ 965100 h 6281670"/>
                <a:gd name="connsiteX297" fmla="*/ 2435633 w 8613217"/>
                <a:gd name="connsiteY297" fmla="*/ 1055284 h 6281670"/>
                <a:gd name="connsiteX298" fmla="*/ 2426211 w 8613217"/>
                <a:gd name="connsiteY298" fmla="*/ 1053265 h 6281670"/>
                <a:gd name="connsiteX299" fmla="*/ 2370351 w 8613217"/>
                <a:gd name="connsiteY299" fmla="*/ 968465 h 6281670"/>
                <a:gd name="connsiteX300" fmla="*/ 2432268 w 8613217"/>
                <a:gd name="connsiteY300" fmla="*/ 1045862 h 6281670"/>
                <a:gd name="connsiteX301" fmla="*/ 2435633 w 8613217"/>
                <a:gd name="connsiteY301" fmla="*/ 1055284 h 6281670"/>
                <a:gd name="connsiteX302" fmla="*/ 695895 w 8613217"/>
                <a:gd name="connsiteY302" fmla="*/ 1016922 h 6281670"/>
                <a:gd name="connsiteX303" fmla="*/ 692530 w 8613217"/>
                <a:gd name="connsiteY303" fmla="*/ 1005481 h 6281670"/>
                <a:gd name="connsiteX304" fmla="*/ 695895 w 8613217"/>
                <a:gd name="connsiteY304" fmla="*/ 1016922 h 6281670"/>
                <a:gd name="connsiteX305" fmla="*/ 4511205 w 8613217"/>
                <a:gd name="connsiteY305" fmla="*/ 6014042 h 6281670"/>
                <a:gd name="connsiteX306" fmla="*/ 4537452 w 8613217"/>
                <a:gd name="connsiteY306" fmla="*/ 5944049 h 6281670"/>
                <a:gd name="connsiteX307" fmla="*/ 4511205 w 8613217"/>
                <a:gd name="connsiteY307" fmla="*/ 6014042 h 6281670"/>
                <a:gd name="connsiteX308" fmla="*/ 4750797 w 8613217"/>
                <a:gd name="connsiteY308" fmla="*/ 5917128 h 6281670"/>
                <a:gd name="connsiteX309" fmla="*/ 4741375 w 8613217"/>
                <a:gd name="connsiteY309" fmla="*/ 5939338 h 6281670"/>
                <a:gd name="connsiteX310" fmla="*/ 4732626 w 8613217"/>
                <a:gd name="connsiteY310" fmla="*/ 5935300 h 6281670"/>
                <a:gd name="connsiteX311" fmla="*/ 4727915 w 8613217"/>
                <a:gd name="connsiteY311" fmla="*/ 5907706 h 6281670"/>
                <a:gd name="connsiteX312" fmla="*/ 4750797 w 8613217"/>
                <a:gd name="connsiteY312" fmla="*/ 5875402 h 6281670"/>
                <a:gd name="connsiteX313" fmla="*/ 4750797 w 8613217"/>
                <a:gd name="connsiteY313" fmla="*/ 5917128 h 6281670"/>
                <a:gd name="connsiteX314" fmla="*/ 4875978 w 8613217"/>
                <a:gd name="connsiteY314" fmla="*/ 5457461 h 6281670"/>
                <a:gd name="connsiteX315" fmla="*/ 4616868 w 8613217"/>
                <a:gd name="connsiteY315" fmla="*/ 5877421 h 6281670"/>
                <a:gd name="connsiteX316" fmla="*/ 4562354 w 8613217"/>
                <a:gd name="connsiteY316" fmla="*/ 5884824 h 6281670"/>
                <a:gd name="connsiteX317" fmla="*/ 4880015 w 8613217"/>
                <a:gd name="connsiteY317" fmla="*/ 5419772 h 6281670"/>
                <a:gd name="connsiteX318" fmla="*/ 4875978 w 8613217"/>
                <a:gd name="connsiteY318" fmla="*/ 5457461 h 6281670"/>
                <a:gd name="connsiteX319" fmla="*/ 5020675 w 8613217"/>
                <a:gd name="connsiteY319" fmla="*/ 5141145 h 6281670"/>
                <a:gd name="connsiteX320" fmla="*/ 4989717 w 8613217"/>
                <a:gd name="connsiteY320" fmla="*/ 5179506 h 6281670"/>
                <a:gd name="connsiteX321" fmla="*/ 4445922 w 8613217"/>
                <a:gd name="connsiteY321" fmla="*/ 5878767 h 6281670"/>
                <a:gd name="connsiteX322" fmla="*/ 4415637 w 8613217"/>
                <a:gd name="connsiteY322" fmla="*/ 5953471 h 6281670"/>
                <a:gd name="connsiteX323" fmla="*/ 4357085 w 8613217"/>
                <a:gd name="connsiteY323" fmla="*/ 6075286 h 6281670"/>
                <a:gd name="connsiteX324" fmla="*/ 4338240 w 8613217"/>
                <a:gd name="connsiteY324" fmla="*/ 6125762 h 6281670"/>
                <a:gd name="connsiteX325" fmla="*/ 4322761 w 8613217"/>
                <a:gd name="connsiteY325" fmla="*/ 6080671 h 6281670"/>
                <a:gd name="connsiteX326" fmla="*/ 4306609 w 8613217"/>
                <a:gd name="connsiteY326" fmla="*/ 6061826 h 6281670"/>
                <a:gd name="connsiteX327" fmla="*/ 4295168 w 8613217"/>
                <a:gd name="connsiteY327" fmla="*/ 6082689 h 6281670"/>
                <a:gd name="connsiteX328" fmla="*/ 4292475 w 8613217"/>
                <a:gd name="connsiteY328" fmla="*/ 6112302 h 6281670"/>
                <a:gd name="connsiteX329" fmla="*/ 4277669 w 8613217"/>
                <a:gd name="connsiteY329" fmla="*/ 6097496 h 6281670"/>
                <a:gd name="connsiteX330" fmla="*/ 4183447 w 8613217"/>
                <a:gd name="connsiteY330" fmla="*/ 5282478 h 6281670"/>
                <a:gd name="connsiteX331" fmla="*/ 4412945 w 8613217"/>
                <a:gd name="connsiteY331" fmla="*/ 4743394 h 6281670"/>
                <a:gd name="connsiteX332" fmla="*/ 5036828 w 8613217"/>
                <a:gd name="connsiteY332" fmla="*/ 3935106 h 6281670"/>
                <a:gd name="connsiteX333" fmla="*/ 5054999 w 8613217"/>
                <a:gd name="connsiteY333" fmla="*/ 3966064 h 6281670"/>
                <a:gd name="connsiteX334" fmla="*/ 5020675 w 8613217"/>
                <a:gd name="connsiteY33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434960 w 8613217"/>
                <a:gd name="connsiteY209" fmla="*/ 3101243 h 6281670"/>
                <a:gd name="connsiteX210" fmla="*/ 2635518 w 8613217"/>
                <a:gd name="connsiteY210" fmla="*/ 3164506 h 6281670"/>
                <a:gd name="connsiteX211" fmla="*/ 3038653 w 8613217"/>
                <a:gd name="connsiteY211" fmla="*/ 3453902 h 6281670"/>
                <a:gd name="connsiteX212" fmla="*/ 3580428 w 8613217"/>
                <a:gd name="connsiteY212" fmla="*/ 4087880 h 6281670"/>
                <a:gd name="connsiteX213" fmla="*/ 3776274 w 8613217"/>
                <a:gd name="connsiteY213" fmla="*/ 4626290 h 6281670"/>
                <a:gd name="connsiteX214" fmla="*/ 3813963 w 8613217"/>
                <a:gd name="connsiteY214" fmla="*/ 4802619 h 6281670"/>
                <a:gd name="connsiteX215" fmla="*/ 3811944 w 8613217"/>
                <a:gd name="connsiteY215" fmla="*/ 5407658 h 6281670"/>
                <a:gd name="connsiteX216" fmla="*/ 3881265 w 8613217"/>
                <a:gd name="connsiteY216" fmla="*/ 5874056 h 6281670"/>
                <a:gd name="connsiteX217" fmla="*/ 3879919 w 8613217"/>
                <a:gd name="connsiteY217" fmla="*/ 5898957 h 6281670"/>
                <a:gd name="connsiteX218" fmla="*/ 3757430 w 8613217"/>
                <a:gd name="connsiteY218" fmla="*/ 5946068 h 6281670"/>
                <a:gd name="connsiteX219" fmla="*/ 3743970 w 8613217"/>
                <a:gd name="connsiteY219" fmla="*/ 6053750 h 6281670"/>
                <a:gd name="connsiteX220" fmla="*/ 3803195 w 8613217"/>
                <a:gd name="connsiteY220" fmla="*/ 6092112 h 6281670"/>
                <a:gd name="connsiteX221" fmla="*/ 3896071 w 8613217"/>
                <a:gd name="connsiteY221" fmla="*/ 6023464 h 6281670"/>
                <a:gd name="connsiteX222" fmla="*/ 3920972 w 8613217"/>
                <a:gd name="connsiteY222" fmla="*/ 5996544 h 6281670"/>
                <a:gd name="connsiteX223" fmla="*/ 3918953 w 8613217"/>
                <a:gd name="connsiteY223" fmla="*/ 6053077 h 6281670"/>
                <a:gd name="connsiteX224" fmla="*/ 3931741 w 8613217"/>
                <a:gd name="connsiteY224" fmla="*/ 6077978 h 6281670"/>
                <a:gd name="connsiteX225" fmla="*/ 3951931 w 8613217"/>
                <a:gd name="connsiteY225" fmla="*/ 6055769 h 6281670"/>
                <a:gd name="connsiteX226" fmla="*/ 3972121 w 8613217"/>
                <a:gd name="connsiteY226" fmla="*/ 5988468 h 6281670"/>
                <a:gd name="connsiteX227" fmla="*/ 3994331 w 8613217"/>
                <a:gd name="connsiteY227" fmla="*/ 5968277 h 6281670"/>
                <a:gd name="connsiteX228" fmla="*/ 4005099 w 8613217"/>
                <a:gd name="connsiteY228" fmla="*/ 5995198 h 6281670"/>
                <a:gd name="connsiteX229" fmla="*/ 4071054 w 8613217"/>
                <a:gd name="connsiteY229" fmla="*/ 6040290 h 6281670"/>
                <a:gd name="connsiteX230" fmla="*/ 4100667 w 8613217"/>
                <a:gd name="connsiteY230" fmla="*/ 6026829 h 6281670"/>
                <a:gd name="connsiteX231" fmla="*/ 4110089 w 8613217"/>
                <a:gd name="connsiteY231" fmla="*/ 5993179 h 6281670"/>
                <a:gd name="connsiteX232" fmla="*/ 4124895 w 8613217"/>
                <a:gd name="connsiteY232" fmla="*/ 6032214 h 6281670"/>
                <a:gd name="connsiteX233" fmla="*/ 4117492 w 8613217"/>
                <a:gd name="connsiteY233" fmla="*/ 6106918 h 6281670"/>
                <a:gd name="connsiteX234" fmla="*/ 4080476 w 8613217"/>
                <a:gd name="connsiteY234" fmla="*/ 6141242 h 6281670"/>
                <a:gd name="connsiteX235" fmla="*/ 4176717 w 8613217"/>
                <a:gd name="connsiteY235" fmla="*/ 6189025 h 6281670"/>
                <a:gd name="connsiteX236" fmla="*/ 4170660 w 8613217"/>
                <a:gd name="connsiteY236" fmla="*/ 6271133 h 6281670"/>
                <a:gd name="connsiteX237" fmla="*/ 4195562 w 8613217"/>
                <a:gd name="connsiteY237" fmla="*/ 6277863 h 6281670"/>
                <a:gd name="connsiteX238" fmla="*/ 4261517 w 8613217"/>
                <a:gd name="connsiteY238" fmla="*/ 6267768 h 6281670"/>
                <a:gd name="connsiteX239" fmla="*/ 4289784 w 8613217"/>
                <a:gd name="connsiteY239" fmla="*/ 6247578 h 6281670"/>
                <a:gd name="connsiteX240" fmla="*/ 4295840 w 8613217"/>
                <a:gd name="connsiteY240" fmla="*/ 6204505 h 6281670"/>
                <a:gd name="connsiteX241" fmla="*/ 4305936 w 8613217"/>
                <a:gd name="connsiteY241" fmla="*/ 6182969 h 6281670"/>
                <a:gd name="connsiteX242" fmla="*/ 4324107 w 8613217"/>
                <a:gd name="connsiteY242" fmla="*/ 6199794 h 6281670"/>
                <a:gd name="connsiteX243" fmla="*/ 4336894 w 8613217"/>
                <a:gd name="connsiteY243" fmla="*/ 6230752 h 6281670"/>
                <a:gd name="connsiteX244" fmla="*/ 4342951 w 8613217"/>
                <a:gd name="connsiteY244" fmla="*/ 6226714 h 6281670"/>
                <a:gd name="connsiteX245" fmla="*/ 4369872 w 8613217"/>
                <a:gd name="connsiteY245" fmla="*/ 6185660 h 6281670"/>
                <a:gd name="connsiteX246" fmla="*/ 4382659 w 8613217"/>
                <a:gd name="connsiteY246" fmla="*/ 6234791 h 6281670"/>
                <a:gd name="connsiteX247" fmla="*/ 4406888 w 8613217"/>
                <a:gd name="connsiteY247" fmla="*/ 6265749 h 6281670"/>
                <a:gd name="connsiteX248" fmla="*/ 4484284 w 8613217"/>
                <a:gd name="connsiteY248" fmla="*/ 6275171 h 6281670"/>
                <a:gd name="connsiteX249" fmla="*/ 4499090 w 8613217"/>
                <a:gd name="connsiteY249" fmla="*/ 6272479 h 6281670"/>
                <a:gd name="connsiteX250" fmla="*/ 4512551 w 8613217"/>
                <a:gd name="connsiteY250" fmla="*/ 6181622 h 6281670"/>
                <a:gd name="connsiteX251" fmla="*/ 4572449 w 8613217"/>
                <a:gd name="connsiteY251" fmla="*/ 6153356 h 6281670"/>
                <a:gd name="connsiteX252" fmla="*/ 4575814 w 8613217"/>
                <a:gd name="connsiteY252" fmla="*/ 6127781 h 6281670"/>
                <a:gd name="connsiteX253" fmla="*/ 4538125 w 8613217"/>
                <a:gd name="connsiteY253" fmla="*/ 6076633 h 6281670"/>
                <a:gd name="connsiteX254" fmla="*/ 4536779 w 8613217"/>
                <a:gd name="connsiteY254" fmla="*/ 6042309 h 6281670"/>
                <a:gd name="connsiteX255" fmla="*/ 4573122 w 8613217"/>
                <a:gd name="connsiteY255" fmla="*/ 6032214 h 6281670"/>
                <a:gd name="connsiteX256" fmla="*/ 4637731 w 8613217"/>
                <a:gd name="connsiteY256" fmla="*/ 6051058 h 6281670"/>
                <a:gd name="connsiteX257" fmla="*/ 4665997 w 8613217"/>
                <a:gd name="connsiteY257" fmla="*/ 6029522 h 6281670"/>
                <a:gd name="connsiteX258" fmla="*/ 4665997 w 8613217"/>
                <a:gd name="connsiteY258" fmla="*/ 5985776 h 6281670"/>
                <a:gd name="connsiteX259" fmla="*/ 4681477 w 8613217"/>
                <a:gd name="connsiteY259" fmla="*/ 5966931 h 6281670"/>
                <a:gd name="connsiteX260" fmla="*/ 4701667 w 8613217"/>
                <a:gd name="connsiteY260" fmla="*/ 5981065 h 6281670"/>
                <a:gd name="connsiteX261" fmla="*/ 4724550 w 8613217"/>
                <a:gd name="connsiteY261" fmla="*/ 6054423 h 6281670"/>
                <a:gd name="connsiteX262" fmla="*/ 4743394 w 8613217"/>
                <a:gd name="connsiteY262" fmla="*/ 6073268 h 6281670"/>
                <a:gd name="connsiteX263" fmla="*/ 4752143 w 8613217"/>
                <a:gd name="connsiteY263" fmla="*/ 6050385 h 6281670"/>
                <a:gd name="connsiteX264" fmla="*/ 4752143 w 8613217"/>
                <a:gd name="connsiteY264" fmla="*/ 5996544 h 6281670"/>
                <a:gd name="connsiteX265" fmla="*/ 4800600 w 8613217"/>
                <a:gd name="connsiteY265" fmla="*/ 6046347 h 6281670"/>
                <a:gd name="connsiteX266" fmla="*/ 4859825 w 8613217"/>
                <a:gd name="connsiteY266" fmla="*/ 6088747 h 6281670"/>
                <a:gd name="connsiteX267" fmla="*/ 4932511 w 8613217"/>
                <a:gd name="connsiteY267" fmla="*/ 6036252 h 6281670"/>
                <a:gd name="connsiteX268" fmla="*/ 4919050 w 8613217"/>
                <a:gd name="connsiteY268" fmla="*/ 5940011 h 6281670"/>
                <a:gd name="connsiteX269" fmla="*/ 4830213 w 8613217"/>
                <a:gd name="connsiteY269" fmla="*/ 5933281 h 6281670"/>
                <a:gd name="connsiteX270" fmla="*/ 4779064 w 8613217"/>
                <a:gd name="connsiteY270" fmla="*/ 5876074 h 6281670"/>
                <a:gd name="connsiteX271" fmla="*/ 4778391 w 8613217"/>
                <a:gd name="connsiteY271" fmla="*/ 5829637 h 6281670"/>
                <a:gd name="connsiteX272" fmla="*/ 5091342 w 8613217"/>
                <a:gd name="connsiteY272" fmla="*/ 5236712 h 6281670"/>
                <a:gd name="connsiteX273" fmla="*/ 5116243 w 8613217"/>
                <a:gd name="connsiteY273" fmla="*/ 5202389 h 6281670"/>
                <a:gd name="connsiteX274" fmla="*/ 5269690 w 8613217"/>
                <a:gd name="connsiteY274" fmla="*/ 5086631 h 6281670"/>
                <a:gd name="connsiteX275" fmla="*/ 5744837 w 8613217"/>
                <a:gd name="connsiteY275" fmla="*/ 4795889 h 6281670"/>
                <a:gd name="connsiteX276" fmla="*/ 5814830 w 8613217"/>
                <a:gd name="connsiteY276" fmla="*/ 4775699 h 6281670"/>
                <a:gd name="connsiteX277" fmla="*/ 6103553 w 8613217"/>
                <a:gd name="connsiteY277" fmla="*/ 4765603 h 6281670"/>
                <a:gd name="connsiteX278" fmla="*/ 7086824 w 8613217"/>
                <a:gd name="connsiteY278" fmla="*/ 4811369 h 6281670"/>
                <a:gd name="connsiteX279" fmla="*/ 7489959 w 8613217"/>
                <a:gd name="connsiteY279" fmla="*/ 4805311 h 6281670"/>
                <a:gd name="connsiteX280" fmla="*/ 7516880 w 8613217"/>
                <a:gd name="connsiteY280" fmla="*/ 4801946 h 6281670"/>
                <a:gd name="connsiteX281" fmla="*/ 7536397 w 8613217"/>
                <a:gd name="connsiteY281" fmla="*/ 4800600 h 6281670"/>
                <a:gd name="connsiteX282" fmla="*/ 7619850 w 8613217"/>
                <a:gd name="connsiteY282" fmla="*/ 4791178 h 6281670"/>
                <a:gd name="connsiteX283" fmla="*/ 7661577 w 8613217"/>
                <a:gd name="connsiteY283" fmla="*/ 4813388 h 6281670"/>
                <a:gd name="connsiteX284" fmla="*/ 7920014 w 8613217"/>
                <a:gd name="connsiteY284" fmla="*/ 5004523 h 6281670"/>
                <a:gd name="connsiteX285" fmla="*/ 8354780 w 8613217"/>
                <a:gd name="connsiteY285" fmla="*/ 4830886 h 6281670"/>
                <a:gd name="connsiteX286" fmla="*/ 8579567 w 8613217"/>
                <a:gd name="connsiteY286" fmla="*/ 4409580 h 6281670"/>
                <a:gd name="connsiteX287" fmla="*/ 8613217 w 8613217"/>
                <a:gd name="connsiteY287" fmla="*/ 4250076 h 6281670"/>
                <a:gd name="connsiteX288" fmla="*/ 8613217 w 8613217"/>
                <a:gd name="connsiteY288" fmla="*/ 4196235 h 6281670"/>
                <a:gd name="connsiteX289" fmla="*/ 8420062 w 8613217"/>
                <a:gd name="connsiteY289" fmla="*/ 4211041 h 6281670"/>
                <a:gd name="connsiteX290" fmla="*/ 4571776 w 8613217"/>
                <a:gd name="connsiteY290" fmla="*/ 915970 h 6281670"/>
                <a:gd name="connsiteX291" fmla="*/ 4583890 w 8613217"/>
                <a:gd name="connsiteY291" fmla="*/ 888377 h 6281670"/>
                <a:gd name="connsiteX292" fmla="*/ 4571776 w 8613217"/>
                <a:gd name="connsiteY292" fmla="*/ 915970 h 6281670"/>
                <a:gd name="connsiteX293" fmla="*/ 2362948 w 8613217"/>
                <a:gd name="connsiteY293" fmla="*/ 965100 h 6281670"/>
                <a:gd name="connsiteX294" fmla="*/ 2363621 w 8613217"/>
                <a:gd name="connsiteY294" fmla="*/ 962408 h 6281670"/>
                <a:gd name="connsiteX295" fmla="*/ 2368332 w 8613217"/>
                <a:gd name="connsiteY295" fmla="*/ 967119 h 6281670"/>
                <a:gd name="connsiteX296" fmla="*/ 2362948 w 8613217"/>
                <a:gd name="connsiteY296" fmla="*/ 965100 h 6281670"/>
                <a:gd name="connsiteX297" fmla="*/ 2435633 w 8613217"/>
                <a:gd name="connsiteY297" fmla="*/ 1055284 h 6281670"/>
                <a:gd name="connsiteX298" fmla="*/ 2426211 w 8613217"/>
                <a:gd name="connsiteY298" fmla="*/ 1053265 h 6281670"/>
                <a:gd name="connsiteX299" fmla="*/ 2370351 w 8613217"/>
                <a:gd name="connsiteY299" fmla="*/ 968465 h 6281670"/>
                <a:gd name="connsiteX300" fmla="*/ 2432268 w 8613217"/>
                <a:gd name="connsiteY300" fmla="*/ 1045862 h 6281670"/>
                <a:gd name="connsiteX301" fmla="*/ 2435633 w 8613217"/>
                <a:gd name="connsiteY301" fmla="*/ 1055284 h 6281670"/>
                <a:gd name="connsiteX302" fmla="*/ 695895 w 8613217"/>
                <a:gd name="connsiteY302" fmla="*/ 1016922 h 6281670"/>
                <a:gd name="connsiteX303" fmla="*/ 692530 w 8613217"/>
                <a:gd name="connsiteY303" fmla="*/ 1005481 h 6281670"/>
                <a:gd name="connsiteX304" fmla="*/ 695895 w 8613217"/>
                <a:gd name="connsiteY304" fmla="*/ 1016922 h 6281670"/>
                <a:gd name="connsiteX305" fmla="*/ 4511205 w 8613217"/>
                <a:gd name="connsiteY305" fmla="*/ 6014042 h 6281670"/>
                <a:gd name="connsiteX306" fmla="*/ 4537452 w 8613217"/>
                <a:gd name="connsiteY306" fmla="*/ 5944049 h 6281670"/>
                <a:gd name="connsiteX307" fmla="*/ 4511205 w 8613217"/>
                <a:gd name="connsiteY307" fmla="*/ 6014042 h 6281670"/>
                <a:gd name="connsiteX308" fmla="*/ 4750797 w 8613217"/>
                <a:gd name="connsiteY308" fmla="*/ 5917128 h 6281670"/>
                <a:gd name="connsiteX309" fmla="*/ 4741375 w 8613217"/>
                <a:gd name="connsiteY309" fmla="*/ 5939338 h 6281670"/>
                <a:gd name="connsiteX310" fmla="*/ 4732626 w 8613217"/>
                <a:gd name="connsiteY310" fmla="*/ 5935300 h 6281670"/>
                <a:gd name="connsiteX311" fmla="*/ 4727915 w 8613217"/>
                <a:gd name="connsiteY311" fmla="*/ 5907706 h 6281670"/>
                <a:gd name="connsiteX312" fmla="*/ 4750797 w 8613217"/>
                <a:gd name="connsiteY312" fmla="*/ 5875402 h 6281670"/>
                <a:gd name="connsiteX313" fmla="*/ 4750797 w 8613217"/>
                <a:gd name="connsiteY313" fmla="*/ 5917128 h 6281670"/>
                <a:gd name="connsiteX314" fmla="*/ 4875978 w 8613217"/>
                <a:gd name="connsiteY314" fmla="*/ 5457461 h 6281670"/>
                <a:gd name="connsiteX315" fmla="*/ 4616868 w 8613217"/>
                <a:gd name="connsiteY315" fmla="*/ 5877421 h 6281670"/>
                <a:gd name="connsiteX316" fmla="*/ 4562354 w 8613217"/>
                <a:gd name="connsiteY316" fmla="*/ 5884824 h 6281670"/>
                <a:gd name="connsiteX317" fmla="*/ 4880015 w 8613217"/>
                <a:gd name="connsiteY317" fmla="*/ 5419772 h 6281670"/>
                <a:gd name="connsiteX318" fmla="*/ 4875978 w 8613217"/>
                <a:gd name="connsiteY318" fmla="*/ 5457461 h 6281670"/>
                <a:gd name="connsiteX319" fmla="*/ 5020675 w 8613217"/>
                <a:gd name="connsiteY319" fmla="*/ 5141145 h 6281670"/>
                <a:gd name="connsiteX320" fmla="*/ 4989717 w 8613217"/>
                <a:gd name="connsiteY320" fmla="*/ 5179506 h 6281670"/>
                <a:gd name="connsiteX321" fmla="*/ 4445922 w 8613217"/>
                <a:gd name="connsiteY321" fmla="*/ 5878767 h 6281670"/>
                <a:gd name="connsiteX322" fmla="*/ 4415637 w 8613217"/>
                <a:gd name="connsiteY322" fmla="*/ 5953471 h 6281670"/>
                <a:gd name="connsiteX323" fmla="*/ 4357085 w 8613217"/>
                <a:gd name="connsiteY323" fmla="*/ 6075286 h 6281670"/>
                <a:gd name="connsiteX324" fmla="*/ 4338240 w 8613217"/>
                <a:gd name="connsiteY324" fmla="*/ 6125762 h 6281670"/>
                <a:gd name="connsiteX325" fmla="*/ 4322761 w 8613217"/>
                <a:gd name="connsiteY325" fmla="*/ 6080671 h 6281670"/>
                <a:gd name="connsiteX326" fmla="*/ 4306609 w 8613217"/>
                <a:gd name="connsiteY326" fmla="*/ 6061826 h 6281670"/>
                <a:gd name="connsiteX327" fmla="*/ 4295168 w 8613217"/>
                <a:gd name="connsiteY327" fmla="*/ 6082689 h 6281670"/>
                <a:gd name="connsiteX328" fmla="*/ 4292475 w 8613217"/>
                <a:gd name="connsiteY328" fmla="*/ 6112302 h 6281670"/>
                <a:gd name="connsiteX329" fmla="*/ 4277669 w 8613217"/>
                <a:gd name="connsiteY329" fmla="*/ 6097496 h 6281670"/>
                <a:gd name="connsiteX330" fmla="*/ 4183447 w 8613217"/>
                <a:gd name="connsiteY330" fmla="*/ 5282478 h 6281670"/>
                <a:gd name="connsiteX331" fmla="*/ 4412945 w 8613217"/>
                <a:gd name="connsiteY331" fmla="*/ 4743394 h 6281670"/>
                <a:gd name="connsiteX332" fmla="*/ 5036828 w 8613217"/>
                <a:gd name="connsiteY332" fmla="*/ 3935106 h 6281670"/>
                <a:gd name="connsiteX333" fmla="*/ 5054999 w 8613217"/>
                <a:gd name="connsiteY333" fmla="*/ 3966064 h 6281670"/>
                <a:gd name="connsiteX334" fmla="*/ 5020675 w 8613217"/>
                <a:gd name="connsiteY33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635518 w 8613217"/>
                <a:gd name="connsiteY209" fmla="*/ 3164506 h 6281670"/>
                <a:gd name="connsiteX210" fmla="*/ 3038653 w 8613217"/>
                <a:gd name="connsiteY210" fmla="*/ 3453902 h 6281670"/>
                <a:gd name="connsiteX211" fmla="*/ 3580428 w 8613217"/>
                <a:gd name="connsiteY211" fmla="*/ 4087880 h 6281670"/>
                <a:gd name="connsiteX212" fmla="*/ 3776274 w 8613217"/>
                <a:gd name="connsiteY212" fmla="*/ 4626290 h 6281670"/>
                <a:gd name="connsiteX213" fmla="*/ 3813963 w 8613217"/>
                <a:gd name="connsiteY213" fmla="*/ 4802619 h 6281670"/>
                <a:gd name="connsiteX214" fmla="*/ 3811944 w 8613217"/>
                <a:gd name="connsiteY214" fmla="*/ 5407658 h 6281670"/>
                <a:gd name="connsiteX215" fmla="*/ 3881265 w 8613217"/>
                <a:gd name="connsiteY215" fmla="*/ 5874056 h 6281670"/>
                <a:gd name="connsiteX216" fmla="*/ 3879919 w 8613217"/>
                <a:gd name="connsiteY216" fmla="*/ 5898957 h 6281670"/>
                <a:gd name="connsiteX217" fmla="*/ 3757430 w 8613217"/>
                <a:gd name="connsiteY217" fmla="*/ 5946068 h 6281670"/>
                <a:gd name="connsiteX218" fmla="*/ 3743970 w 8613217"/>
                <a:gd name="connsiteY218" fmla="*/ 6053750 h 6281670"/>
                <a:gd name="connsiteX219" fmla="*/ 3803195 w 8613217"/>
                <a:gd name="connsiteY219" fmla="*/ 6092112 h 6281670"/>
                <a:gd name="connsiteX220" fmla="*/ 3896071 w 8613217"/>
                <a:gd name="connsiteY220" fmla="*/ 6023464 h 6281670"/>
                <a:gd name="connsiteX221" fmla="*/ 3920972 w 8613217"/>
                <a:gd name="connsiteY221" fmla="*/ 5996544 h 6281670"/>
                <a:gd name="connsiteX222" fmla="*/ 3918953 w 8613217"/>
                <a:gd name="connsiteY222" fmla="*/ 6053077 h 6281670"/>
                <a:gd name="connsiteX223" fmla="*/ 3931741 w 8613217"/>
                <a:gd name="connsiteY223" fmla="*/ 6077978 h 6281670"/>
                <a:gd name="connsiteX224" fmla="*/ 3951931 w 8613217"/>
                <a:gd name="connsiteY224" fmla="*/ 6055769 h 6281670"/>
                <a:gd name="connsiteX225" fmla="*/ 3972121 w 8613217"/>
                <a:gd name="connsiteY225" fmla="*/ 5988468 h 6281670"/>
                <a:gd name="connsiteX226" fmla="*/ 3994331 w 8613217"/>
                <a:gd name="connsiteY226" fmla="*/ 5968277 h 6281670"/>
                <a:gd name="connsiteX227" fmla="*/ 4005099 w 8613217"/>
                <a:gd name="connsiteY227" fmla="*/ 5995198 h 6281670"/>
                <a:gd name="connsiteX228" fmla="*/ 4071054 w 8613217"/>
                <a:gd name="connsiteY228" fmla="*/ 6040290 h 6281670"/>
                <a:gd name="connsiteX229" fmla="*/ 4100667 w 8613217"/>
                <a:gd name="connsiteY229" fmla="*/ 6026829 h 6281670"/>
                <a:gd name="connsiteX230" fmla="*/ 4110089 w 8613217"/>
                <a:gd name="connsiteY230" fmla="*/ 5993179 h 6281670"/>
                <a:gd name="connsiteX231" fmla="*/ 4124895 w 8613217"/>
                <a:gd name="connsiteY231" fmla="*/ 6032214 h 6281670"/>
                <a:gd name="connsiteX232" fmla="*/ 4117492 w 8613217"/>
                <a:gd name="connsiteY232" fmla="*/ 6106918 h 6281670"/>
                <a:gd name="connsiteX233" fmla="*/ 4080476 w 8613217"/>
                <a:gd name="connsiteY233" fmla="*/ 6141242 h 6281670"/>
                <a:gd name="connsiteX234" fmla="*/ 4176717 w 8613217"/>
                <a:gd name="connsiteY234" fmla="*/ 6189025 h 6281670"/>
                <a:gd name="connsiteX235" fmla="*/ 4170660 w 8613217"/>
                <a:gd name="connsiteY235" fmla="*/ 6271133 h 6281670"/>
                <a:gd name="connsiteX236" fmla="*/ 4195562 w 8613217"/>
                <a:gd name="connsiteY236" fmla="*/ 6277863 h 6281670"/>
                <a:gd name="connsiteX237" fmla="*/ 4261517 w 8613217"/>
                <a:gd name="connsiteY237" fmla="*/ 6267768 h 6281670"/>
                <a:gd name="connsiteX238" fmla="*/ 4289784 w 8613217"/>
                <a:gd name="connsiteY238" fmla="*/ 6247578 h 6281670"/>
                <a:gd name="connsiteX239" fmla="*/ 4295840 w 8613217"/>
                <a:gd name="connsiteY239" fmla="*/ 6204505 h 6281670"/>
                <a:gd name="connsiteX240" fmla="*/ 4305936 w 8613217"/>
                <a:gd name="connsiteY240" fmla="*/ 6182969 h 6281670"/>
                <a:gd name="connsiteX241" fmla="*/ 4324107 w 8613217"/>
                <a:gd name="connsiteY241" fmla="*/ 6199794 h 6281670"/>
                <a:gd name="connsiteX242" fmla="*/ 4336894 w 8613217"/>
                <a:gd name="connsiteY242" fmla="*/ 6230752 h 6281670"/>
                <a:gd name="connsiteX243" fmla="*/ 4342951 w 8613217"/>
                <a:gd name="connsiteY243" fmla="*/ 6226714 h 6281670"/>
                <a:gd name="connsiteX244" fmla="*/ 4369872 w 8613217"/>
                <a:gd name="connsiteY244" fmla="*/ 6185660 h 6281670"/>
                <a:gd name="connsiteX245" fmla="*/ 4382659 w 8613217"/>
                <a:gd name="connsiteY245" fmla="*/ 6234791 h 6281670"/>
                <a:gd name="connsiteX246" fmla="*/ 4406888 w 8613217"/>
                <a:gd name="connsiteY246" fmla="*/ 6265749 h 6281670"/>
                <a:gd name="connsiteX247" fmla="*/ 4484284 w 8613217"/>
                <a:gd name="connsiteY247" fmla="*/ 6275171 h 6281670"/>
                <a:gd name="connsiteX248" fmla="*/ 4499090 w 8613217"/>
                <a:gd name="connsiteY248" fmla="*/ 6272479 h 6281670"/>
                <a:gd name="connsiteX249" fmla="*/ 4512551 w 8613217"/>
                <a:gd name="connsiteY249" fmla="*/ 6181622 h 6281670"/>
                <a:gd name="connsiteX250" fmla="*/ 4572449 w 8613217"/>
                <a:gd name="connsiteY250" fmla="*/ 6153356 h 6281670"/>
                <a:gd name="connsiteX251" fmla="*/ 4575814 w 8613217"/>
                <a:gd name="connsiteY251" fmla="*/ 6127781 h 6281670"/>
                <a:gd name="connsiteX252" fmla="*/ 4538125 w 8613217"/>
                <a:gd name="connsiteY252" fmla="*/ 6076633 h 6281670"/>
                <a:gd name="connsiteX253" fmla="*/ 4536779 w 8613217"/>
                <a:gd name="connsiteY253" fmla="*/ 6042309 h 6281670"/>
                <a:gd name="connsiteX254" fmla="*/ 4573122 w 8613217"/>
                <a:gd name="connsiteY254" fmla="*/ 6032214 h 6281670"/>
                <a:gd name="connsiteX255" fmla="*/ 4637731 w 8613217"/>
                <a:gd name="connsiteY255" fmla="*/ 6051058 h 6281670"/>
                <a:gd name="connsiteX256" fmla="*/ 4665997 w 8613217"/>
                <a:gd name="connsiteY256" fmla="*/ 6029522 h 6281670"/>
                <a:gd name="connsiteX257" fmla="*/ 4665997 w 8613217"/>
                <a:gd name="connsiteY257" fmla="*/ 5985776 h 6281670"/>
                <a:gd name="connsiteX258" fmla="*/ 4681477 w 8613217"/>
                <a:gd name="connsiteY258" fmla="*/ 5966931 h 6281670"/>
                <a:gd name="connsiteX259" fmla="*/ 4701667 w 8613217"/>
                <a:gd name="connsiteY259" fmla="*/ 5981065 h 6281670"/>
                <a:gd name="connsiteX260" fmla="*/ 4724550 w 8613217"/>
                <a:gd name="connsiteY260" fmla="*/ 6054423 h 6281670"/>
                <a:gd name="connsiteX261" fmla="*/ 4743394 w 8613217"/>
                <a:gd name="connsiteY261" fmla="*/ 6073268 h 6281670"/>
                <a:gd name="connsiteX262" fmla="*/ 4752143 w 8613217"/>
                <a:gd name="connsiteY262" fmla="*/ 6050385 h 6281670"/>
                <a:gd name="connsiteX263" fmla="*/ 4752143 w 8613217"/>
                <a:gd name="connsiteY263" fmla="*/ 5996544 h 6281670"/>
                <a:gd name="connsiteX264" fmla="*/ 4800600 w 8613217"/>
                <a:gd name="connsiteY264" fmla="*/ 6046347 h 6281670"/>
                <a:gd name="connsiteX265" fmla="*/ 4859825 w 8613217"/>
                <a:gd name="connsiteY265" fmla="*/ 6088747 h 6281670"/>
                <a:gd name="connsiteX266" fmla="*/ 4932511 w 8613217"/>
                <a:gd name="connsiteY266" fmla="*/ 6036252 h 6281670"/>
                <a:gd name="connsiteX267" fmla="*/ 4919050 w 8613217"/>
                <a:gd name="connsiteY267" fmla="*/ 5940011 h 6281670"/>
                <a:gd name="connsiteX268" fmla="*/ 4830213 w 8613217"/>
                <a:gd name="connsiteY268" fmla="*/ 5933281 h 6281670"/>
                <a:gd name="connsiteX269" fmla="*/ 4779064 w 8613217"/>
                <a:gd name="connsiteY269" fmla="*/ 5876074 h 6281670"/>
                <a:gd name="connsiteX270" fmla="*/ 4778391 w 8613217"/>
                <a:gd name="connsiteY270" fmla="*/ 5829637 h 6281670"/>
                <a:gd name="connsiteX271" fmla="*/ 5091342 w 8613217"/>
                <a:gd name="connsiteY271" fmla="*/ 5236712 h 6281670"/>
                <a:gd name="connsiteX272" fmla="*/ 5116243 w 8613217"/>
                <a:gd name="connsiteY272" fmla="*/ 5202389 h 6281670"/>
                <a:gd name="connsiteX273" fmla="*/ 5269690 w 8613217"/>
                <a:gd name="connsiteY273" fmla="*/ 5086631 h 6281670"/>
                <a:gd name="connsiteX274" fmla="*/ 5744837 w 8613217"/>
                <a:gd name="connsiteY274" fmla="*/ 4795889 h 6281670"/>
                <a:gd name="connsiteX275" fmla="*/ 5814830 w 8613217"/>
                <a:gd name="connsiteY275" fmla="*/ 4775699 h 6281670"/>
                <a:gd name="connsiteX276" fmla="*/ 6103553 w 8613217"/>
                <a:gd name="connsiteY276" fmla="*/ 4765603 h 6281670"/>
                <a:gd name="connsiteX277" fmla="*/ 7086824 w 8613217"/>
                <a:gd name="connsiteY277" fmla="*/ 4811369 h 6281670"/>
                <a:gd name="connsiteX278" fmla="*/ 7489959 w 8613217"/>
                <a:gd name="connsiteY278" fmla="*/ 4805311 h 6281670"/>
                <a:gd name="connsiteX279" fmla="*/ 7516880 w 8613217"/>
                <a:gd name="connsiteY279" fmla="*/ 4801946 h 6281670"/>
                <a:gd name="connsiteX280" fmla="*/ 7536397 w 8613217"/>
                <a:gd name="connsiteY280" fmla="*/ 4800600 h 6281670"/>
                <a:gd name="connsiteX281" fmla="*/ 7619850 w 8613217"/>
                <a:gd name="connsiteY281" fmla="*/ 4791178 h 6281670"/>
                <a:gd name="connsiteX282" fmla="*/ 7661577 w 8613217"/>
                <a:gd name="connsiteY282" fmla="*/ 4813388 h 6281670"/>
                <a:gd name="connsiteX283" fmla="*/ 7920014 w 8613217"/>
                <a:gd name="connsiteY283" fmla="*/ 5004523 h 6281670"/>
                <a:gd name="connsiteX284" fmla="*/ 8354780 w 8613217"/>
                <a:gd name="connsiteY284" fmla="*/ 4830886 h 6281670"/>
                <a:gd name="connsiteX285" fmla="*/ 8579567 w 8613217"/>
                <a:gd name="connsiteY285" fmla="*/ 4409580 h 6281670"/>
                <a:gd name="connsiteX286" fmla="*/ 8613217 w 8613217"/>
                <a:gd name="connsiteY286" fmla="*/ 4250076 h 6281670"/>
                <a:gd name="connsiteX287" fmla="*/ 8613217 w 8613217"/>
                <a:gd name="connsiteY287" fmla="*/ 4196235 h 6281670"/>
                <a:gd name="connsiteX288" fmla="*/ 8420062 w 8613217"/>
                <a:gd name="connsiteY288" fmla="*/ 4211041 h 6281670"/>
                <a:gd name="connsiteX289" fmla="*/ 4571776 w 8613217"/>
                <a:gd name="connsiteY289" fmla="*/ 915970 h 6281670"/>
                <a:gd name="connsiteX290" fmla="*/ 4583890 w 8613217"/>
                <a:gd name="connsiteY290" fmla="*/ 888377 h 6281670"/>
                <a:gd name="connsiteX291" fmla="*/ 4571776 w 8613217"/>
                <a:gd name="connsiteY291" fmla="*/ 915970 h 6281670"/>
                <a:gd name="connsiteX292" fmla="*/ 2362948 w 8613217"/>
                <a:gd name="connsiteY292" fmla="*/ 965100 h 6281670"/>
                <a:gd name="connsiteX293" fmla="*/ 2363621 w 8613217"/>
                <a:gd name="connsiteY293" fmla="*/ 962408 h 6281670"/>
                <a:gd name="connsiteX294" fmla="*/ 2368332 w 8613217"/>
                <a:gd name="connsiteY294" fmla="*/ 967119 h 6281670"/>
                <a:gd name="connsiteX295" fmla="*/ 2362948 w 8613217"/>
                <a:gd name="connsiteY295" fmla="*/ 965100 h 6281670"/>
                <a:gd name="connsiteX296" fmla="*/ 2435633 w 8613217"/>
                <a:gd name="connsiteY296" fmla="*/ 1055284 h 6281670"/>
                <a:gd name="connsiteX297" fmla="*/ 2426211 w 8613217"/>
                <a:gd name="connsiteY297" fmla="*/ 1053265 h 6281670"/>
                <a:gd name="connsiteX298" fmla="*/ 2370351 w 8613217"/>
                <a:gd name="connsiteY298" fmla="*/ 968465 h 6281670"/>
                <a:gd name="connsiteX299" fmla="*/ 2432268 w 8613217"/>
                <a:gd name="connsiteY299" fmla="*/ 1045862 h 6281670"/>
                <a:gd name="connsiteX300" fmla="*/ 2435633 w 8613217"/>
                <a:gd name="connsiteY300" fmla="*/ 1055284 h 6281670"/>
                <a:gd name="connsiteX301" fmla="*/ 695895 w 8613217"/>
                <a:gd name="connsiteY301" fmla="*/ 1016922 h 6281670"/>
                <a:gd name="connsiteX302" fmla="*/ 692530 w 8613217"/>
                <a:gd name="connsiteY302" fmla="*/ 1005481 h 6281670"/>
                <a:gd name="connsiteX303" fmla="*/ 695895 w 8613217"/>
                <a:gd name="connsiteY303" fmla="*/ 1016922 h 6281670"/>
                <a:gd name="connsiteX304" fmla="*/ 4511205 w 8613217"/>
                <a:gd name="connsiteY304" fmla="*/ 6014042 h 6281670"/>
                <a:gd name="connsiteX305" fmla="*/ 4537452 w 8613217"/>
                <a:gd name="connsiteY305" fmla="*/ 5944049 h 6281670"/>
                <a:gd name="connsiteX306" fmla="*/ 4511205 w 8613217"/>
                <a:gd name="connsiteY306" fmla="*/ 6014042 h 6281670"/>
                <a:gd name="connsiteX307" fmla="*/ 4750797 w 8613217"/>
                <a:gd name="connsiteY307" fmla="*/ 5917128 h 6281670"/>
                <a:gd name="connsiteX308" fmla="*/ 4741375 w 8613217"/>
                <a:gd name="connsiteY308" fmla="*/ 5939338 h 6281670"/>
                <a:gd name="connsiteX309" fmla="*/ 4732626 w 8613217"/>
                <a:gd name="connsiteY309" fmla="*/ 5935300 h 6281670"/>
                <a:gd name="connsiteX310" fmla="*/ 4727915 w 8613217"/>
                <a:gd name="connsiteY310" fmla="*/ 5907706 h 6281670"/>
                <a:gd name="connsiteX311" fmla="*/ 4750797 w 8613217"/>
                <a:gd name="connsiteY311" fmla="*/ 5875402 h 6281670"/>
                <a:gd name="connsiteX312" fmla="*/ 4750797 w 8613217"/>
                <a:gd name="connsiteY312" fmla="*/ 5917128 h 6281670"/>
                <a:gd name="connsiteX313" fmla="*/ 4875978 w 8613217"/>
                <a:gd name="connsiteY313" fmla="*/ 5457461 h 6281670"/>
                <a:gd name="connsiteX314" fmla="*/ 4616868 w 8613217"/>
                <a:gd name="connsiteY314" fmla="*/ 5877421 h 6281670"/>
                <a:gd name="connsiteX315" fmla="*/ 4562354 w 8613217"/>
                <a:gd name="connsiteY315" fmla="*/ 5884824 h 6281670"/>
                <a:gd name="connsiteX316" fmla="*/ 4880015 w 8613217"/>
                <a:gd name="connsiteY316" fmla="*/ 5419772 h 6281670"/>
                <a:gd name="connsiteX317" fmla="*/ 4875978 w 8613217"/>
                <a:gd name="connsiteY317" fmla="*/ 5457461 h 6281670"/>
                <a:gd name="connsiteX318" fmla="*/ 5020675 w 8613217"/>
                <a:gd name="connsiteY318" fmla="*/ 5141145 h 6281670"/>
                <a:gd name="connsiteX319" fmla="*/ 4989717 w 8613217"/>
                <a:gd name="connsiteY319" fmla="*/ 5179506 h 6281670"/>
                <a:gd name="connsiteX320" fmla="*/ 4445922 w 8613217"/>
                <a:gd name="connsiteY320" fmla="*/ 5878767 h 6281670"/>
                <a:gd name="connsiteX321" fmla="*/ 4415637 w 8613217"/>
                <a:gd name="connsiteY321" fmla="*/ 5953471 h 6281670"/>
                <a:gd name="connsiteX322" fmla="*/ 4357085 w 8613217"/>
                <a:gd name="connsiteY322" fmla="*/ 6075286 h 6281670"/>
                <a:gd name="connsiteX323" fmla="*/ 4338240 w 8613217"/>
                <a:gd name="connsiteY323" fmla="*/ 6125762 h 6281670"/>
                <a:gd name="connsiteX324" fmla="*/ 4322761 w 8613217"/>
                <a:gd name="connsiteY324" fmla="*/ 6080671 h 6281670"/>
                <a:gd name="connsiteX325" fmla="*/ 4306609 w 8613217"/>
                <a:gd name="connsiteY325" fmla="*/ 6061826 h 6281670"/>
                <a:gd name="connsiteX326" fmla="*/ 4295168 w 8613217"/>
                <a:gd name="connsiteY326" fmla="*/ 6082689 h 6281670"/>
                <a:gd name="connsiteX327" fmla="*/ 4292475 w 8613217"/>
                <a:gd name="connsiteY327" fmla="*/ 6112302 h 6281670"/>
                <a:gd name="connsiteX328" fmla="*/ 4277669 w 8613217"/>
                <a:gd name="connsiteY328" fmla="*/ 6097496 h 6281670"/>
                <a:gd name="connsiteX329" fmla="*/ 4183447 w 8613217"/>
                <a:gd name="connsiteY329" fmla="*/ 5282478 h 6281670"/>
                <a:gd name="connsiteX330" fmla="*/ 4412945 w 8613217"/>
                <a:gd name="connsiteY330" fmla="*/ 4743394 h 6281670"/>
                <a:gd name="connsiteX331" fmla="*/ 5036828 w 8613217"/>
                <a:gd name="connsiteY331" fmla="*/ 3935106 h 6281670"/>
                <a:gd name="connsiteX332" fmla="*/ 5054999 w 8613217"/>
                <a:gd name="connsiteY332" fmla="*/ 3966064 h 6281670"/>
                <a:gd name="connsiteX333" fmla="*/ 5020675 w 8613217"/>
                <a:gd name="connsiteY33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553150 w 8613217"/>
                <a:gd name="connsiteY209" fmla="*/ 3130187 h 6281670"/>
                <a:gd name="connsiteX210" fmla="*/ 3038653 w 8613217"/>
                <a:gd name="connsiteY210" fmla="*/ 3453902 h 6281670"/>
                <a:gd name="connsiteX211" fmla="*/ 3580428 w 8613217"/>
                <a:gd name="connsiteY211" fmla="*/ 4087880 h 6281670"/>
                <a:gd name="connsiteX212" fmla="*/ 3776274 w 8613217"/>
                <a:gd name="connsiteY212" fmla="*/ 4626290 h 6281670"/>
                <a:gd name="connsiteX213" fmla="*/ 3813963 w 8613217"/>
                <a:gd name="connsiteY213" fmla="*/ 4802619 h 6281670"/>
                <a:gd name="connsiteX214" fmla="*/ 3811944 w 8613217"/>
                <a:gd name="connsiteY214" fmla="*/ 5407658 h 6281670"/>
                <a:gd name="connsiteX215" fmla="*/ 3881265 w 8613217"/>
                <a:gd name="connsiteY215" fmla="*/ 5874056 h 6281670"/>
                <a:gd name="connsiteX216" fmla="*/ 3879919 w 8613217"/>
                <a:gd name="connsiteY216" fmla="*/ 5898957 h 6281670"/>
                <a:gd name="connsiteX217" fmla="*/ 3757430 w 8613217"/>
                <a:gd name="connsiteY217" fmla="*/ 5946068 h 6281670"/>
                <a:gd name="connsiteX218" fmla="*/ 3743970 w 8613217"/>
                <a:gd name="connsiteY218" fmla="*/ 6053750 h 6281670"/>
                <a:gd name="connsiteX219" fmla="*/ 3803195 w 8613217"/>
                <a:gd name="connsiteY219" fmla="*/ 6092112 h 6281670"/>
                <a:gd name="connsiteX220" fmla="*/ 3896071 w 8613217"/>
                <a:gd name="connsiteY220" fmla="*/ 6023464 h 6281670"/>
                <a:gd name="connsiteX221" fmla="*/ 3920972 w 8613217"/>
                <a:gd name="connsiteY221" fmla="*/ 5996544 h 6281670"/>
                <a:gd name="connsiteX222" fmla="*/ 3918953 w 8613217"/>
                <a:gd name="connsiteY222" fmla="*/ 6053077 h 6281670"/>
                <a:gd name="connsiteX223" fmla="*/ 3931741 w 8613217"/>
                <a:gd name="connsiteY223" fmla="*/ 6077978 h 6281670"/>
                <a:gd name="connsiteX224" fmla="*/ 3951931 w 8613217"/>
                <a:gd name="connsiteY224" fmla="*/ 6055769 h 6281670"/>
                <a:gd name="connsiteX225" fmla="*/ 3972121 w 8613217"/>
                <a:gd name="connsiteY225" fmla="*/ 5988468 h 6281670"/>
                <a:gd name="connsiteX226" fmla="*/ 3994331 w 8613217"/>
                <a:gd name="connsiteY226" fmla="*/ 5968277 h 6281670"/>
                <a:gd name="connsiteX227" fmla="*/ 4005099 w 8613217"/>
                <a:gd name="connsiteY227" fmla="*/ 5995198 h 6281670"/>
                <a:gd name="connsiteX228" fmla="*/ 4071054 w 8613217"/>
                <a:gd name="connsiteY228" fmla="*/ 6040290 h 6281670"/>
                <a:gd name="connsiteX229" fmla="*/ 4100667 w 8613217"/>
                <a:gd name="connsiteY229" fmla="*/ 6026829 h 6281670"/>
                <a:gd name="connsiteX230" fmla="*/ 4110089 w 8613217"/>
                <a:gd name="connsiteY230" fmla="*/ 5993179 h 6281670"/>
                <a:gd name="connsiteX231" fmla="*/ 4124895 w 8613217"/>
                <a:gd name="connsiteY231" fmla="*/ 6032214 h 6281670"/>
                <a:gd name="connsiteX232" fmla="*/ 4117492 w 8613217"/>
                <a:gd name="connsiteY232" fmla="*/ 6106918 h 6281670"/>
                <a:gd name="connsiteX233" fmla="*/ 4080476 w 8613217"/>
                <a:gd name="connsiteY233" fmla="*/ 6141242 h 6281670"/>
                <a:gd name="connsiteX234" fmla="*/ 4176717 w 8613217"/>
                <a:gd name="connsiteY234" fmla="*/ 6189025 h 6281670"/>
                <a:gd name="connsiteX235" fmla="*/ 4170660 w 8613217"/>
                <a:gd name="connsiteY235" fmla="*/ 6271133 h 6281670"/>
                <a:gd name="connsiteX236" fmla="*/ 4195562 w 8613217"/>
                <a:gd name="connsiteY236" fmla="*/ 6277863 h 6281670"/>
                <a:gd name="connsiteX237" fmla="*/ 4261517 w 8613217"/>
                <a:gd name="connsiteY237" fmla="*/ 6267768 h 6281670"/>
                <a:gd name="connsiteX238" fmla="*/ 4289784 w 8613217"/>
                <a:gd name="connsiteY238" fmla="*/ 6247578 h 6281670"/>
                <a:gd name="connsiteX239" fmla="*/ 4295840 w 8613217"/>
                <a:gd name="connsiteY239" fmla="*/ 6204505 h 6281670"/>
                <a:gd name="connsiteX240" fmla="*/ 4305936 w 8613217"/>
                <a:gd name="connsiteY240" fmla="*/ 6182969 h 6281670"/>
                <a:gd name="connsiteX241" fmla="*/ 4324107 w 8613217"/>
                <a:gd name="connsiteY241" fmla="*/ 6199794 h 6281670"/>
                <a:gd name="connsiteX242" fmla="*/ 4336894 w 8613217"/>
                <a:gd name="connsiteY242" fmla="*/ 6230752 h 6281670"/>
                <a:gd name="connsiteX243" fmla="*/ 4342951 w 8613217"/>
                <a:gd name="connsiteY243" fmla="*/ 6226714 h 6281670"/>
                <a:gd name="connsiteX244" fmla="*/ 4369872 w 8613217"/>
                <a:gd name="connsiteY244" fmla="*/ 6185660 h 6281670"/>
                <a:gd name="connsiteX245" fmla="*/ 4382659 w 8613217"/>
                <a:gd name="connsiteY245" fmla="*/ 6234791 h 6281670"/>
                <a:gd name="connsiteX246" fmla="*/ 4406888 w 8613217"/>
                <a:gd name="connsiteY246" fmla="*/ 6265749 h 6281670"/>
                <a:gd name="connsiteX247" fmla="*/ 4484284 w 8613217"/>
                <a:gd name="connsiteY247" fmla="*/ 6275171 h 6281670"/>
                <a:gd name="connsiteX248" fmla="*/ 4499090 w 8613217"/>
                <a:gd name="connsiteY248" fmla="*/ 6272479 h 6281670"/>
                <a:gd name="connsiteX249" fmla="*/ 4512551 w 8613217"/>
                <a:gd name="connsiteY249" fmla="*/ 6181622 h 6281670"/>
                <a:gd name="connsiteX250" fmla="*/ 4572449 w 8613217"/>
                <a:gd name="connsiteY250" fmla="*/ 6153356 h 6281670"/>
                <a:gd name="connsiteX251" fmla="*/ 4575814 w 8613217"/>
                <a:gd name="connsiteY251" fmla="*/ 6127781 h 6281670"/>
                <a:gd name="connsiteX252" fmla="*/ 4538125 w 8613217"/>
                <a:gd name="connsiteY252" fmla="*/ 6076633 h 6281670"/>
                <a:gd name="connsiteX253" fmla="*/ 4536779 w 8613217"/>
                <a:gd name="connsiteY253" fmla="*/ 6042309 h 6281670"/>
                <a:gd name="connsiteX254" fmla="*/ 4573122 w 8613217"/>
                <a:gd name="connsiteY254" fmla="*/ 6032214 h 6281670"/>
                <a:gd name="connsiteX255" fmla="*/ 4637731 w 8613217"/>
                <a:gd name="connsiteY255" fmla="*/ 6051058 h 6281670"/>
                <a:gd name="connsiteX256" fmla="*/ 4665997 w 8613217"/>
                <a:gd name="connsiteY256" fmla="*/ 6029522 h 6281670"/>
                <a:gd name="connsiteX257" fmla="*/ 4665997 w 8613217"/>
                <a:gd name="connsiteY257" fmla="*/ 5985776 h 6281670"/>
                <a:gd name="connsiteX258" fmla="*/ 4681477 w 8613217"/>
                <a:gd name="connsiteY258" fmla="*/ 5966931 h 6281670"/>
                <a:gd name="connsiteX259" fmla="*/ 4701667 w 8613217"/>
                <a:gd name="connsiteY259" fmla="*/ 5981065 h 6281670"/>
                <a:gd name="connsiteX260" fmla="*/ 4724550 w 8613217"/>
                <a:gd name="connsiteY260" fmla="*/ 6054423 h 6281670"/>
                <a:gd name="connsiteX261" fmla="*/ 4743394 w 8613217"/>
                <a:gd name="connsiteY261" fmla="*/ 6073268 h 6281670"/>
                <a:gd name="connsiteX262" fmla="*/ 4752143 w 8613217"/>
                <a:gd name="connsiteY262" fmla="*/ 6050385 h 6281670"/>
                <a:gd name="connsiteX263" fmla="*/ 4752143 w 8613217"/>
                <a:gd name="connsiteY263" fmla="*/ 5996544 h 6281670"/>
                <a:gd name="connsiteX264" fmla="*/ 4800600 w 8613217"/>
                <a:gd name="connsiteY264" fmla="*/ 6046347 h 6281670"/>
                <a:gd name="connsiteX265" fmla="*/ 4859825 w 8613217"/>
                <a:gd name="connsiteY265" fmla="*/ 6088747 h 6281670"/>
                <a:gd name="connsiteX266" fmla="*/ 4932511 w 8613217"/>
                <a:gd name="connsiteY266" fmla="*/ 6036252 h 6281670"/>
                <a:gd name="connsiteX267" fmla="*/ 4919050 w 8613217"/>
                <a:gd name="connsiteY267" fmla="*/ 5940011 h 6281670"/>
                <a:gd name="connsiteX268" fmla="*/ 4830213 w 8613217"/>
                <a:gd name="connsiteY268" fmla="*/ 5933281 h 6281670"/>
                <a:gd name="connsiteX269" fmla="*/ 4779064 w 8613217"/>
                <a:gd name="connsiteY269" fmla="*/ 5876074 h 6281670"/>
                <a:gd name="connsiteX270" fmla="*/ 4778391 w 8613217"/>
                <a:gd name="connsiteY270" fmla="*/ 5829637 h 6281670"/>
                <a:gd name="connsiteX271" fmla="*/ 5091342 w 8613217"/>
                <a:gd name="connsiteY271" fmla="*/ 5236712 h 6281670"/>
                <a:gd name="connsiteX272" fmla="*/ 5116243 w 8613217"/>
                <a:gd name="connsiteY272" fmla="*/ 5202389 h 6281670"/>
                <a:gd name="connsiteX273" fmla="*/ 5269690 w 8613217"/>
                <a:gd name="connsiteY273" fmla="*/ 5086631 h 6281670"/>
                <a:gd name="connsiteX274" fmla="*/ 5744837 w 8613217"/>
                <a:gd name="connsiteY274" fmla="*/ 4795889 h 6281670"/>
                <a:gd name="connsiteX275" fmla="*/ 5814830 w 8613217"/>
                <a:gd name="connsiteY275" fmla="*/ 4775699 h 6281670"/>
                <a:gd name="connsiteX276" fmla="*/ 6103553 w 8613217"/>
                <a:gd name="connsiteY276" fmla="*/ 4765603 h 6281670"/>
                <a:gd name="connsiteX277" fmla="*/ 7086824 w 8613217"/>
                <a:gd name="connsiteY277" fmla="*/ 4811369 h 6281670"/>
                <a:gd name="connsiteX278" fmla="*/ 7489959 w 8613217"/>
                <a:gd name="connsiteY278" fmla="*/ 4805311 h 6281670"/>
                <a:gd name="connsiteX279" fmla="*/ 7516880 w 8613217"/>
                <a:gd name="connsiteY279" fmla="*/ 4801946 h 6281670"/>
                <a:gd name="connsiteX280" fmla="*/ 7536397 w 8613217"/>
                <a:gd name="connsiteY280" fmla="*/ 4800600 h 6281670"/>
                <a:gd name="connsiteX281" fmla="*/ 7619850 w 8613217"/>
                <a:gd name="connsiteY281" fmla="*/ 4791178 h 6281670"/>
                <a:gd name="connsiteX282" fmla="*/ 7661577 w 8613217"/>
                <a:gd name="connsiteY282" fmla="*/ 4813388 h 6281670"/>
                <a:gd name="connsiteX283" fmla="*/ 7920014 w 8613217"/>
                <a:gd name="connsiteY283" fmla="*/ 5004523 h 6281670"/>
                <a:gd name="connsiteX284" fmla="*/ 8354780 w 8613217"/>
                <a:gd name="connsiteY284" fmla="*/ 4830886 h 6281670"/>
                <a:gd name="connsiteX285" fmla="*/ 8579567 w 8613217"/>
                <a:gd name="connsiteY285" fmla="*/ 4409580 h 6281670"/>
                <a:gd name="connsiteX286" fmla="*/ 8613217 w 8613217"/>
                <a:gd name="connsiteY286" fmla="*/ 4250076 h 6281670"/>
                <a:gd name="connsiteX287" fmla="*/ 8613217 w 8613217"/>
                <a:gd name="connsiteY287" fmla="*/ 4196235 h 6281670"/>
                <a:gd name="connsiteX288" fmla="*/ 8420062 w 8613217"/>
                <a:gd name="connsiteY288" fmla="*/ 4211041 h 6281670"/>
                <a:gd name="connsiteX289" fmla="*/ 4571776 w 8613217"/>
                <a:gd name="connsiteY289" fmla="*/ 915970 h 6281670"/>
                <a:gd name="connsiteX290" fmla="*/ 4583890 w 8613217"/>
                <a:gd name="connsiteY290" fmla="*/ 888377 h 6281670"/>
                <a:gd name="connsiteX291" fmla="*/ 4571776 w 8613217"/>
                <a:gd name="connsiteY291" fmla="*/ 915970 h 6281670"/>
                <a:gd name="connsiteX292" fmla="*/ 2362948 w 8613217"/>
                <a:gd name="connsiteY292" fmla="*/ 965100 h 6281670"/>
                <a:gd name="connsiteX293" fmla="*/ 2363621 w 8613217"/>
                <a:gd name="connsiteY293" fmla="*/ 962408 h 6281670"/>
                <a:gd name="connsiteX294" fmla="*/ 2368332 w 8613217"/>
                <a:gd name="connsiteY294" fmla="*/ 967119 h 6281670"/>
                <a:gd name="connsiteX295" fmla="*/ 2362948 w 8613217"/>
                <a:gd name="connsiteY295" fmla="*/ 965100 h 6281670"/>
                <a:gd name="connsiteX296" fmla="*/ 2435633 w 8613217"/>
                <a:gd name="connsiteY296" fmla="*/ 1055284 h 6281670"/>
                <a:gd name="connsiteX297" fmla="*/ 2426211 w 8613217"/>
                <a:gd name="connsiteY297" fmla="*/ 1053265 h 6281670"/>
                <a:gd name="connsiteX298" fmla="*/ 2370351 w 8613217"/>
                <a:gd name="connsiteY298" fmla="*/ 968465 h 6281670"/>
                <a:gd name="connsiteX299" fmla="*/ 2432268 w 8613217"/>
                <a:gd name="connsiteY299" fmla="*/ 1045862 h 6281670"/>
                <a:gd name="connsiteX300" fmla="*/ 2435633 w 8613217"/>
                <a:gd name="connsiteY300" fmla="*/ 1055284 h 6281670"/>
                <a:gd name="connsiteX301" fmla="*/ 695895 w 8613217"/>
                <a:gd name="connsiteY301" fmla="*/ 1016922 h 6281670"/>
                <a:gd name="connsiteX302" fmla="*/ 692530 w 8613217"/>
                <a:gd name="connsiteY302" fmla="*/ 1005481 h 6281670"/>
                <a:gd name="connsiteX303" fmla="*/ 695895 w 8613217"/>
                <a:gd name="connsiteY303" fmla="*/ 1016922 h 6281670"/>
                <a:gd name="connsiteX304" fmla="*/ 4511205 w 8613217"/>
                <a:gd name="connsiteY304" fmla="*/ 6014042 h 6281670"/>
                <a:gd name="connsiteX305" fmla="*/ 4537452 w 8613217"/>
                <a:gd name="connsiteY305" fmla="*/ 5944049 h 6281670"/>
                <a:gd name="connsiteX306" fmla="*/ 4511205 w 8613217"/>
                <a:gd name="connsiteY306" fmla="*/ 6014042 h 6281670"/>
                <a:gd name="connsiteX307" fmla="*/ 4750797 w 8613217"/>
                <a:gd name="connsiteY307" fmla="*/ 5917128 h 6281670"/>
                <a:gd name="connsiteX308" fmla="*/ 4741375 w 8613217"/>
                <a:gd name="connsiteY308" fmla="*/ 5939338 h 6281670"/>
                <a:gd name="connsiteX309" fmla="*/ 4732626 w 8613217"/>
                <a:gd name="connsiteY309" fmla="*/ 5935300 h 6281670"/>
                <a:gd name="connsiteX310" fmla="*/ 4727915 w 8613217"/>
                <a:gd name="connsiteY310" fmla="*/ 5907706 h 6281670"/>
                <a:gd name="connsiteX311" fmla="*/ 4750797 w 8613217"/>
                <a:gd name="connsiteY311" fmla="*/ 5875402 h 6281670"/>
                <a:gd name="connsiteX312" fmla="*/ 4750797 w 8613217"/>
                <a:gd name="connsiteY312" fmla="*/ 5917128 h 6281670"/>
                <a:gd name="connsiteX313" fmla="*/ 4875978 w 8613217"/>
                <a:gd name="connsiteY313" fmla="*/ 5457461 h 6281670"/>
                <a:gd name="connsiteX314" fmla="*/ 4616868 w 8613217"/>
                <a:gd name="connsiteY314" fmla="*/ 5877421 h 6281670"/>
                <a:gd name="connsiteX315" fmla="*/ 4562354 w 8613217"/>
                <a:gd name="connsiteY315" fmla="*/ 5884824 h 6281670"/>
                <a:gd name="connsiteX316" fmla="*/ 4880015 w 8613217"/>
                <a:gd name="connsiteY316" fmla="*/ 5419772 h 6281670"/>
                <a:gd name="connsiteX317" fmla="*/ 4875978 w 8613217"/>
                <a:gd name="connsiteY317" fmla="*/ 5457461 h 6281670"/>
                <a:gd name="connsiteX318" fmla="*/ 5020675 w 8613217"/>
                <a:gd name="connsiteY318" fmla="*/ 5141145 h 6281670"/>
                <a:gd name="connsiteX319" fmla="*/ 4989717 w 8613217"/>
                <a:gd name="connsiteY319" fmla="*/ 5179506 h 6281670"/>
                <a:gd name="connsiteX320" fmla="*/ 4445922 w 8613217"/>
                <a:gd name="connsiteY320" fmla="*/ 5878767 h 6281670"/>
                <a:gd name="connsiteX321" fmla="*/ 4415637 w 8613217"/>
                <a:gd name="connsiteY321" fmla="*/ 5953471 h 6281670"/>
                <a:gd name="connsiteX322" fmla="*/ 4357085 w 8613217"/>
                <a:gd name="connsiteY322" fmla="*/ 6075286 h 6281670"/>
                <a:gd name="connsiteX323" fmla="*/ 4338240 w 8613217"/>
                <a:gd name="connsiteY323" fmla="*/ 6125762 h 6281670"/>
                <a:gd name="connsiteX324" fmla="*/ 4322761 w 8613217"/>
                <a:gd name="connsiteY324" fmla="*/ 6080671 h 6281670"/>
                <a:gd name="connsiteX325" fmla="*/ 4306609 w 8613217"/>
                <a:gd name="connsiteY325" fmla="*/ 6061826 h 6281670"/>
                <a:gd name="connsiteX326" fmla="*/ 4295168 w 8613217"/>
                <a:gd name="connsiteY326" fmla="*/ 6082689 h 6281670"/>
                <a:gd name="connsiteX327" fmla="*/ 4292475 w 8613217"/>
                <a:gd name="connsiteY327" fmla="*/ 6112302 h 6281670"/>
                <a:gd name="connsiteX328" fmla="*/ 4277669 w 8613217"/>
                <a:gd name="connsiteY328" fmla="*/ 6097496 h 6281670"/>
                <a:gd name="connsiteX329" fmla="*/ 4183447 w 8613217"/>
                <a:gd name="connsiteY329" fmla="*/ 5282478 h 6281670"/>
                <a:gd name="connsiteX330" fmla="*/ 4412945 w 8613217"/>
                <a:gd name="connsiteY330" fmla="*/ 4743394 h 6281670"/>
                <a:gd name="connsiteX331" fmla="*/ 5036828 w 8613217"/>
                <a:gd name="connsiteY331" fmla="*/ 3935106 h 6281670"/>
                <a:gd name="connsiteX332" fmla="*/ 5054999 w 8613217"/>
                <a:gd name="connsiteY332" fmla="*/ 3966064 h 6281670"/>
                <a:gd name="connsiteX333" fmla="*/ 5020675 w 8613217"/>
                <a:gd name="connsiteY33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553150 w 8613217"/>
                <a:gd name="connsiteY209" fmla="*/ 3130187 h 6281670"/>
                <a:gd name="connsiteX210" fmla="*/ 3282324 w 8613217"/>
                <a:gd name="connsiteY210" fmla="*/ 3670118 h 6281670"/>
                <a:gd name="connsiteX211" fmla="*/ 3580428 w 8613217"/>
                <a:gd name="connsiteY211" fmla="*/ 4087880 h 6281670"/>
                <a:gd name="connsiteX212" fmla="*/ 3776274 w 8613217"/>
                <a:gd name="connsiteY212" fmla="*/ 4626290 h 6281670"/>
                <a:gd name="connsiteX213" fmla="*/ 3813963 w 8613217"/>
                <a:gd name="connsiteY213" fmla="*/ 4802619 h 6281670"/>
                <a:gd name="connsiteX214" fmla="*/ 3811944 w 8613217"/>
                <a:gd name="connsiteY214" fmla="*/ 5407658 h 6281670"/>
                <a:gd name="connsiteX215" fmla="*/ 3881265 w 8613217"/>
                <a:gd name="connsiteY215" fmla="*/ 5874056 h 6281670"/>
                <a:gd name="connsiteX216" fmla="*/ 3879919 w 8613217"/>
                <a:gd name="connsiteY216" fmla="*/ 5898957 h 6281670"/>
                <a:gd name="connsiteX217" fmla="*/ 3757430 w 8613217"/>
                <a:gd name="connsiteY217" fmla="*/ 5946068 h 6281670"/>
                <a:gd name="connsiteX218" fmla="*/ 3743970 w 8613217"/>
                <a:gd name="connsiteY218" fmla="*/ 6053750 h 6281670"/>
                <a:gd name="connsiteX219" fmla="*/ 3803195 w 8613217"/>
                <a:gd name="connsiteY219" fmla="*/ 6092112 h 6281670"/>
                <a:gd name="connsiteX220" fmla="*/ 3896071 w 8613217"/>
                <a:gd name="connsiteY220" fmla="*/ 6023464 h 6281670"/>
                <a:gd name="connsiteX221" fmla="*/ 3920972 w 8613217"/>
                <a:gd name="connsiteY221" fmla="*/ 5996544 h 6281670"/>
                <a:gd name="connsiteX222" fmla="*/ 3918953 w 8613217"/>
                <a:gd name="connsiteY222" fmla="*/ 6053077 h 6281670"/>
                <a:gd name="connsiteX223" fmla="*/ 3931741 w 8613217"/>
                <a:gd name="connsiteY223" fmla="*/ 6077978 h 6281670"/>
                <a:gd name="connsiteX224" fmla="*/ 3951931 w 8613217"/>
                <a:gd name="connsiteY224" fmla="*/ 6055769 h 6281670"/>
                <a:gd name="connsiteX225" fmla="*/ 3972121 w 8613217"/>
                <a:gd name="connsiteY225" fmla="*/ 5988468 h 6281670"/>
                <a:gd name="connsiteX226" fmla="*/ 3994331 w 8613217"/>
                <a:gd name="connsiteY226" fmla="*/ 5968277 h 6281670"/>
                <a:gd name="connsiteX227" fmla="*/ 4005099 w 8613217"/>
                <a:gd name="connsiteY227" fmla="*/ 5995198 h 6281670"/>
                <a:gd name="connsiteX228" fmla="*/ 4071054 w 8613217"/>
                <a:gd name="connsiteY228" fmla="*/ 6040290 h 6281670"/>
                <a:gd name="connsiteX229" fmla="*/ 4100667 w 8613217"/>
                <a:gd name="connsiteY229" fmla="*/ 6026829 h 6281670"/>
                <a:gd name="connsiteX230" fmla="*/ 4110089 w 8613217"/>
                <a:gd name="connsiteY230" fmla="*/ 5993179 h 6281670"/>
                <a:gd name="connsiteX231" fmla="*/ 4124895 w 8613217"/>
                <a:gd name="connsiteY231" fmla="*/ 6032214 h 6281670"/>
                <a:gd name="connsiteX232" fmla="*/ 4117492 w 8613217"/>
                <a:gd name="connsiteY232" fmla="*/ 6106918 h 6281670"/>
                <a:gd name="connsiteX233" fmla="*/ 4080476 w 8613217"/>
                <a:gd name="connsiteY233" fmla="*/ 6141242 h 6281670"/>
                <a:gd name="connsiteX234" fmla="*/ 4176717 w 8613217"/>
                <a:gd name="connsiteY234" fmla="*/ 6189025 h 6281670"/>
                <a:gd name="connsiteX235" fmla="*/ 4170660 w 8613217"/>
                <a:gd name="connsiteY235" fmla="*/ 6271133 h 6281670"/>
                <a:gd name="connsiteX236" fmla="*/ 4195562 w 8613217"/>
                <a:gd name="connsiteY236" fmla="*/ 6277863 h 6281670"/>
                <a:gd name="connsiteX237" fmla="*/ 4261517 w 8613217"/>
                <a:gd name="connsiteY237" fmla="*/ 6267768 h 6281670"/>
                <a:gd name="connsiteX238" fmla="*/ 4289784 w 8613217"/>
                <a:gd name="connsiteY238" fmla="*/ 6247578 h 6281670"/>
                <a:gd name="connsiteX239" fmla="*/ 4295840 w 8613217"/>
                <a:gd name="connsiteY239" fmla="*/ 6204505 h 6281670"/>
                <a:gd name="connsiteX240" fmla="*/ 4305936 w 8613217"/>
                <a:gd name="connsiteY240" fmla="*/ 6182969 h 6281670"/>
                <a:gd name="connsiteX241" fmla="*/ 4324107 w 8613217"/>
                <a:gd name="connsiteY241" fmla="*/ 6199794 h 6281670"/>
                <a:gd name="connsiteX242" fmla="*/ 4336894 w 8613217"/>
                <a:gd name="connsiteY242" fmla="*/ 6230752 h 6281670"/>
                <a:gd name="connsiteX243" fmla="*/ 4342951 w 8613217"/>
                <a:gd name="connsiteY243" fmla="*/ 6226714 h 6281670"/>
                <a:gd name="connsiteX244" fmla="*/ 4369872 w 8613217"/>
                <a:gd name="connsiteY244" fmla="*/ 6185660 h 6281670"/>
                <a:gd name="connsiteX245" fmla="*/ 4382659 w 8613217"/>
                <a:gd name="connsiteY245" fmla="*/ 6234791 h 6281670"/>
                <a:gd name="connsiteX246" fmla="*/ 4406888 w 8613217"/>
                <a:gd name="connsiteY246" fmla="*/ 6265749 h 6281670"/>
                <a:gd name="connsiteX247" fmla="*/ 4484284 w 8613217"/>
                <a:gd name="connsiteY247" fmla="*/ 6275171 h 6281670"/>
                <a:gd name="connsiteX248" fmla="*/ 4499090 w 8613217"/>
                <a:gd name="connsiteY248" fmla="*/ 6272479 h 6281670"/>
                <a:gd name="connsiteX249" fmla="*/ 4512551 w 8613217"/>
                <a:gd name="connsiteY249" fmla="*/ 6181622 h 6281670"/>
                <a:gd name="connsiteX250" fmla="*/ 4572449 w 8613217"/>
                <a:gd name="connsiteY250" fmla="*/ 6153356 h 6281670"/>
                <a:gd name="connsiteX251" fmla="*/ 4575814 w 8613217"/>
                <a:gd name="connsiteY251" fmla="*/ 6127781 h 6281670"/>
                <a:gd name="connsiteX252" fmla="*/ 4538125 w 8613217"/>
                <a:gd name="connsiteY252" fmla="*/ 6076633 h 6281670"/>
                <a:gd name="connsiteX253" fmla="*/ 4536779 w 8613217"/>
                <a:gd name="connsiteY253" fmla="*/ 6042309 h 6281670"/>
                <a:gd name="connsiteX254" fmla="*/ 4573122 w 8613217"/>
                <a:gd name="connsiteY254" fmla="*/ 6032214 h 6281670"/>
                <a:gd name="connsiteX255" fmla="*/ 4637731 w 8613217"/>
                <a:gd name="connsiteY255" fmla="*/ 6051058 h 6281670"/>
                <a:gd name="connsiteX256" fmla="*/ 4665997 w 8613217"/>
                <a:gd name="connsiteY256" fmla="*/ 6029522 h 6281670"/>
                <a:gd name="connsiteX257" fmla="*/ 4665997 w 8613217"/>
                <a:gd name="connsiteY257" fmla="*/ 5985776 h 6281670"/>
                <a:gd name="connsiteX258" fmla="*/ 4681477 w 8613217"/>
                <a:gd name="connsiteY258" fmla="*/ 5966931 h 6281670"/>
                <a:gd name="connsiteX259" fmla="*/ 4701667 w 8613217"/>
                <a:gd name="connsiteY259" fmla="*/ 5981065 h 6281670"/>
                <a:gd name="connsiteX260" fmla="*/ 4724550 w 8613217"/>
                <a:gd name="connsiteY260" fmla="*/ 6054423 h 6281670"/>
                <a:gd name="connsiteX261" fmla="*/ 4743394 w 8613217"/>
                <a:gd name="connsiteY261" fmla="*/ 6073268 h 6281670"/>
                <a:gd name="connsiteX262" fmla="*/ 4752143 w 8613217"/>
                <a:gd name="connsiteY262" fmla="*/ 6050385 h 6281670"/>
                <a:gd name="connsiteX263" fmla="*/ 4752143 w 8613217"/>
                <a:gd name="connsiteY263" fmla="*/ 5996544 h 6281670"/>
                <a:gd name="connsiteX264" fmla="*/ 4800600 w 8613217"/>
                <a:gd name="connsiteY264" fmla="*/ 6046347 h 6281670"/>
                <a:gd name="connsiteX265" fmla="*/ 4859825 w 8613217"/>
                <a:gd name="connsiteY265" fmla="*/ 6088747 h 6281670"/>
                <a:gd name="connsiteX266" fmla="*/ 4932511 w 8613217"/>
                <a:gd name="connsiteY266" fmla="*/ 6036252 h 6281670"/>
                <a:gd name="connsiteX267" fmla="*/ 4919050 w 8613217"/>
                <a:gd name="connsiteY267" fmla="*/ 5940011 h 6281670"/>
                <a:gd name="connsiteX268" fmla="*/ 4830213 w 8613217"/>
                <a:gd name="connsiteY268" fmla="*/ 5933281 h 6281670"/>
                <a:gd name="connsiteX269" fmla="*/ 4779064 w 8613217"/>
                <a:gd name="connsiteY269" fmla="*/ 5876074 h 6281670"/>
                <a:gd name="connsiteX270" fmla="*/ 4778391 w 8613217"/>
                <a:gd name="connsiteY270" fmla="*/ 5829637 h 6281670"/>
                <a:gd name="connsiteX271" fmla="*/ 5091342 w 8613217"/>
                <a:gd name="connsiteY271" fmla="*/ 5236712 h 6281670"/>
                <a:gd name="connsiteX272" fmla="*/ 5116243 w 8613217"/>
                <a:gd name="connsiteY272" fmla="*/ 5202389 h 6281670"/>
                <a:gd name="connsiteX273" fmla="*/ 5269690 w 8613217"/>
                <a:gd name="connsiteY273" fmla="*/ 5086631 h 6281670"/>
                <a:gd name="connsiteX274" fmla="*/ 5744837 w 8613217"/>
                <a:gd name="connsiteY274" fmla="*/ 4795889 h 6281670"/>
                <a:gd name="connsiteX275" fmla="*/ 5814830 w 8613217"/>
                <a:gd name="connsiteY275" fmla="*/ 4775699 h 6281670"/>
                <a:gd name="connsiteX276" fmla="*/ 6103553 w 8613217"/>
                <a:gd name="connsiteY276" fmla="*/ 4765603 h 6281670"/>
                <a:gd name="connsiteX277" fmla="*/ 7086824 w 8613217"/>
                <a:gd name="connsiteY277" fmla="*/ 4811369 h 6281670"/>
                <a:gd name="connsiteX278" fmla="*/ 7489959 w 8613217"/>
                <a:gd name="connsiteY278" fmla="*/ 4805311 h 6281670"/>
                <a:gd name="connsiteX279" fmla="*/ 7516880 w 8613217"/>
                <a:gd name="connsiteY279" fmla="*/ 4801946 h 6281670"/>
                <a:gd name="connsiteX280" fmla="*/ 7536397 w 8613217"/>
                <a:gd name="connsiteY280" fmla="*/ 4800600 h 6281670"/>
                <a:gd name="connsiteX281" fmla="*/ 7619850 w 8613217"/>
                <a:gd name="connsiteY281" fmla="*/ 4791178 h 6281670"/>
                <a:gd name="connsiteX282" fmla="*/ 7661577 w 8613217"/>
                <a:gd name="connsiteY282" fmla="*/ 4813388 h 6281670"/>
                <a:gd name="connsiteX283" fmla="*/ 7920014 w 8613217"/>
                <a:gd name="connsiteY283" fmla="*/ 5004523 h 6281670"/>
                <a:gd name="connsiteX284" fmla="*/ 8354780 w 8613217"/>
                <a:gd name="connsiteY284" fmla="*/ 4830886 h 6281670"/>
                <a:gd name="connsiteX285" fmla="*/ 8579567 w 8613217"/>
                <a:gd name="connsiteY285" fmla="*/ 4409580 h 6281670"/>
                <a:gd name="connsiteX286" fmla="*/ 8613217 w 8613217"/>
                <a:gd name="connsiteY286" fmla="*/ 4250076 h 6281670"/>
                <a:gd name="connsiteX287" fmla="*/ 8613217 w 8613217"/>
                <a:gd name="connsiteY287" fmla="*/ 4196235 h 6281670"/>
                <a:gd name="connsiteX288" fmla="*/ 8420062 w 8613217"/>
                <a:gd name="connsiteY288" fmla="*/ 4211041 h 6281670"/>
                <a:gd name="connsiteX289" fmla="*/ 4571776 w 8613217"/>
                <a:gd name="connsiteY289" fmla="*/ 915970 h 6281670"/>
                <a:gd name="connsiteX290" fmla="*/ 4583890 w 8613217"/>
                <a:gd name="connsiteY290" fmla="*/ 888377 h 6281670"/>
                <a:gd name="connsiteX291" fmla="*/ 4571776 w 8613217"/>
                <a:gd name="connsiteY291" fmla="*/ 915970 h 6281670"/>
                <a:gd name="connsiteX292" fmla="*/ 2362948 w 8613217"/>
                <a:gd name="connsiteY292" fmla="*/ 965100 h 6281670"/>
                <a:gd name="connsiteX293" fmla="*/ 2363621 w 8613217"/>
                <a:gd name="connsiteY293" fmla="*/ 962408 h 6281670"/>
                <a:gd name="connsiteX294" fmla="*/ 2368332 w 8613217"/>
                <a:gd name="connsiteY294" fmla="*/ 967119 h 6281670"/>
                <a:gd name="connsiteX295" fmla="*/ 2362948 w 8613217"/>
                <a:gd name="connsiteY295" fmla="*/ 965100 h 6281670"/>
                <a:gd name="connsiteX296" fmla="*/ 2435633 w 8613217"/>
                <a:gd name="connsiteY296" fmla="*/ 1055284 h 6281670"/>
                <a:gd name="connsiteX297" fmla="*/ 2426211 w 8613217"/>
                <a:gd name="connsiteY297" fmla="*/ 1053265 h 6281670"/>
                <a:gd name="connsiteX298" fmla="*/ 2370351 w 8613217"/>
                <a:gd name="connsiteY298" fmla="*/ 968465 h 6281670"/>
                <a:gd name="connsiteX299" fmla="*/ 2432268 w 8613217"/>
                <a:gd name="connsiteY299" fmla="*/ 1045862 h 6281670"/>
                <a:gd name="connsiteX300" fmla="*/ 2435633 w 8613217"/>
                <a:gd name="connsiteY300" fmla="*/ 1055284 h 6281670"/>
                <a:gd name="connsiteX301" fmla="*/ 695895 w 8613217"/>
                <a:gd name="connsiteY301" fmla="*/ 1016922 h 6281670"/>
                <a:gd name="connsiteX302" fmla="*/ 692530 w 8613217"/>
                <a:gd name="connsiteY302" fmla="*/ 1005481 h 6281670"/>
                <a:gd name="connsiteX303" fmla="*/ 695895 w 8613217"/>
                <a:gd name="connsiteY303" fmla="*/ 1016922 h 6281670"/>
                <a:gd name="connsiteX304" fmla="*/ 4511205 w 8613217"/>
                <a:gd name="connsiteY304" fmla="*/ 6014042 h 6281670"/>
                <a:gd name="connsiteX305" fmla="*/ 4537452 w 8613217"/>
                <a:gd name="connsiteY305" fmla="*/ 5944049 h 6281670"/>
                <a:gd name="connsiteX306" fmla="*/ 4511205 w 8613217"/>
                <a:gd name="connsiteY306" fmla="*/ 6014042 h 6281670"/>
                <a:gd name="connsiteX307" fmla="*/ 4750797 w 8613217"/>
                <a:gd name="connsiteY307" fmla="*/ 5917128 h 6281670"/>
                <a:gd name="connsiteX308" fmla="*/ 4741375 w 8613217"/>
                <a:gd name="connsiteY308" fmla="*/ 5939338 h 6281670"/>
                <a:gd name="connsiteX309" fmla="*/ 4732626 w 8613217"/>
                <a:gd name="connsiteY309" fmla="*/ 5935300 h 6281670"/>
                <a:gd name="connsiteX310" fmla="*/ 4727915 w 8613217"/>
                <a:gd name="connsiteY310" fmla="*/ 5907706 h 6281670"/>
                <a:gd name="connsiteX311" fmla="*/ 4750797 w 8613217"/>
                <a:gd name="connsiteY311" fmla="*/ 5875402 h 6281670"/>
                <a:gd name="connsiteX312" fmla="*/ 4750797 w 8613217"/>
                <a:gd name="connsiteY312" fmla="*/ 5917128 h 6281670"/>
                <a:gd name="connsiteX313" fmla="*/ 4875978 w 8613217"/>
                <a:gd name="connsiteY313" fmla="*/ 5457461 h 6281670"/>
                <a:gd name="connsiteX314" fmla="*/ 4616868 w 8613217"/>
                <a:gd name="connsiteY314" fmla="*/ 5877421 h 6281670"/>
                <a:gd name="connsiteX315" fmla="*/ 4562354 w 8613217"/>
                <a:gd name="connsiteY315" fmla="*/ 5884824 h 6281670"/>
                <a:gd name="connsiteX316" fmla="*/ 4880015 w 8613217"/>
                <a:gd name="connsiteY316" fmla="*/ 5419772 h 6281670"/>
                <a:gd name="connsiteX317" fmla="*/ 4875978 w 8613217"/>
                <a:gd name="connsiteY317" fmla="*/ 5457461 h 6281670"/>
                <a:gd name="connsiteX318" fmla="*/ 5020675 w 8613217"/>
                <a:gd name="connsiteY318" fmla="*/ 5141145 h 6281670"/>
                <a:gd name="connsiteX319" fmla="*/ 4989717 w 8613217"/>
                <a:gd name="connsiteY319" fmla="*/ 5179506 h 6281670"/>
                <a:gd name="connsiteX320" fmla="*/ 4445922 w 8613217"/>
                <a:gd name="connsiteY320" fmla="*/ 5878767 h 6281670"/>
                <a:gd name="connsiteX321" fmla="*/ 4415637 w 8613217"/>
                <a:gd name="connsiteY321" fmla="*/ 5953471 h 6281670"/>
                <a:gd name="connsiteX322" fmla="*/ 4357085 w 8613217"/>
                <a:gd name="connsiteY322" fmla="*/ 6075286 h 6281670"/>
                <a:gd name="connsiteX323" fmla="*/ 4338240 w 8613217"/>
                <a:gd name="connsiteY323" fmla="*/ 6125762 h 6281670"/>
                <a:gd name="connsiteX324" fmla="*/ 4322761 w 8613217"/>
                <a:gd name="connsiteY324" fmla="*/ 6080671 h 6281670"/>
                <a:gd name="connsiteX325" fmla="*/ 4306609 w 8613217"/>
                <a:gd name="connsiteY325" fmla="*/ 6061826 h 6281670"/>
                <a:gd name="connsiteX326" fmla="*/ 4295168 w 8613217"/>
                <a:gd name="connsiteY326" fmla="*/ 6082689 h 6281670"/>
                <a:gd name="connsiteX327" fmla="*/ 4292475 w 8613217"/>
                <a:gd name="connsiteY327" fmla="*/ 6112302 h 6281670"/>
                <a:gd name="connsiteX328" fmla="*/ 4277669 w 8613217"/>
                <a:gd name="connsiteY328" fmla="*/ 6097496 h 6281670"/>
                <a:gd name="connsiteX329" fmla="*/ 4183447 w 8613217"/>
                <a:gd name="connsiteY329" fmla="*/ 5282478 h 6281670"/>
                <a:gd name="connsiteX330" fmla="*/ 4412945 w 8613217"/>
                <a:gd name="connsiteY330" fmla="*/ 4743394 h 6281670"/>
                <a:gd name="connsiteX331" fmla="*/ 5036828 w 8613217"/>
                <a:gd name="connsiteY331" fmla="*/ 3935106 h 6281670"/>
                <a:gd name="connsiteX332" fmla="*/ 5054999 w 8613217"/>
                <a:gd name="connsiteY332" fmla="*/ 3966064 h 6281670"/>
                <a:gd name="connsiteX333" fmla="*/ 5020675 w 8613217"/>
                <a:gd name="connsiteY33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553150 w 8613217"/>
                <a:gd name="connsiteY208" fmla="*/ 3130187 h 6281670"/>
                <a:gd name="connsiteX209" fmla="*/ 3282324 w 8613217"/>
                <a:gd name="connsiteY209" fmla="*/ 3670118 h 6281670"/>
                <a:gd name="connsiteX210" fmla="*/ 3580428 w 8613217"/>
                <a:gd name="connsiteY210" fmla="*/ 4087880 h 6281670"/>
                <a:gd name="connsiteX211" fmla="*/ 3776274 w 8613217"/>
                <a:gd name="connsiteY211" fmla="*/ 4626290 h 6281670"/>
                <a:gd name="connsiteX212" fmla="*/ 3813963 w 8613217"/>
                <a:gd name="connsiteY212" fmla="*/ 4802619 h 6281670"/>
                <a:gd name="connsiteX213" fmla="*/ 3811944 w 8613217"/>
                <a:gd name="connsiteY213" fmla="*/ 5407658 h 6281670"/>
                <a:gd name="connsiteX214" fmla="*/ 3881265 w 8613217"/>
                <a:gd name="connsiteY214" fmla="*/ 5874056 h 6281670"/>
                <a:gd name="connsiteX215" fmla="*/ 3879919 w 8613217"/>
                <a:gd name="connsiteY215" fmla="*/ 5898957 h 6281670"/>
                <a:gd name="connsiteX216" fmla="*/ 3757430 w 8613217"/>
                <a:gd name="connsiteY216" fmla="*/ 5946068 h 6281670"/>
                <a:gd name="connsiteX217" fmla="*/ 3743970 w 8613217"/>
                <a:gd name="connsiteY217" fmla="*/ 6053750 h 6281670"/>
                <a:gd name="connsiteX218" fmla="*/ 3803195 w 8613217"/>
                <a:gd name="connsiteY218" fmla="*/ 6092112 h 6281670"/>
                <a:gd name="connsiteX219" fmla="*/ 3896071 w 8613217"/>
                <a:gd name="connsiteY219" fmla="*/ 6023464 h 6281670"/>
                <a:gd name="connsiteX220" fmla="*/ 3920972 w 8613217"/>
                <a:gd name="connsiteY220" fmla="*/ 5996544 h 6281670"/>
                <a:gd name="connsiteX221" fmla="*/ 3918953 w 8613217"/>
                <a:gd name="connsiteY221" fmla="*/ 6053077 h 6281670"/>
                <a:gd name="connsiteX222" fmla="*/ 3931741 w 8613217"/>
                <a:gd name="connsiteY222" fmla="*/ 6077978 h 6281670"/>
                <a:gd name="connsiteX223" fmla="*/ 3951931 w 8613217"/>
                <a:gd name="connsiteY223" fmla="*/ 6055769 h 6281670"/>
                <a:gd name="connsiteX224" fmla="*/ 3972121 w 8613217"/>
                <a:gd name="connsiteY224" fmla="*/ 5988468 h 6281670"/>
                <a:gd name="connsiteX225" fmla="*/ 3994331 w 8613217"/>
                <a:gd name="connsiteY225" fmla="*/ 5968277 h 6281670"/>
                <a:gd name="connsiteX226" fmla="*/ 4005099 w 8613217"/>
                <a:gd name="connsiteY226" fmla="*/ 5995198 h 6281670"/>
                <a:gd name="connsiteX227" fmla="*/ 4071054 w 8613217"/>
                <a:gd name="connsiteY227" fmla="*/ 6040290 h 6281670"/>
                <a:gd name="connsiteX228" fmla="*/ 4100667 w 8613217"/>
                <a:gd name="connsiteY228" fmla="*/ 6026829 h 6281670"/>
                <a:gd name="connsiteX229" fmla="*/ 4110089 w 8613217"/>
                <a:gd name="connsiteY229" fmla="*/ 5993179 h 6281670"/>
                <a:gd name="connsiteX230" fmla="*/ 4124895 w 8613217"/>
                <a:gd name="connsiteY230" fmla="*/ 6032214 h 6281670"/>
                <a:gd name="connsiteX231" fmla="*/ 4117492 w 8613217"/>
                <a:gd name="connsiteY231" fmla="*/ 6106918 h 6281670"/>
                <a:gd name="connsiteX232" fmla="*/ 4080476 w 8613217"/>
                <a:gd name="connsiteY232" fmla="*/ 6141242 h 6281670"/>
                <a:gd name="connsiteX233" fmla="*/ 4176717 w 8613217"/>
                <a:gd name="connsiteY233" fmla="*/ 6189025 h 6281670"/>
                <a:gd name="connsiteX234" fmla="*/ 4170660 w 8613217"/>
                <a:gd name="connsiteY234" fmla="*/ 6271133 h 6281670"/>
                <a:gd name="connsiteX235" fmla="*/ 4195562 w 8613217"/>
                <a:gd name="connsiteY235" fmla="*/ 6277863 h 6281670"/>
                <a:gd name="connsiteX236" fmla="*/ 4261517 w 8613217"/>
                <a:gd name="connsiteY236" fmla="*/ 6267768 h 6281670"/>
                <a:gd name="connsiteX237" fmla="*/ 4289784 w 8613217"/>
                <a:gd name="connsiteY237" fmla="*/ 6247578 h 6281670"/>
                <a:gd name="connsiteX238" fmla="*/ 4295840 w 8613217"/>
                <a:gd name="connsiteY238" fmla="*/ 6204505 h 6281670"/>
                <a:gd name="connsiteX239" fmla="*/ 4305936 w 8613217"/>
                <a:gd name="connsiteY239" fmla="*/ 6182969 h 6281670"/>
                <a:gd name="connsiteX240" fmla="*/ 4324107 w 8613217"/>
                <a:gd name="connsiteY240" fmla="*/ 6199794 h 6281670"/>
                <a:gd name="connsiteX241" fmla="*/ 4336894 w 8613217"/>
                <a:gd name="connsiteY241" fmla="*/ 6230752 h 6281670"/>
                <a:gd name="connsiteX242" fmla="*/ 4342951 w 8613217"/>
                <a:gd name="connsiteY242" fmla="*/ 6226714 h 6281670"/>
                <a:gd name="connsiteX243" fmla="*/ 4369872 w 8613217"/>
                <a:gd name="connsiteY243" fmla="*/ 6185660 h 6281670"/>
                <a:gd name="connsiteX244" fmla="*/ 4382659 w 8613217"/>
                <a:gd name="connsiteY244" fmla="*/ 6234791 h 6281670"/>
                <a:gd name="connsiteX245" fmla="*/ 4406888 w 8613217"/>
                <a:gd name="connsiteY245" fmla="*/ 6265749 h 6281670"/>
                <a:gd name="connsiteX246" fmla="*/ 4484284 w 8613217"/>
                <a:gd name="connsiteY246" fmla="*/ 6275171 h 6281670"/>
                <a:gd name="connsiteX247" fmla="*/ 4499090 w 8613217"/>
                <a:gd name="connsiteY247" fmla="*/ 6272479 h 6281670"/>
                <a:gd name="connsiteX248" fmla="*/ 4512551 w 8613217"/>
                <a:gd name="connsiteY248" fmla="*/ 6181622 h 6281670"/>
                <a:gd name="connsiteX249" fmla="*/ 4572449 w 8613217"/>
                <a:gd name="connsiteY249" fmla="*/ 6153356 h 6281670"/>
                <a:gd name="connsiteX250" fmla="*/ 4575814 w 8613217"/>
                <a:gd name="connsiteY250" fmla="*/ 6127781 h 6281670"/>
                <a:gd name="connsiteX251" fmla="*/ 4538125 w 8613217"/>
                <a:gd name="connsiteY251" fmla="*/ 6076633 h 6281670"/>
                <a:gd name="connsiteX252" fmla="*/ 4536779 w 8613217"/>
                <a:gd name="connsiteY252" fmla="*/ 6042309 h 6281670"/>
                <a:gd name="connsiteX253" fmla="*/ 4573122 w 8613217"/>
                <a:gd name="connsiteY253" fmla="*/ 6032214 h 6281670"/>
                <a:gd name="connsiteX254" fmla="*/ 4637731 w 8613217"/>
                <a:gd name="connsiteY254" fmla="*/ 6051058 h 6281670"/>
                <a:gd name="connsiteX255" fmla="*/ 4665997 w 8613217"/>
                <a:gd name="connsiteY255" fmla="*/ 6029522 h 6281670"/>
                <a:gd name="connsiteX256" fmla="*/ 4665997 w 8613217"/>
                <a:gd name="connsiteY256" fmla="*/ 5985776 h 6281670"/>
                <a:gd name="connsiteX257" fmla="*/ 4681477 w 8613217"/>
                <a:gd name="connsiteY257" fmla="*/ 5966931 h 6281670"/>
                <a:gd name="connsiteX258" fmla="*/ 4701667 w 8613217"/>
                <a:gd name="connsiteY258" fmla="*/ 5981065 h 6281670"/>
                <a:gd name="connsiteX259" fmla="*/ 4724550 w 8613217"/>
                <a:gd name="connsiteY259" fmla="*/ 6054423 h 6281670"/>
                <a:gd name="connsiteX260" fmla="*/ 4743394 w 8613217"/>
                <a:gd name="connsiteY260" fmla="*/ 6073268 h 6281670"/>
                <a:gd name="connsiteX261" fmla="*/ 4752143 w 8613217"/>
                <a:gd name="connsiteY261" fmla="*/ 6050385 h 6281670"/>
                <a:gd name="connsiteX262" fmla="*/ 4752143 w 8613217"/>
                <a:gd name="connsiteY262" fmla="*/ 5996544 h 6281670"/>
                <a:gd name="connsiteX263" fmla="*/ 4800600 w 8613217"/>
                <a:gd name="connsiteY263" fmla="*/ 6046347 h 6281670"/>
                <a:gd name="connsiteX264" fmla="*/ 4859825 w 8613217"/>
                <a:gd name="connsiteY264" fmla="*/ 6088747 h 6281670"/>
                <a:gd name="connsiteX265" fmla="*/ 4932511 w 8613217"/>
                <a:gd name="connsiteY265" fmla="*/ 6036252 h 6281670"/>
                <a:gd name="connsiteX266" fmla="*/ 4919050 w 8613217"/>
                <a:gd name="connsiteY266" fmla="*/ 5940011 h 6281670"/>
                <a:gd name="connsiteX267" fmla="*/ 4830213 w 8613217"/>
                <a:gd name="connsiteY267" fmla="*/ 5933281 h 6281670"/>
                <a:gd name="connsiteX268" fmla="*/ 4779064 w 8613217"/>
                <a:gd name="connsiteY268" fmla="*/ 5876074 h 6281670"/>
                <a:gd name="connsiteX269" fmla="*/ 4778391 w 8613217"/>
                <a:gd name="connsiteY269" fmla="*/ 5829637 h 6281670"/>
                <a:gd name="connsiteX270" fmla="*/ 5091342 w 8613217"/>
                <a:gd name="connsiteY270" fmla="*/ 5236712 h 6281670"/>
                <a:gd name="connsiteX271" fmla="*/ 5116243 w 8613217"/>
                <a:gd name="connsiteY271" fmla="*/ 5202389 h 6281670"/>
                <a:gd name="connsiteX272" fmla="*/ 5269690 w 8613217"/>
                <a:gd name="connsiteY272" fmla="*/ 5086631 h 6281670"/>
                <a:gd name="connsiteX273" fmla="*/ 5744837 w 8613217"/>
                <a:gd name="connsiteY273" fmla="*/ 4795889 h 6281670"/>
                <a:gd name="connsiteX274" fmla="*/ 5814830 w 8613217"/>
                <a:gd name="connsiteY274" fmla="*/ 4775699 h 6281670"/>
                <a:gd name="connsiteX275" fmla="*/ 6103553 w 8613217"/>
                <a:gd name="connsiteY275" fmla="*/ 4765603 h 6281670"/>
                <a:gd name="connsiteX276" fmla="*/ 7086824 w 8613217"/>
                <a:gd name="connsiteY276" fmla="*/ 4811369 h 6281670"/>
                <a:gd name="connsiteX277" fmla="*/ 7489959 w 8613217"/>
                <a:gd name="connsiteY277" fmla="*/ 4805311 h 6281670"/>
                <a:gd name="connsiteX278" fmla="*/ 7516880 w 8613217"/>
                <a:gd name="connsiteY278" fmla="*/ 4801946 h 6281670"/>
                <a:gd name="connsiteX279" fmla="*/ 7536397 w 8613217"/>
                <a:gd name="connsiteY279" fmla="*/ 4800600 h 6281670"/>
                <a:gd name="connsiteX280" fmla="*/ 7619850 w 8613217"/>
                <a:gd name="connsiteY280" fmla="*/ 4791178 h 6281670"/>
                <a:gd name="connsiteX281" fmla="*/ 7661577 w 8613217"/>
                <a:gd name="connsiteY281" fmla="*/ 4813388 h 6281670"/>
                <a:gd name="connsiteX282" fmla="*/ 7920014 w 8613217"/>
                <a:gd name="connsiteY282" fmla="*/ 5004523 h 6281670"/>
                <a:gd name="connsiteX283" fmla="*/ 8354780 w 8613217"/>
                <a:gd name="connsiteY283" fmla="*/ 4830886 h 6281670"/>
                <a:gd name="connsiteX284" fmla="*/ 8579567 w 8613217"/>
                <a:gd name="connsiteY284" fmla="*/ 4409580 h 6281670"/>
                <a:gd name="connsiteX285" fmla="*/ 8613217 w 8613217"/>
                <a:gd name="connsiteY285" fmla="*/ 4250076 h 6281670"/>
                <a:gd name="connsiteX286" fmla="*/ 8613217 w 8613217"/>
                <a:gd name="connsiteY286" fmla="*/ 4196235 h 6281670"/>
                <a:gd name="connsiteX287" fmla="*/ 8420062 w 8613217"/>
                <a:gd name="connsiteY287" fmla="*/ 4211041 h 6281670"/>
                <a:gd name="connsiteX288" fmla="*/ 4571776 w 8613217"/>
                <a:gd name="connsiteY288" fmla="*/ 915970 h 6281670"/>
                <a:gd name="connsiteX289" fmla="*/ 4583890 w 8613217"/>
                <a:gd name="connsiteY289" fmla="*/ 888377 h 6281670"/>
                <a:gd name="connsiteX290" fmla="*/ 4571776 w 8613217"/>
                <a:gd name="connsiteY290" fmla="*/ 915970 h 6281670"/>
                <a:gd name="connsiteX291" fmla="*/ 2362948 w 8613217"/>
                <a:gd name="connsiteY291" fmla="*/ 965100 h 6281670"/>
                <a:gd name="connsiteX292" fmla="*/ 2363621 w 8613217"/>
                <a:gd name="connsiteY292" fmla="*/ 962408 h 6281670"/>
                <a:gd name="connsiteX293" fmla="*/ 2368332 w 8613217"/>
                <a:gd name="connsiteY293" fmla="*/ 967119 h 6281670"/>
                <a:gd name="connsiteX294" fmla="*/ 2362948 w 8613217"/>
                <a:gd name="connsiteY294" fmla="*/ 965100 h 6281670"/>
                <a:gd name="connsiteX295" fmla="*/ 2435633 w 8613217"/>
                <a:gd name="connsiteY295" fmla="*/ 1055284 h 6281670"/>
                <a:gd name="connsiteX296" fmla="*/ 2426211 w 8613217"/>
                <a:gd name="connsiteY296" fmla="*/ 1053265 h 6281670"/>
                <a:gd name="connsiteX297" fmla="*/ 2370351 w 8613217"/>
                <a:gd name="connsiteY297" fmla="*/ 968465 h 6281670"/>
                <a:gd name="connsiteX298" fmla="*/ 2432268 w 8613217"/>
                <a:gd name="connsiteY298" fmla="*/ 1045862 h 6281670"/>
                <a:gd name="connsiteX299" fmla="*/ 2435633 w 8613217"/>
                <a:gd name="connsiteY299" fmla="*/ 1055284 h 6281670"/>
                <a:gd name="connsiteX300" fmla="*/ 695895 w 8613217"/>
                <a:gd name="connsiteY300" fmla="*/ 1016922 h 6281670"/>
                <a:gd name="connsiteX301" fmla="*/ 692530 w 8613217"/>
                <a:gd name="connsiteY301" fmla="*/ 1005481 h 6281670"/>
                <a:gd name="connsiteX302" fmla="*/ 695895 w 8613217"/>
                <a:gd name="connsiteY302" fmla="*/ 1016922 h 6281670"/>
                <a:gd name="connsiteX303" fmla="*/ 4511205 w 8613217"/>
                <a:gd name="connsiteY303" fmla="*/ 6014042 h 6281670"/>
                <a:gd name="connsiteX304" fmla="*/ 4537452 w 8613217"/>
                <a:gd name="connsiteY304" fmla="*/ 5944049 h 6281670"/>
                <a:gd name="connsiteX305" fmla="*/ 4511205 w 8613217"/>
                <a:gd name="connsiteY305" fmla="*/ 6014042 h 6281670"/>
                <a:gd name="connsiteX306" fmla="*/ 4750797 w 8613217"/>
                <a:gd name="connsiteY306" fmla="*/ 5917128 h 6281670"/>
                <a:gd name="connsiteX307" fmla="*/ 4741375 w 8613217"/>
                <a:gd name="connsiteY307" fmla="*/ 5939338 h 6281670"/>
                <a:gd name="connsiteX308" fmla="*/ 4732626 w 8613217"/>
                <a:gd name="connsiteY308" fmla="*/ 5935300 h 6281670"/>
                <a:gd name="connsiteX309" fmla="*/ 4727915 w 8613217"/>
                <a:gd name="connsiteY309" fmla="*/ 5907706 h 6281670"/>
                <a:gd name="connsiteX310" fmla="*/ 4750797 w 8613217"/>
                <a:gd name="connsiteY310" fmla="*/ 5875402 h 6281670"/>
                <a:gd name="connsiteX311" fmla="*/ 4750797 w 8613217"/>
                <a:gd name="connsiteY311" fmla="*/ 5917128 h 6281670"/>
                <a:gd name="connsiteX312" fmla="*/ 4875978 w 8613217"/>
                <a:gd name="connsiteY312" fmla="*/ 5457461 h 6281670"/>
                <a:gd name="connsiteX313" fmla="*/ 4616868 w 8613217"/>
                <a:gd name="connsiteY313" fmla="*/ 5877421 h 6281670"/>
                <a:gd name="connsiteX314" fmla="*/ 4562354 w 8613217"/>
                <a:gd name="connsiteY314" fmla="*/ 5884824 h 6281670"/>
                <a:gd name="connsiteX315" fmla="*/ 4880015 w 8613217"/>
                <a:gd name="connsiteY315" fmla="*/ 5419772 h 6281670"/>
                <a:gd name="connsiteX316" fmla="*/ 4875978 w 8613217"/>
                <a:gd name="connsiteY316" fmla="*/ 5457461 h 6281670"/>
                <a:gd name="connsiteX317" fmla="*/ 5020675 w 8613217"/>
                <a:gd name="connsiteY317" fmla="*/ 5141145 h 6281670"/>
                <a:gd name="connsiteX318" fmla="*/ 4989717 w 8613217"/>
                <a:gd name="connsiteY318" fmla="*/ 5179506 h 6281670"/>
                <a:gd name="connsiteX319" fmla="*/ 4445922 w 8613217"/>
                <a:gd name="connsiteY319" fmla="*/ 5878767 h 6281670"/>
                <a:gd name="connsiteX320" fmla="*/ 4415637 w 8613217"/>
                <a:gd name="connsiteY320" fmla="*/ 5953471 h 6281670"/>
                <a:gd name="connsiteX321" fmla="*/ 4357085 w 8613217"/>
                <a:gd name="connsiteY321" fmla="*/ 6075286 h 6281670"/>
                <a:gd name="connsiteX322" fmla="*/ 4338240 w 8613217"/>
                <a:gd name="connsiteY322" fmla="*/ 6125762 h 6281670"/>
                <a:gd name="connsiteX323" fmla="*/ 4322761 w 8613217"/>
                <a:gd name="connsiteY323" fmla="*/ 6080671 h 6281670"/>
                <a:gd name="connsiteX324" fmla="*/ 4306609 w 8613217"/>
                <a:gd name="connsiteY324" fmla="*/ 6061826 h 6281670"/>
                <a:gd name="connsiteX325" fmla="*/ 4295168 w 8613217"/>
                <a:gd name="connsiteY325" fmla="*/ 6082689 h 6281670"/>
                <a:gd name="connsiteX326" fmla="*/ 4292475 w 8613217"/>
                <a:gd name="connsiteY326" fmla="*/ 6112302 h 6281670"/>
                <a:gd name="connsiteX327" fmla="*/ 4277669 w 8613217"/>
                <a:gd name="connsiteY327" fmla="*/ 6097496 h 6281670"/>
                <a:gd name="connsiteX328" fmla="*/ 4183447 w 8613217"/>
                <a:gd name="connsiteY328" fmla="*/ 5282478 h 6281670"/>
                <a:gd name="connsiteX329" fmla="*/ 4412945 w 8613217"/>
                <a:gd name="connsiteY329" fmla="*/ 4743394 h 6281670"/>
                <a:gd name="connsiteX330" fmla="*/ 5036828 w 8613217"/>
                <a:gd name="connsiteY330" fmla="*/ 3935106 h 6281670"/>
                <a:gd name="connsiteX331" fmla="*/ 5054999 w 8613217"/>
                <a:gd name="connsiteY331" fmla="*/ 3966064 h 6281670"/>
                <a:gd name="connsiteX332" fmla="*/ 5020675 w 8613217"/>
                <a:gd name="connsiteY332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40738 w 8613217"/>
                <a:gd name="connsiteY184" fmla="*/ 2972025 h 6281670"/>
                <a:gd name="connsiteX185" fmla="*/ 2266034 w 8613217"/>
                <a:gd name="connsiteY185" fmla="*/ 2967313 h 6281670"/>
                <a:gd name="connsiteX186" fmla="*/ 1817807 w 8613217"/>
                <a:gd name="connsiteY186" fmla="*/ 3025866 h 6281670"/>
                <a:gd name="connsiteX187" fmla="*/ 1007500 w 8613217"/>
                <a:gd name="connsiteY187" fmla="*/ 3309877 h 6281670"/>
                <a:gd name="connsiteX188" fmla="*/ 960389 w 8613217"/>
                <a:gd name="connsiteY188" fmla="*/ 3293725 h 6281670"/>
                <a:gd name="connsiteX189" fmla="*/ 446207 w 8613217"/>
                <a:gd name="connsiteY189" fmla="*/ 3134221 h 6281670"/>
                <a:gd name="connsiteX190" fmla="*/ 217383 w 8613217"/>
                <a:gd name="connsiteY190" fmla="*/ 3227096 h 6281670"/>
                <a:gd name="connsiteX191" fmla="*/ 0 w 8613217"/>
                <a:gd name="connsiteY191" fmla="*/ 3236518 h 6281670"/>
                <a:gd name="connsiteX192" fmla="*/ 0 w 8613217"/>
                <a:gd name="connsiteY192" fmla="*/ 3330740 h 6281670"/>
                <a:gd name="connsiteX193" fmla="*/ 9422 w 8613217"/>
                <a:gd name="connsiteY193" fmla="*/ 3346892 h 6281670"/>
                <a:gd name="connsiteX194" fmla="*/ 255072 w 8613217"/>
                <a:gd name="connsiteY194" fmla="*/ 3717723 h 6281670"/>
                <a:gd name="connsiteX195" fmla="*/ 747044 w 8613217"/>
                <a:gd name="connsiteY195" fmla="*/ 3826078 h 6281670"/>
                <a:gd name="connsiteX196" fmla="*/ 1016249 w 8613217"/>
                <a:gd name="connsiteY196" fmla="*/ 3490244 h 6281670"/>
                <a:gd name="connsiteX197" fmla="*/ 981253 w 8613217"/>
                <a:gd name="connsiteY197" fmla="*/ 3461305 h 6281670"/>
                <a:gd name="connsiteX198" fmla="*/ 563312 w 8613217"/>
                <a:gd name="connsiteY198" fmla="*/ 3490917 h 6281670"/>
                <a:gd name="connsiteX199" fmla="*/ 390347 w 8613217"/>
                <a:gd name="connsiteY199" fmla="*/ 3460632 h 6281670"/>
                <a:gd name="connsiteX200" fmla="*/ 489953 w 8613217"/>
                <a:gd name="connsiteY200" fmla="*/ 3463997 h 6281670"/>
                <a:gd name="connsiteX201" fmla="*/ 903183 w 8613217"/>
                <a:gd name="connsiteY201" fmla="*/ 3408137 h 6281670"/>
                <a:gd name="connsiteX202" fmla="*/ 1043170 w 8613217"/>
                <a:gd name="connsiteY202" fmla="*/ 3372467 h 6281670"/>
                <a:gd name="connsiteX203" fmla="*/ 1508895 w 8613217"/>
                <a:gd name="connsiteY203" fmla="*/ 3218347 h 6281670"/>
                <a:gd name="connsiteX204" fmla="*/ 1912029 w 8613217"/>
                <a:gd name="connsiteY204" fmla="*/ 3101243 h 6281670"/>
                <a:gd name="connsiteX205" fmla="*/ 1912029 w 8613217"/>
                <a:gd name="connsiteY205" fmla="*/ 3101243 h 6281670"/>
                <a:gd name="connsiteX206" fmla="*/ 2113933 w 8613217"/>
                <a:gd name="connsiteY206" fmla="*/ 3072976 h 6281670"/>
                <a:gd name="connsiteX207" fmla="*/ 2553150 w 8613217"/>
                <a:gd name="connsiteY207" fmla="*/ 3130187 h 6281670"/>
                <a:gd name="connsiteX208" fmla="*/ 3282324 w 8613217"/>
                <a:gd name="connsiteY208" fmla="*/ 3670118 h 6281670"/>
                <a:gd name="connsiteX209" fmla="*/ 3580428 w 8613217"/>
                <a:gd name="connsiteY209" fmla="*/ 4087880 h 6281670"/>
                <a:gd name="connsiteX210" fmla="*/ 3776274 w 8613217"/>
                <a:gd name="connsiteY210" fmla="*/ 4626290 h 6281670"/>
                <a:gd name="connsiteX211" fmla="*/ 3813963 w 8613217"/>
                <a:gd name="connsiteY211" fmla="*/ 4802619 h 6281670"/>
                <a:gd name="connsiteX212" fmla="*/ 3811944 w 8613217"/>
                <a:gd name="connsiteY212" fmla="*/ 5407658 h 6281670"/>
                <a:gd name="connsiteX213" fmla="*/ 3881265 w 8613217"/>
                <a:gd name="connsiteY213" fmla="*/ 5874056 h 6281670"/>
                <a:gd name="connsiteX214" fmla="*/ 3879919 w 8613217"/>
                <a:gd name="connsiteY214" fmla="*/ 5898957 h 6281670"/>
                <a:gd name="connsiteX215" fmla="*/ 3757430 w 8613217"/>
                <a:gd name="connsiteY215" fmla="*/ 5946068 h 6281670"/>
                <a:gd name="connsiteX216" fmla="*/ 3743970 w 8613217"/>
                <a:gd name="connsiteY216" fmla="*/ 6053750 h 6281670"/>
                <a:gd name="connsiteX217" fmla="*/ 3803195 w 8613217"/>
                <a:gd name="connsiteY217" fmla="*/ 6092112 h 6281670"/>
                <a:gd name="connsiteX218" fmla="*/ 3896071 w 8613217"/>
                <a:gd name="connsiteY218" fmla="*/ 6023464 h 6281670"/>
                <a:gd name="connsiteX219" fmla="*/ 3920972 w 8613217"/>
                <a:gd name="connsiteY219" fmla="*/ 5996544 h 6281670"/>
                <a:gd name="connsiteX220" fmla="*/ 3918953 w 8613217"/>
                <a:gd name="connsiteY220" fmla="*/ 6053077 h 6281670"/>
                <a:gd name="connsiteX221" fmla="*/ 3931741 w 8613217"/>
                <a:gd name="connsiteY221" fmla="*/ 6077978 h 6281670"/>
                <a:gd name="connsiteX222" fmla="*/ 3951931 w 8613217"/>
                <a:gd name="connsiteY222" fmla="*/ 6055769 h 6281670"/>
                <a:gd name="connsiteX223" fmla="*/ 3972121 w 8613217"/>
                <a:gd name="connsiteY223" fmla="*/ 5988468 h 6281670"/>
                <a:gd name="connsiteX224" fmla="*/ 3994331 w 8613217"/>
                <a:gd name="connsiteY224" fmla="*/ 5968277 h 6281670"/>
                <a:gd name="connsiteX225" fmla="*/ 4005099 w 8613217"/>
                <a:gd name="connsiteY225" fmla="*/ 5995198 h 6281670"/>
                <a:gd name="connsiteX226" fmla="*/ 4071054 w 8613217"/>
                <a:gd name="connsiteY226" fmla="*/ 6040290 h 6281670"/>
                <a:gd name="connsiteX227" fmla="*/ 4100667 w 8613217"/>
                <a:gd name="connsiteY227" fmla="*/ 6026829 h 6281670"/>
                <a:gd name="connsiteX228" fmla="*/ 4110089 w 8613217"/>
                <a:gd name="connsiteY228" fmla="*/ 5993179 h 6281670"/>
                <a:gd name="connsiteX229" fmla="*/ 4124895 w 8613217"/>
                <a:gd name="connsiteY229" fmla="*/ 6032214 h 6281670"/>
                <a:gd name="connsiteX230" fmla="*/ 4117492 w 8613217"/>
                <a:gd name="connsiteY230" fmla="*/ 6106918 h 6281670"/>
                <a:gd name="connsiteX231" fmla="*/ 4080476 w 8613217"/>
                <a:gd name="connsiteY231" fmla="*/ 6141242 h 6281670"/>
                <a:gd name="connsiteX232" fmla="*/ 4176717 w 8613217"/>
                <a:gd name="connsiteY232" fmla="*/ 6189025 h 6281670"/>
                <a:gd name="connsiteX233" fmla="*/ 4170660 w 8613217"/>
                <a:gd name="connsiteY233" fmla="*/ 6271133 h 6281670"/>
                <a:gd name="connsiteX234" fmla="*/ 4195562 w 8613217"/>
                <a:gd name="connsiteY234" fmla="*/ 6277863 h 6281670"/>
                <a:gd name="connsiteX235" fmla="*/ 4261517 w 8613217"/>
                <a:gd name="connsiteY235" fmla="*/ 6267768 h 6281670"/>
                <a:gd name="connsiteX236" fmla="*/ 4289784 w 8613217"/>
                <a:gd name="connsiteY236" fmla="*/ 6247578 h 6281670"/>
                <a:gd name="connsiteX237" fmla="*/ 4295840 w 8613217"/>
                <a:gd name="connsiteY237" fmla="*/ 6204505 h 6281670"/>
                <a:gd name="connsiteX238" fmla="*/ 4305936 w 8613217"/>
                <a:gd name="connsiteY238" fmla="*/ 6182969 h 6281670"/>
                <a:gd name="connsiteX239" fmla="*/ 4324107 w 8613217"/>
                <a:gd name="connsiteY239" fmla="*/ 6199794 h 6281670"/>
                <a:gd name="connsiteX240" fmla="*/ 4336894 w 8613217"/>
                <a:gd name="connsiteY240" fmla="*/ 6230752 h 6281670"/>
                <a:gd name="connsiteX241" fmla="*/ 4342951 w 8613217"/>
                <a:gd name="connsiteY241" fmla="*/ 6226714 h 6281670"/>
                <a:gd name="connsiteX242" fmla="*/ 4369872 w 8613217"/>
                <a:gd name="connsiteY242" fmla="*/ 6185660 h 6281670"/>
                <a:gd name="connsiteX243" fmla="*/ 4382659 w 8613217"/>
                <a:gd name="connsiteY243" fmla="*/ 6234791 h 6281670"/>
                <a:gd name="connsiteX244" fmla="*/ 4406888 w 8613217"/>
                <a:gd name="connsiteY244" fmla="*/ 6265749 h 6281670"/>
                <a:gd name="connsiteX245" fmla="*/ 4484284 w 8613217"/>
                <a:gd name="connsiteY245" fmla="*/ 6275171 h 6281670"/>
                <a:gd name="connsiteX246" fmla="*/ 4499090 w 8613217"/>
                <a:gd name="connsiteY246" fmla="*/ 6272479 h 6281670"/>
                <a:gd name="connsiteX247" fmla="*/ 4512551 w 8613217"/>
                <a:gd name="connsiteY247" fmla="*/ 6181622 h 6281670"/>
                <a:gd name="connsiteX248" fmla="*/ 4572449 w 8613217"/>
                <a:gd name="connsiteY248" fmla="*/ 6153356 h 6281670"/>
                <a:gd name="connsiteX249" fmla="*/ 4575814 w 8613217"/>
                <a:gd name="connsiteY249" fmla="*/ 6127781 h 6281670"/>
                <a:gd name="connsiteX250" fmla="*/ 4538125 w 8613217"/>
                <a:gd name="connsiteY250" fmla="*/ 6076633 h 6281670"/>
                <a:gd name="connsiteX251" fmla="*/ 4536779 w 8613217"/>
                <a:gd name="connsiteY251" fmla="*/ 6042309 h 6281670"/>
                <a:gd name="connsiteX252" fmla="*/ 4573122 w 8613217"/>
                <a:gd name="connsiteY252" fmla="*/ 6032214 h 6281670"/>
                <a:gd name="connsiteX253" fmla="*/ 4637731 w 8613217"/>
                <a:gd name="connsiteY253" fmla="*/ 6051058 h 6281670"/>
                <a:gd name="connsiteX254" fmla="*/ 4665997 w 8613217"/>
                <a:gd name="connsiteY254" fmla="*/ 6029522 h 6281670"/>
                <a:gd name="connsiteX255" fmla="*/ 4665997 w 8613217"/>
                <a:gd name="connsiteY255" fmla="*/ 5985776 h 6281670"/>
                <a:gd name="connsiteX256" fmla="*/ 4681477 w 8613217"/>
                <a:gd name="connsiteY256" fmla="*/ 5966931 h 6281670"/>
                <a:gd name="connsiteX257" fmla="*/ 4701667 w 8613217"/>
                <a:gd name="connsiteY257" fmla="*/ 5981065 h 6281670"/>
                <a:gd name="connsiteX258" fmla="*/ 4724550 w 8613217"/>
                <a:gd name="connsiteY258" fmla="*/ 6054423 h 6281670"/>
                <a:gd name="connsiteX259" fmla="*/ 4743394 w 8613217"/>
                <a:gd name="connsiteY259" fmla="*/ 6073268 h 6281670"/>
                <a:gd name="connsiteX260" fmla="*/ 4752143 w 8613217"/>
                <a:gd name="connsiteY260" fmla="*/ 6050385 h 6281670"/>
                <a:gd name="connsiteX261" fmla="*/ 4752143 w 8613217"/>
                <a:gd name="connsiteY261" fmla="*/ 5996544 h 6281670"/>
                <a:gd name="connsiteX262" fmla="*/ 4800600 w 8613217"/>
                <a:gd name="connsiteY262" fmla="*/ 6046347 h 6281670"/>
                <a:gd name="connsiteX263" fmla="*/ 4859825 w 8613217"/>
                <a:gd name="connsiteY263" fmla="*/ 6088747 h 6281670"/>
                <a:gd name="connsiteX264" fmla="*/ 4932511 w 8613217"/>
                <a:gd name="connsiteY264" fmla="*/ 6036252 h 6281670"/>
                <a:gd name="connsiteX265" fmla="*/ 4919050 w 8613217"/>
                <a:gd name="connsiteY265" fmla="*/ 5940011 h 6281670"/>
                <a:gd name="connsiteX266" fmla="*/ 4830213 w 8613217"/>
                <a:gd name="connsiteY266" fmla="*/ 5933281 h 6281670"/>
                <a:gd name="connsiteX267" fmla="*/ 4779064 w 8613217"/>
                <a:gd name="connsiteY267" fmla="*/ 5876074 h 6281670"/>
                <a:gd name="connsiteX268" fmla="*/ 4778391 w 8613217"/>
                <a:gd name="connsiteY268" fmla="*/ 5829637 h 6281670"/>
                <a:gd name="connsiteX269" fmla="*/ 5091342 w 8613217"/>
                <a:gd name="connsiteY269" fmla="*/ 5236712 h 6281670"/>
                <a:gd name="connsiteX270" fmla="*/ 5116243 w 8613217"/>
                <a:gd name="connsiteY270" fmla="*/ 5202389 h 6281670"/>
                <a:gd name="connsiteX271" fmla="*/ 5269690 w 8613217"/>
                <a:gd name="connsiteY271" fmla="*/ 5086631 h 6281670"/>
                <a:gd name="connsiteX272" fmla="*/ 5744837 w 8613217"/>
                <a:gd name="connsiteY272" fmla="*/ 4795889 h 6281670"/>
                <a:gd name="connsiteX273" fmla="*/ 5814830 w 8613217"/>
                <a:gd name="connsiteY273" fmla="*/ 4775699 h 6281670"/>
                <a:gd name="connsiteX274" fmla="*/ 6103553 w 8613217"/>
                <a:gd name="connsiteY274" fmla="*/ 4765603 h 6281670"/>
                <a:gd name="connsiteX275" fmla="*/ 7086824 w 8613217"/>
                <a:gd name="connsiteY275" fmla="*/ 4811369 h 6281670"/>
                <a:gd name="connsiteX276" fmla="*/ 7489959 w 8613217"/>
                <a:gd name="connsiteY276" fmla="*/ 4805311 h 6281670"/>
                <a:gd name="connsiteX277" fmla="*/ 7516880 w 8613217"/>
                <a:gd name="connsiteY277" fmla="*/ 4801946 h 6281670"/>
                <a:gd name="connsiteX278" fmla="*/ 7536397 w 8613217"/>
                <a:gd name="connsiteY278" fmla="*/ 4800600 h 6281670"/>
                <a:gd name="connsiteX279" fmla="*/ 7619850 w 8613217"/>
                <a:gd name="connsiteY279" fmla="*/ 4791178 h 6281670"/>
                <a:gd name="connsiteX280" fmla="*/ 7661577 w 8613217"/>
                <a:gd name="connsiteY280" fmla="*/ 4813388 h 6281670"/>
                <a:gd name="connsiteX281" fmla="*/ 7920014 w 8613217"/>
                <a:gd name="connsiteY281" fmla="*/ 5004523 h 6281670"/>
                <a:gd name="connsiteX282" fmla="*/ 8354780 w 8613217"/>
                <a:gd name="connsiteY282" fmla="*/ 4830886 h 6281670"/>
                <a:gd name="connsiteX283" fmla="*/ 8579567 w 8613217"/>
                <a:gd name="connsiteY283" fmla="*/ 4409580 h 6281670"/>
                <a:gd name="connsiteX284" fmla="*/ 8613217 w 8613217"/>
                <a:gd name="connsiteY284" fmla="*/ 4250076 h 6281670"/>
                <a:gd name="connsiteX285" fmla="*/ 8613217 w 8613217"/>
                <a:gd name="connsiteY285" fmla="*/ 4196235 h 6281670"/>
                <a:gd name="connsiteX286" fmla="*/ 8420062 w 8613217"/>
                <a:gd name="connsiteY286" fmla="*/ 4211041 h 6281670"/>
                <a:gd name="connsiteX287" fmla="*/ 4571776 w 8613217"/>
                <a:gd name="connsiteY287" fmla="*/ 915970 h 6281670"/>
                <a:gd name="connsiteX288" fmla="*/ 4583890 w 8613217"/>
                <a:gd name="connsiteY288" fmla="*/ 888377 h 6281670"/>
                <a:gd name="connsiteX289" fmla="*/ 4571776 w 8613217"/>
                <a:gd name="connsiteY289" fmla="*/ 915970 h 6281670"/>
                <a:gd name="connsiteX290" fmla="*/ 2362948 w 8613217"/>
                <a:gd name="connsiteY290" fmla="*/ 965100 h 6281670"/>
                <a:gd name="connsiteX291" fmla="*/ 2363621 w 8613217"/>
                <a:gd name="connsiteY291" fmla="*/ 962408 h 6281670"/>
                <a:gd name="connsiteX292" fmla="*/ 2368332 w 8613217"/>
                <a:gd name="connsiteY292" fmla="*/ 967119 h 6281670"/>
                <a:gd name="connsiteX293" fmla="*/ 2362948 w 8613217"/>
                <a:gd name="connsiteY293" fmla="*/ 965100 h 6281670"/>
                <a:gd name="connsiteX294" fmla="*/ 2435633 w 8613217"/>
                <a:gd name="connsiteY294" fmla="*/ 1055284 h 6281670"/>
                <a:gd name="connsiteX295" fmla="*/ 2426211 w 8613217"/>
                <a:gd name="connsiteY295" fmla="*/ 1053265 h 6281670"/>
                <a:gd name="connsiteX296" fmla="*/ 2370351 w 8613217"/>
                <a:gd name="connsiteY296" fmla="*/ 968465 h 6281670"/>
                <a:gd name="connsiteX297" fmla="*/ 2432268 w 8613217"/>
                <a:gd name="connsiteY297" fmla="*/ 1045862 h 6281670"/>
                <a:gd name="connsiteX298" fmla="*/ 2435633 w 8613217"/>
                <a:gd name="connsiteY298" fmla="*/ 1055284 h 6281670"/>
                <a:gd name="connsiteX299" fmla="*/ 695895 w 8613217"/>
                <a:gd name="connsiteY299" fmla="*/ 1016922 h 6281670"/>
                <a:gd name="connsiteX300" fmla="*/ 692530 w 8613217"/>
                <a:gd name="connsiteY300" fmla="*/ 1005481 h 6281670"/>
                <a:gd name="connsiteX301" fmla="*/ 695895 w 8613217"/>
                <a:gd name="connsiteY301" fmla="*/ 1016922 h 6281670"/>
                <a:gd name="connsiteX302" fmla="*/ 4511205 w 8613217"/>
                <a:gd name="connsiteY302" fmla="*/ 6014042 h 6281670"/>
                <a:gd name="connsiteX303" fmla="*/ 4537452 w 8613217"/>
                <a:gd name="connsiteY303" fmla="*/ 5944049 h 6281670"/>
                <a:gd name="connsiteX304" fmla="*/ 4511205 w 8613217"/>
                <a:gd name="connsiteY304" fmla="*/ 6014042 h 6281670"/>
                <a:gd name="connsiteX305" fmla="*/ 4750797 w 8613217"/>
                <a:gd name="connsiteY305" fmla="*/ 5917128 h 6281670"/>
                <a:gd name="connsiteX306" fmla="*/ 4741375 w 8613217"/>
                <a:gd name="connsiteY306" fmla="*/ 5939338 h 6281670"/>
                <a:gd name="connsiteX307" fmla="*/ 4732626 w 8613217"/>
                <a:gd name="connsiteY307" fmla="*/ 5935300 h 6281670"/>
                <a:gd name="connsiteX308" fmla="*/ 4727915 w 8613217"/>
                <a:gd name="connsiteY308" fmla="*/ 5907706 h 6281670"/>
                <a:gd name="connsiteX309" fmla="*/ 4750797 w 8613217"/>
                <a:gd name="connsiteY309" fmla="*/ 5875402 h 6281670"/>
                <a:gd name="connsiteX310" fmla="*/ 4750797 w 8613217"/>
                <a:gd name="connsiteY310" fmla="*/ 5917128 h 6281670"/>
                <a:gd name="connsiteX311" fmla="*/ 4875978 w 8613217"/>
                <a:gd name="connsiteY311" fmla="*/ 5457461 h 6281670"/>
                <a:gd name="connsiteX312" fmla="*/ 4616868 w 8613217"/>
                <a:gd name="connsiteY312" fmla="*/ 5877421 h 6281670"/>
                <a:gd name="connsiteX313" fmla="*/ 4562354 w 8613217"/>
                <a:gd name="connsiteY313" fmla="*/ 5884824 h 6281670"/>
                <a:gd name="connsiteX314" fmla="*/ 4880015 w 8613217"/>
                <a:gd name="connsiteY314" fmla="*/ 5419772 h 6281670"/>
                <a:gd name="connsiteX315" fmla="*/ 4875978 w 8613217"/>
                <a:gd name="connsiteY315" fmla="*/ 5457461 h 6281670"/>
                <a:gd name="connsiteX316" fmla="*/ 5020675 w 8613217"/>
                <a:gd name="connsiteY316" fmla="*/ 5141145 h 6281670"/>
                <a:gd name="connsiteX317" fmla="*/ 4989717 w 8613217"/>
                <a:gd name="connsiteY317" fmla="*/ 5179506 h 6281670"/>
                <a:gd name="connsiteX318" fmla="*/ 4445922 w 8613217"/>
                <a:gd name="connsiteY318" fmla="*/ 5878767 h 6281670"/>
                <a:gd name="connsiteX319" fmla="*/ 4415637 w 8613217"/>
                <a:gd name="connsiteY319" fmla="*/ 5953471 h 6281670"/>
                <a:gd name="connsiteX320" fmla="*/ 4357085 w 8613217"/>
                <a:gd name="connsiteY320" fmla="*/ 6075286 h 6281670"/>
                <a:gd name="connsiteX321" fmla="*/ 4338240 w 8613217"/>
                <a:gd name="connsiteY321" fmla="*/ 6125762 h 6281670"/>
                <a:gd name="connsiteX322" fmla="*/ 4322761 w 8613217"/>
                <a:gd name="connsiteY322" fmla="*/ 6080671 h 6281670"/>
                <a:gd name="connsiteX323" fmla="*/ 4306609 w 8613217"/>
                <a:gd name="connsiteY323" fmla="*/ 6061826 h 6281670"/>
                <a:gd name="connsiteX324" fmla="*/ 4295168 w 8613217"/>
                <a:gd name="connsiteY324" fmla="*/ 6082689 h 6281670"/>
                <a:gd name="connsiteX325" fmla="*/ 4292475 w 8613217"/>
                <a:gd name="connsiteY325" fmla="*/ 6112302 h 6281670"/>
                <a:gd name="connsiteX326" fmla="*/ 4277669 w 8613217"/>
                <a:gd name="connsiteY326" fmla="*/ 6097496 h 6281670"/>
                <a:gd name="connsiteX327" fmla="*/ 4183447 w 8613217"/>
                <a:gd name="connsiteY327" fmla="*/ 5282478 h 6281670"/>
                <a:gd name="connsiteX328" fmla="*/ 4412945 w 8613217"/>
                <a:gd name="connsiteY328" fmla="*/ 4743394 h 6281670"/>
                <a:gd name="connsiteX329" fmla="*/ 5036828 w 8613217"/>
                <a:gd name="connsiteY329" fmla="*/ 3935106 h 6281670"/>
                <a:gd name="connsiteX330" fmla="*/ 5054999 w 8613217"/>
                <a:gd name="connsiteY330" fmla="*/ 3966064 h 6281670"/>
                <a:gd name="connsiteX331" fmla="*/ 5020675 w 8613217"/>
                <a:gd name="connsiteY331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247863 w 8613217"/>
                <a:gd name="connsiteY161" fmla="*/ 2802425 h 6281670"/>
                <a:gd name="connsiteX162" fmla="*/ 2055381 w 8613217"/>
                <a:gd name="connsiteY162" fmla="*/ 2665131 h 6281670"/>
                <a:gd name="connsiteX163" fmla="*/ 1471879 w 8613217"/>
                <a:gd name="connsiteY163" fmla="*/ 2148930 h 6281670"/>
                <a:gd name="connsiteX164" fmla="*/ 1461111 w 8613217"/>
                <a:gd name="connsiteY164" fmla="*/ 2109895 h 6281670"/>
                <a:gd name="connsiteX165" fmla="*/ 1501492 w 8613217"/>
                <a:gd name="connsiteY165" fmla="*/ 1918759 h 6281670"/>
                <a:gd name="connsiteX166" fmla="*/ 1395155 w 8613217"/>
                <a:gd name="connsiteY166" fmla="*/ 1570812 h 6281670"/>
                <a:gd name="connsiteX167" fmla="*/ 937507 w 8613217"/>
                <a:gd name="connsiteY167" fmla="*/ 860783 h 6281670"/>
                <a:gd name="connsiteX168" fmla="*/ 682435 w 8613217"/>
                <a:gd name="connsiteY168" fmla="*/ 471109 h 6281670"/>
                <a:gd name="connsiteX169" fmla="*/ 590905 w 8613217"/>
                <a:gd name="connsiteY169" fmla="*/ 214691 h 6281670"/>
                <a:gd name="connsiteX170" fmla="*/ 581483 w 8613217"/>
                <a:gd name="connsiteY170" fmla="*/ 222767 h 6281670"/>
                <a:gd name="connsiteX171" fmla="*/ 555909 w 8613217"/>
                <a:gd name="connsiteY171" fmla="*/ 262475 h 6281670"/>
                <a:gd name="connsiteX172" fmla="*/ 423998 w 8613217"/>
                <a:gd name="connsiteY172" fmla="*/ 619845 h 6281670"/>
                <a:gd name="connsiteX173" fmla="*/ 443515 w 8613217"/>
                <a:gd name="connsiteY173" fmla="*/ 1227575 h 6281670"/>
                <a:gd name="connsiteX174" fmla="*/ 806942 w 8613217"/>
                <a:gd name="connsiteY174" fmla="*/ 1996156 h 6281670"/>
                <a:gd name="connsiteX175" fmla="*/ 1087589 w 8613217"/>
                <a:gd name="connsiteY175" fmla="*/ 2216231 h 6281670"/>
                <a:gd name="connsiteX176" fmla="*/ 1317086 w 8613217"/>
                <a:gd name="connsiteY176" fmla="*/ 2233729 h 6281670"/>
                <a:gd name="connsiteX177" fmla="*/ 1327181 w 8613217"/>
                <a:gd name="connsiteY177" fmla="*/ 2198060 h 6281670"/>
                <a:gd name="connsiteX178" fmla="*/ 816364 w 8613217"/>
                <a:gd name="connsiteY178" fmla="*/ 1324489 h 6281670"/>
                <a:gd name="connsiteX179" fmla="*/ 702625 w 8613217"/>
                <a:gd name="connsiteY179" fmla="*/ 1031056 h 6281670"/>
                <a:gd name="connsiteX180" fmla="*/ 767908 w 8613217"/>
                <a:gd name="connsiteY180" fmla="*/ 1173061 h 6281670"/>
                <a:gd name="connsiteX181" fmla="*/ 1444285 w 8613217"/>
                <a:gd name="connsiteY181" fmla="*/ 2226326 h 6281670"/>
                <a:gd name="connsiteX182" fmla="*/ 2209501 w 8613217"/>
                <a:gd name="connsiteY182" fmla="*/ 2876457 h 6281670"/>
                <a:gd name="connsiteX183" fmla="*/ 2340738 w 8613217"/>
                <a:gd name="connsiteY183" fmla="*/ 2972025 h 6281670"/>
                <a:gd name="connsiteX184" fmla="*/ 2266034 w 8613217"/>
                <a:gd name="connsiteY184" fmla="*/ 2967313 h 6281670"/>
                <a:gd name="connsiteX185" fmla="*/ 1817807 w 8613217"/>
                <a:gd name="connsiteY185" fmla="*/ 3025866 h 6281670"/>
                <a:gd name="connsiteX186" fmla="*/ 1007500 w 8613217"/>
                <a:gd name="connsiteY186" fmla="*/ 3309877 h 6281670"/>
                <a:gd name="connsiteX187" fmla="*/ 960389 w 8613217"/>
                <a:gd name="connsiteY187" fmla="*/ 3293725 h 6281670"/>
                <a:gd name="connsiteX188" fmla="*/ 446207 w 8613217"/>
                <a:gd name="connsiteY188" fmla="*/ 3134221 h 6281670"/>
                <a:gd name="connsiteX189" fmla="*/ 217383 w 8613217"/>
                <a:gd name="connsiteY189" fmla="*/ 3227096 h 6281670"/>
                <a:gd name="connsiteX190" fmla="*/ 0 w 8613217"/>
                <a:gd name="connsiteY190" fmla="*/ 3236518 h 6281670"/>
                <a:gd name="connsiteX191" fmla="*/ 0 w 8613217"/>
                <a:gd name="connsiteY191" fmla="*/ 3330740 h 6281670"/>
                <a:gd name="connsiteX192" fmla="*/ 9422 w 8613217"/>
                <a:gd name="connsiteY192" fmla="*/ 3346892 h 6281670"/>
                <a:gd name="connsiteX193" fmla="*/ 255072 w 8613217"/>
                <a:gd name="connsiteY193" fmla="*/ 3717723 h 6281670"/>
                <a:gd name="connsiteX194" fmla="*/ 747044 w 8613217"/>
                <a:gd name="connsiteY194" fmla="*/ 3826078 h 6281670"/>
                <a:gd name="connsiteX195" fmla="*/ 1016249 w 8613217"/>
                <a:gd name="connsiteY195" fmla="*/ 3490244 h 6281670"/>
                <a:gd name="connsiteX196" fmla="*/ 981253 w 8613217"/>
                <a:gd name="connsiteY196" fmla="*/ 3461305 h 6281670"/>
                <a:gd name="connsiteX197" fmla="*/ 563312 w 8613217"/>
                <a:gd name="connsiteY197" fmla="*/ 3490917 h 6281670"/>
                <a:gd name="connsiteX198" fmla="*/ 390347 w 8613217"/>
                <a:gd name="connsiteY198" fmla="*/ 3460632 h 6281670"/>
                <a:gd name="connsiteX199" fmla="*/ 489953 w 8613217"/>
                <a:gd name="connsiteY199" fmla="*/ 3463997 h 6281670"/>
                <a:gd name="connsiteX200" fmla="*/ 903183 w 8613217"/>
                <a:gd name="connsiteY200" fmla="*/ 3408137 h 6281670"/>
                <a:gd name="connsiteX201" fmla="*/ 1043170 w 8613217"/>
                <a:gd name="connsiteY201" fmla="*/ 3372467 h 6281670"/>
                <a:gd name="connsiteX202" fmla="*/ 1508895 w 8613217"/>
                <a:gd name="connsiteY202" fmla="*/ 3218347 h 6281670"/>
                <a:gd name="connsiteX203" fmla="*/ 1912029 w 8613217"/>
                <a:gd name="connsiteY203" fmla="*/ 3101243 h 6281670"/>
                <a:gd name="connsiteX204" fmla="*/ 1912029 w 8613217"/>
                <a:gd name="connsiteY204" fmla="*/ 3101243 h 6281670"/>
                <a:gd name="connsiteX205" fmla="*/ 2113933 w 8613217"/>
                <a:gd name="connsiteY205" fmla="*/ 3072976 h 6281670"/>
                <a:gd name="connsiteX206" fmla="*/ 2553150 w 8613217"/>
                <a:gd name="connsiteY206" fmla="*/ 3130187 h 6281670"/>
                <a:gd name="connsiteX207" fmla="*/ 3282324 w 8613217"/>
                <a:gd name="connsiteY207" fmla="*/ 3670118 h 6281670"/>
                <a:gd name="connsiteX208" fmla="*/ 3580428 w 8613217"/>
                <a:gd name="connsiteY208" fmla="*/ 4087880 h 6281670"/>
                <a:gd name="connsiteX209" fmla="*/ 3776274 w 8613217"/>
                <a:gd name="connsiteY209" fmla="*/ 4626290 h 6281670"/>
                <a:gd name="connsiteX210" fmla="*/ 3813963 w 8613217"/>
                <a:gd name="connsiteY210" fmla="*/ 4802619 h 6281670"/>
                <a:gd name="connsiteX211" fmla="*/ 3811944 w 8613217"/>
                <a:gd name="connsiteY211" fmla="*/ 5407658 h 6281670"/>
                <a:gd name="connsiteX212" fmla="*/ 3881265 w 8613217"/>
                <a:gd name="connsiteY212" fmla="*/ 5874056 h 6281670"/>
                <a:gd name="connsiteX213" fmla="*/ 3879919 w 8613217"/>
                <a:gd name="connsiteY213" fmla="*/ 5898957 h 6281670"/>
                <a:gd name="connsiteX214" fmla="*/ 3757430 w 8613217"/>
                <a:gd name="connsiteY214" fmla="*/ 5946068 h 6281670"/>
                <a:gd name="connsiteX215" fmla="*/ 3743970 w 8613217"/>
                <a:gd name="connsiteY215" fmla="*/ 6053750 h 6281670"/>
                <a:gd name="connsiteX216" fmla="*/ 3803195 w 8613217"/>
                <a:gd name="connsiteY216" fmla="*/ 6092112 h 6281670"/>
                <a:gd name="connsiteX217" fmla="*/ 3896071 w 8613217"/>
                <a:gd name="connsiteY217" fmla="*/ 6023464 h 6281670"/>
                <a:gd name="connsiteX218" fmla="*/ 3920972 w 8613217"/>
                <a:gd name="connsiteY218" fmla="*/ 5996544 h 6281670"/>
                <a:gd name="connsiteX219" fmla="*/ 3918953 w 8613217"/>
                <a:gd name="connsiteY219" fmla="*/ 6053077 h 6281670"/>
                <a:gd name="connsiteX220" fmla="*/ 3931741 w 8613217"/>
                <a:gd name="connsiteY220" fmla="*/ 6077978 h 6281670"/>
                <a:gd name="connsiteX221" fmla="*/ 3951931 w 8613217"/>
                <a:gd name="connsiteY221" fmla="*/ 6055769 h 6281670"/>
                <a:gd name="connsiteX222" fmla="*/ 3972121 w 8613217"/>
                <a:gd name="connsiteY222" fmla="*/ 5988468 h 6281670"/>
                <a:gd name="connsiteX223" fmla="*/ 3994331 w 8613217"/>
                <a:gd name="connsiteY223" fmla="*/ 5968277 h 6281670"/>
                <a:gd name="connsiteX224" fmla="*/ 4005099 w 8613217"/>
                <a:gd name="connsiteY224" fmla="*/ 5995198 h 6281670"/>
                <a:gd name="connsiteX225" fmla="*/ 4071054 w 8613217"/>
                <a:gd name="connsiteY225" fmla="*/ 6040290 h 6281670"/>
                <a:gd name="connsiteX226" fmla="*/ 4100667 w 8613217"/>
                <a:gd name="connsiteY226" fmla="*/ 6026829 h 6281670"/>
                <a:gd name="connsiteX227" fmla="*/ 4110089 w 8613217"/>
                <a:gd name="connsiteY227" fmla="*/ 5993179 h 6281670"/>
                <a:gd name="connsiteX228" fmla="*/ 4124895 w 8613217"/>
                <a:gd name="connsiteY228" fmla="*/ 6032214 h 6281670"/>
                <a:gd name="connsiteX229" fmla="*/ 4117492 w 8613217"/>
                <a:gd name="connsiteY229" fmla="*/ 6106918 h 6281670"/>
                <a:gd name="connsiteX230" fmla="*/ 4080476 w 8613217"/>
                <a:gd name="connsiteY230" fmla="*/ 6141242 h 6281670"/>
                <a:gd name="connsiteX231" fmla="*/ 4176717 w 8613217"/>
                <a:gd name="connsiteY231" fmla="*/ 6189025 h 6281670"/>
                <a:gd name="connsiteX232" fmla="*/ 4170660 w 8613217"/>
                <a:gd name="connsiteY232" fmla="*/ 6271133 h 6281670"/>
                <a:gd name="connsiteX233" fmla="*/ 4195562 w 8613217"/>
                <a:gd name="connsiteY233" fmla="*/ 6277863 h 6281670"/>
                <a:gd name="connsiteX234" fmla="*/ 4261517 w 8613217"/>
                <a:gd name="connsiteY234" fmla="*/ 6267768 h 6281670"/>
                <a:gd name="connsiteX235" fmla="*/ 4289784 w 8613217"/>
                <a:gd name="connsiteY235" fmla="*/ 6247578 h 6281670"/>
                <a:gd name="connsiteX236" fmla="*/ 4295840 w 8613217"/>
                <a:gd name="connsiteY236" fmla="*/ 6204505 h 6281670"/>
                <a:gd name="connsiteX237" fmla="*/ 4305936 w 8613217"/>
                <a:gd name="connsiteY237" fmla="*/ 6182969 h 6281670"/>
                <a:gd name="connsiteX238" fmla="*/ 4324107 w 8613217"/>
                <a:gd name="connsiteY238" fmla="*/ 6199794 h 6281670"/>
                <a:gd name="connsiteX239" fmla="*/ 4336894 w 8613217"/>
                <a:gd name="connsiteY239" fmla="*/ 6230752 h 6281670"/>
                <a:gd name="connsiteX240" fmla="*/ 4342951 w 8613217"/>
                <a:gd name="connsiteY240" fmla="*/ 6226714 h 6281670"/>
                <a:gd name="connsiteX241" fmla="*/ 4369872 w 8613217"/>
                <a:gd name="connsiteY241" fmla="*/ 6185660 h 6281670"/>
                <a:gd name="connsiteX242" fmla="*/ 4382659 w 8613217"/>
                <a:gd name="connsiteY242" fmla="*/ 6234791 h 6281670"/>
                <a:gd name="connsiteX243" fmla="*/ 4406888 w 8613217"/>
                <a:gd name="connsiteY243" fmla="*/ 6265749 h 6281670"/>
                <a:gd name="connsiteX244" fmla="*/ 4484284 w 8613217"/>
                <a:gd name="connsiteY244" fmla="*/ 6275171 h 6281670"/>
                <a:gd name="connsiteX245" fmla="*/ 4499090 w 8613217"/>
                <a:gd name="connsiteY245" fmla="*/ 6272479 h 6281670"/>
                <a:gd name="connsiteX246" fmla="*/ 4512551 w 8613217"/>
                <a:gd name="connsiteY246" fmla="*/ 6181622 h 6281670"/>
                <a:gd name="connsiteX247" fmla="*/ 4572449 w 8613217"/>
                <a:gd name="connsiteY247" fmla="*/ 6153356 h 6281670"/>
                <a:gd name="connsiteX248" fmla="*/ 4575814 w 8613217"/>
                <a:gd name="connsiteY248" fmla="*/ 6127781 h 6281670"/>
                <a:gd name="connsiteX249" fmla="*/ 4538125 w 8613217"/>
                <a:gd name="connsiteY249" fmla="*/ 6076633 h 6281670"/>
                <a:gd name="connsiteX250" fmla="*/ 4536779 w 8613217"/>
                <a:gd name="connsiteY250" fmla="*/ 6042309 h 6281670"/>
                <a:gd name="connsiteX251" fmla="*/ 4573122 w 8613217"/>
                <a:gd name="connsiteY251" fmla="*/ 6032214 h 6281670"/>
                <a:gd name="connsiteX252" fmla="*/ 4637731 w 8613217"/>
                <a:gd name="connsiteY252" fmla="*/ 6051058 h 6281670"/>
                <a:gd name="connsiteX253" fmla="*/ 4665997 w 8613217"/>
                <a:gd name="connsiteY253" fmla="*/ 6029522 h 6281670"/>
                <a:gd name="connsiteX254" fmla="*/ 4665997 w 8613217"/>
                <a:gd name="connsiteY254" fmla="*/ 5985776 h 6281670"/>
                <a:gd name="connsiteX255" fmla="*/ 4681477 w 8613217"/>
                <a:gd name="connsiteY255" fmla="*/ 5966931 h 6281670"/>
                <a:gd name="connsiteX256" fmla="*/ 4701667 w 8613217"/>
                <a:gd name="connsiteY256" fmla="*/ 5981065 h 6281670"/>
                <a:gd name="connsiteX257" fmla="*/ 4724550 w 8613217"/>
                <a:gd name="connsiteY257" fmla="*/ 6054423 h 6281670"/>
                <a:gd name="connsiteX258" fmla="*/ 4743394 w 8613217"/>
                <a:gd name="connsiteY258" fmla="*/ 6073268 h 6281670"/>
                <a:gd name="connsiteX259" fmla="*/ 4752143 w 8613217"/>
                <a:gd name="connsiteY259" fmla="*/ 6050385 h 6281670"/>
                <a:gd name="connsiteX260" fmla="*/ 4752143 w 8613217"/>
                <a:gd name="connsiteY260" fmla="*/ 5996544 h 6281670"/>
                <a:gd name="connsiteX261" fmla="*/ 4800600 w 8613217"/>
                <a:gd name="connsiteY261" fmla="*/ 6046347 h 6281670"/>
                <a:gd name="connsiteX262" fmla="*/ 4859825 w 8613217"/>
                <a:gd name="connsiteY262" fmla="*/ 6088747 h 6281670"/>
                <a:gd name="connsiteX263" fmla="*/ 4932511 w 8613217"/>
                <a:gd name="connsiteY263" fmla="*/ 6036252 h 6281670"/>
                <a:gd name="connsiteX264" fmla="*/ 4919050 w 8613217"/>
                <a:gd name="connsiteY264" fmla="*/ 5940011 h 6281670"/>
                <a:gd name="connsiteX265" fmla="*/ 4830213 w 8613217"/>
                <a:gd name="connsiteY265" fmla="*/ 5933281 h 6281670"/>
                <a:gd name="connsiteX266" fmla="*/ 4779064 w 8613217"/>
                <a:gd name="connsiteY266" fmla="*/ 5876074 h 6281670"/>
                <a:gd name="connsiteX267" fmla="*/ 4778391 w 8613217"/>
                <a:gd name="connsiteY267" fmla="*/ 5829637 h 6281670"/>
                <a:gd name="connsiteX268" fmla="*/ 5091342 w 8613217"/>
                <a:gd name="connsiteY268" fmla="*/ 5236712 h 6281670"/>
                <a:gd name="connsiteX269" fmla="*/ 5116243 w 8613217"/>
                <a:gd name="connsiteY269" fmla="*/ 5202389 h 6281670"/>
                <a:gd name="connsiteX270" fmla="*/ 5269690 w 8613217"/>
                <a:gd name="connsiteY270" fmla="*/ 5086631 h 6281670"/>
                <a:gd name="connsiteX271" fmla="*/ 5744837 w 8613217"/>
                <a:gd name="connsiteY271" fmla="*/ 4795889 h 6281670"/>
                <a:gd name="connsiteX272" fmla="*/ 5814830 w 8613217"/>
                <a:gd name="connsiteY272" fmla="*/ 4775699 h 6281670"/>
                <a:gd name="connsiteX273" fmla="*/ 6103553 w 8613217"/>
                <a:gd name="connsiteY273" fmla="*/ 4765603 h 6281670"/>
                <a:gd name="connsiteX274" fmla="*/ 7086824 w 8613217"/>
                <a:gd name="connsiteY274" fmla="*/ 4811369 h 6281670"/>
                <a:gd name="connsiteX275" fmla="*/ 7489959 w 8613217"/>
                <a:gd name="connsiteY275" fmla="*/ 4805311 h 6281670"/>
                <a:gd name="connsiteX276" fmla="*/ 7516880 w 8613217"/>
                <a:gd name="connsiteY276" fmla="*/ 4801946 h 6281670"/>
                <a:gd name="connsiteX277" fmla="*/ 7536397 w 8613217"/>
                <a:gd name="connsiteY277" fmla="*/ 4800600 h 6281670"/>
                <a:gd name="connsiteX278" fmla="*/ 7619850 w 8613217"/>
                <a:gd name="connsiteY278" fmla="*/ 4791178 h 6281670"/>
                <a:gd name="connsiteX279" fmla="*/ 7661577 w 8613217"/>
                <a:gd name="connsiteY279" fmla="*/ 4813388 h 6281670"/>
                <a:gd name="connsiteX280" fmla="*/ 7920014 w 8613217"/>
                <a:gd name="connsiteY280" fmla="*/ 5004523 h 6281670"/>
                <a:gd name="connsiteX281" fmla="*/ 8354780 w 8613217"/>
                <a:gd name="connsiteY281" fmla="*/ 4830886 h 6281670"/>
                <a:gd name="connsiteX282" fmla="*/ 8579567 w 8613217"/>
                <a:gd name="connsiteY282" fmla="*/ 4409580 h 6281670"/>
                <a:gd name="connsiteX283" fmla="*/ 8613217 w 8613217"/>
                <a:gd name="connsiteY283" fmla="*/ 4250076 h 6281670"/>
                <a:gd name="connsiteX284" fmla="*/ 8613217 w 8613217"/>
                <a:gd name="connsiteY284" fmla="*/ 4196235 h 6281670"/>
                <a:gd name="connsiteX285" fmla="*/ 8420062 w 8613217"/>
                <a:gd name="connsiteY285" fmla="*/ 4211041 h 6281670"/>
                <a:gd name="connsiteX286" fmla="*/ 4571776 w 8613217"/>
                <a:gd name="connsiteY286" fmla="*/ 915970 h 6281670"/>
                <a:gd name="connsiteX287" fmla="*/ 4583890 w 8613217"/>
                <a:gd name="connsiteY287" fmla="*/ 888377 h 6281670"/>
                <a:gd name="connsiteX288" fmla="*/ 4571776 w 8613217"/>
                <a:gd name="connsiteY288" fmla="*/ 915970 h 6281670"/>
                <a:gd name="connsiteX289" fmla="*/ 2362948 w 8613217"/>
                <a:gd name="connsiteY289" fmla="*/ 965100 h 6281670"/>
                <a:gd name="connsiteX290" fmla="*/ 2363621 w 8613217"/>
                <a:gd name="connsiteY290" fmla="*/ 962408 h 6281670"/>
                <a:gd name="connsiteX291" fmla="*/ 2368332 w 8613217"/>
                <a:gd name="connsiteY291" fmla="*/ 967119 h 6281670"/>
                <a:gd name="connsiteX292" fmla="*/ 2362948 w 8613217"/>
                <a:gd name="connsiteY292" fmla="*/ 965100 h 6281670"/>
                <a:gd name="connsiteX293" fmla="*/ 2435633 w 8613217"/>
                <a:gd name="connsiteY293" fmla="*/ 1055284 h 6281670"/>
                <a:gd name="connsiteX294" fmla="*/ 2426211 w 8613217"/>
                <a:gd name="connsiteY294" fmla="*/ 1053265 h 6281670"/>
                <a:gd name="connsiteX295" fmla="*/ 2370351 w 8613217"/>
                <a:gd name="connsiteY295" fmla="*/ 968465 h 6281670"/>
                <a:gd name="connsiteX296" fmla="*/ 2432268 w 8613217"/>
                <a:gd name="connsiteY296" fmla="*/ 1045862 h 6281670"/>
                <a:gd name="connsiteX297" fmla="*/ 2435633 w 8613217"/>
                <a:gd name="connsiteY297" fmla="*/ 1055284 h 6281670"/>
                <a:gd name="connsiteX298" fmla="*/ 695895 w 8613217"/>
                <a:gd name="connsiteY298" fmla="*/ 1016922 h 6281670"/>
                <a:gd name="connsiteX299" fmla="*/ 692530 w 8613217"/>
                <a:gd name="connsiteY299" fmla="*/ 1005481 h 6281670"/>
                <a:gd name="connsiteX300" fmla="*/ 695895 w 8613217"/>
                <a:gd name="connsiteY300" fmla="*/ 1016922 h 6281670"/>
                <a:gd name="connsiteX301" fmla="*/ 4511205 w 8613217"/>
                <a:gd name="connsiteY301" fmla="*/ 6014042 h 6281670"/>
                <a:gd name="connsiteX302" fmla="*/ 4537452 w 8613217"/>
                <a:gd name="connsiteY302" fmla="*/ 5944049 h 6281670"/>
                <a:gd name="connsiteX303" fmla="*/ 4511205 w 8613217"/>
                <a:gd name="connsiteY303" fmla="*/ 6014042 h 6281670"/>
                <a:gd name="connsiteX304" fmla="*/ 4750797 w 8613217"/>
                <a:gd name="connsiteY304" fmla="*/ 5917128 h 6281670"/>
                <a:gd name="connsiteX305" fmla="*/ 4741375 w 8613217"/>
                <a:gd name="connsiteY305" fmla="*/ 5939338 h 6281670"/>
                <a:gd name="connsiteX306" fmla="*/ 4732626 w 8613217"/>
                <a:gd name="connsiteY306" fmla="*/ 5935300 h 6281670"/>
                <a:gd name="connsiteX307" fmla="*/ 4727915 w 8613217"/>
                <a:gd name="connsiteY307" fmla="*/ 5907706 h 6281670"/>
                <a:gd name="connsiteX308" fmla="*/ 4750797 w 8613217"/>
                <a:gd name="connsiteY308" fmla="*/ 5875402 h 6281670"/>
                <a:gd name="connsiteX309" fmla="*/ 4750797 w 8613217"/>
                <a:gd name="connsiteY309" fmla="*/ 5917128 h 6281670"/>
                <a:gd name="connsiteX310" fmla="*/ 4875978 w 8613217"/>
                <a:gd name="connsiteY310" fmla="*/ 5457461 h 6281670"/>
                <a:gd name="connsiteX311" fmla="*/ 4616868 w 8613217"/>
                <a:gd name="connsiteY311" fmla="*/ 5877421 h 6281670"/>
                <a:gd name="connsiteX312" fmla="*/ 4562354 w 8613217"/>
                <a:gd name="connsiteY312" fmla="*/ 5884824 h 6281670"/>
                <a:gd name="connsiteX313" fmla="*/ 4880015 w 8613217"/>
                <a:gd name="connsiteY313" fmla="*/ 5419772 h 6281670"/>
                <a:gd name="connsiteX314" fmla="*/ 4875978 w 8613217"/>
                <a:gd name="connsiteY314" fmla="*/ 5457461 h 6281670"/>
                <a:gd name="connsiteX315" fmla="*/ 5020675 w 8613217"/>
                <a:gd name="connsiteY315" fmla="*/ 5141145 h 6281670"/>
                <a:gd name="connsiteX316" fmla="*/ 4989717 w 8613217"/>
                <a:gd name="connsiteY316" fmla="*/ 5179506 h 6281670"/>
                <a:gd name="connsiteX317" fmla="*/ 4445922 w 8613217"/>
                <a:gd name="connsiteY317" fmla="*/ 5878767 h 6281670"/>
                <a:gd name="connsiteX318" fmla="*/ 4415637 w 8613217"/>
                <a:gd name="connsiteY318" fmla="*/ 5953471 h 6281670"/>
                <a:gd name="connsiteX319" fmla="*/ 4357085 w 8613217"/>
                <a:gd name="connsiteY319" fmla="*/ 6075286 h 6281670"/>
                <a:gd name="connsiteX320" fmla="*/ 4338240 w 8613217"/>
                <a:gd name="connsiteY320" fmla="*/ 6125762 h 6281670"/>
                <a:gd name="connsiteX321" fmla="*/ 4322761 w 8613217"/>
                <a:gd name="connsiteY321" fmla="*/ 6080671 h 6281670"/>
                <a:gd name="connsiteX322" fmla="*/ 4306609 w 8613217"/>
                <a:gd name="connsiteY322" fmla="*/ 6061826 h 6281670"/>
                <a:gd name="connsiteX323" fmla="*/ 4295168 w 8613217"/>
                <a:gd name="connsiteY323" fmla="*/ 6082689 h 6281670"/>
                <a:gd name="connsiteX324" fmla="*/ 4292475 w 8613217"/>
                <a:gd name="connsiteY324" fmla="*/ 6112302 h 6281670"/>
                <a:gd name="connsiteX325" fmla="*/ 4277669 w 8613217"/>
                <a:gd name="connsiteY325" fmla="*/ 6097496 h 6281670"/>
                <a:gd name="connsiteX326" fmla="*/ 4183447 w 8613217"/>
                <a:gd name="connsiteY326" fmla="*/ 5282478 h 6281670"/>
                <a:gd name="connsiteX327" fmla="*/ 4412945 w 8613217"/>
                <a:gd name="connsiteY327" fmla="*/ 4743394 h 6281670"/>
                <a:gd name="connsiteX328" fmla="*/ 5036828 w 8613217"/>
                <a:gd name="connsiteY328" fmla="*/ 3935106 h 6281670"/>
                <a:gd name="connsiteX329" fmla="*/ 5054999 w 8613217"/>
                <a:gd name="connsiteY329" fmla="*/ 3966064 h 6281670"/>
                <a:gd name="connsiteX330" fmla="*/ 5020675 w 8613217"/>
                <a:gd name="connsiteY330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53310 w 8613217"/>
                <a:gd name="connsiteY161" fmla="*/ 3004913 h 6281670"/>
                <a:gd name="connsiteX162" fmla="*/ 2055381 w 8613217"/>
                <a:gd name="connsiteY162" fmla="*/ 2665131 h 6281670"/>
                <a:gd name="connsiteX163" fmla="*/ 1471879 w 8613217"/>
                <a:gd name="connsiteY163" fmla="*/ 2148930 h 6281670"/>
                <a:gd name="connsiteX164" fmla="*/ 1461111 w 8613217"/>
                <a:gd name="connsiteY164" fmla="*/ 2109895 h 6281670"/>
                <a:gd name="connsiteX165" fmla="*/ 1501492 w 8613217"/>
                <a:gd name="connsiteY165" fmla="*/ 1918759 h 6281670"/>
                <a:gd name="connsiteX166" fmla="*/ 1395155 w 8613217"/>
                <a:gd name="connsiteY166" fmla="*/ 1570812 h 6281670"/>
                <a:gd name="connsiteX167" fmla="*/ 937507 w 8613217"/>
                <a:gd name="connsiteY167" fmla="*/ 860783 h 6281670"/>
                <a:gd name="connsiteX168" fmla="*/ 682435 w 8613217"/>
                <a:gd name="connsiteY168" fmla="*/ 471109 h 6281670"/>
                <a:gd name="connsiteX169" fmla="*/ 590905 w 8613217"/>
                <a:gd name="connsiteY169" fmla="*/ 214691 h 6281670"/>
                <a:gd name="connsiteX170" fmla="*/ 581483 w 8613217"/>
                <a:gd name="connsiteY170" fmla="*/ 222767 h 6281670"/>
                <a:gd name="connsiteX171" fmla="*/ 555909 w 8613217"/>
                <a:gd name="connsiteY171" fmla="*/ 262475 h 6281670"/>
                <a:gd name="connsiteX172" fmla="*/ 423998 w 8613217"/>
                <a:gd name="connsiteY172" fmla="*/ 619845 h 6281670"/>
                <a:gd name="connsiteX173" fmla="*/ 443515 w 8613217"/>
                <a:gd name="connsiteY173" fmla="*/ 1227575 h 6281670"/>
                <a:gd name="connsiteX174" fmla="*/ 806942 w 8613217"/>
                <a:gd name="connsiteY174" fmla="*/ 1996156 h 6281670"/>
                <a:gd name="connsiteX175" fmla="*/ 1087589 w 8613217"/>
                <a:gd name="connsiteY175" fmla="*/ 2216231 h 6281670"/>
                <a:gd name="connsiteX176" fmla="*/ 1317086 w 8613217"/>
                <a:gd name="connsiteY176" fmla="*/ 2233729 h 6281670"/>
                <a:gd name="connsiteX177" fmla="*/ 1327181 w 8613217"/>
                <a:gd name="connsiteY177" fmla="*/ 2198060 h 6281670"/>
                <a:gd name="connsiteX178" fmla="*/ 816364 w 8613217"/>
                <a:gd name="connsiteY178" fmla="*/ 1324489 h 6281670"/>
                <a:gd name="connsiteX179" fmla="*/ 702625 w 8613217"/>
                <a:gd name="connsiteY179" fmla="*/ 1031056 h 6281670"/>
                <a:gd name="connsiteX180" fmla="*/ 767908 w 8613217"/>
                <a:gd name="connsiteY180" fmla="*/ 1173061 h 6281670"/>
                <a:gd name="connsiteX181" fmla="*/ 1444285 w 8613217"/>
                <a:gd name="connsiteY181" fmla="*/ 2226326 h 6281670"/>
                <a:gd name="connsiteX182" fmla="*/ 2209501 w 8613217"/>
                <a:gd name="connsiteY182" fmla="*/ 2876457 h 6281670"/>
                <a:gd name="connsiteX183" fmla="*/ 2340738 w 8613217"/>
                <a:gd name="connsiteY183" fmla="*/ 2972025 h 6281670"/>
                <a:gd name="connsiteX184" fmla="*/ 2266034 w 8613217"/>
                <a:gd name="connsiteY184" fmla="*/ 2967313 h 6281670"/>
                <a:gd name="connsiteX185" fmla="*/ 1817807 w 8613217"/>
                <a:gd name="connsiteY185" fmla="*/ 3025866 h 6281670"/>
                <a:gd name="connsiteX186" fmla="*/ 1007500 w 8613217"/>
                <a:gd name="connsiteY186" fmla="*/ 3309877 h 6281670"/>
                <a:gd name="connsiteX187" fmla="*/ 960389 w 8613217"/>
                <a:gd name="connsiteY187" fmla="*/ 3293725 h 6281670"/>
                <a:gd name="connsiteX188" fmla="*/ 446207 w 8613217"/>
                <a:gd name="connsiteY188" fmla="*/ 3134221 h 6281670"/>
                <a:gd name="connsiteX189" fmla="*/ 217383 w 8613217"/>
                <a:gd name="connsiteY189" fmla="*/ 3227096 h 6281670"/>
                <a:gd name="connsiteX190" fmla="*/ 0 w 8613217"/>
                <a:gd name="connsiteY190" fmla="*/ 3236518 h 6281670"/>
                <a:gd name="connsiteX191" fmla="*/ 0 w 8613217"/>
                <a:gd name="connsiteY191" fmla="*/ 3330740 h 6281670"/>
                <a:gd name="connsiteX192" fmla="*/ 9422 w 8613217"/>
                <a:gd name="connsiteY192" fmla="*/ 3346892 h 6281670"/>
                <a:gd name="connsiteX193" fmla="*/ 255072 w 8613217"/>
                <a:gd name="connsiteY193" fmla="*/ 3717723 h 6281670"/>
                <a:gd name="connsiteX194" fmla="*/ 747044 w 8613217"/>
                <a:gd name="connsiteY194" fmla="*/ 3826078 h 6281670"/>
                <a:gd name="connsiteX195" fmla="*/ 1016249 w 8613217"/>
                <a:gd name="connsiteY195" fmla="*/ 3490244 h 6281670"/>
                <a:gd name="connsiteX196" fmla="*/ 981253 w 8613217"/>
                <a:gd name="connsiteY196" fmla="*/ 3461305 h 6281670"/>
                <a:gd name="connsiteX197" fmla="*/ 563312 w 8613217"/>
                <a:gd name="connsiteY197" fmla="*/ 3490917 h 6281670"/>
                <a:gd name="connsiteX198" fmla="*/ 390347 w 8613217"/>
                <a:gd name="connsiteY198" fmla="*/ 3460632 h 6281670"/>
                <a:gd name="connsiteX199" fmla="*/ 489953 w 8613217"/>
                <a:gd name="connsiteY199" fmla="*/ 3463997 h 6281670"/>
                <a:gd name="connsiteX200" fmla="*/ 903183 w 8613217"/>
                <a:gd name="connsiteY200" fmla="*/ 3408137 h 6281670"/>
                <a:gd name="connsiteX201" fmla="*/ 1043170 w 8613217"/>
                <a:gd name="connsiteY201" fmla="*/ 3372467 h 6281670"/>
                <a:gd name="connsiteX202" fmla="*/ 1508895 w 8613217"/>
                <a:gd name="connsiteY202" fmla="*/ 3218347 h 6281670"/>
                <a:gd name="connsiteX203" fmla="*/ 1912029 w 8613217"/>
                <a:gd name="connsiteY203" fmla="*/ 3101243 h 6281670"/>
                <a:gd name="connsiteX204" fmla="*/ 1912029 w 8613217"/>
                <a:gd name="connsiteY204" fmla="*/ 3101243 h 6281670"/>
                <a:gd name="connsiteX205" fmla="*/ 2113933 w 8613217"/>
                <a:gd name="connsiteY205" fmla="*/ 3072976 h 6281670"/>
                <a:gd name="connsiteX206" fmla="*/ 2553150 w 8613217"/>
                <a:gd name="connsiteY206" fmla="*/ 3130187 h 6281670"/>
                <a:gd name="connsiteX207" fmla="*/ 3282324 w 8613217"/>
                <a:gd name="connsiteY207" fmla="*/ 3670118 h 6281670"/>
                <a:gd name="connsiteX208" fmla="*/ 3580428 w 8613217"/>
                <a:gd name="connsiteY208" fmla="*/ 4087880 h 6281670"/>
                <a:gd name="connsiteX209" fmla="*/ 3776274 w 8613217"/>
                <a:gd name="connsiteY209" fmla="*/ 4626290 h 6281670"/>
                <a:gd name="connsiteX210" fmla="*/ 3813963 w 8613217"/>
                <a:gd name="connsiteY210" fmla="*/ 4802619 h 6281670"/>
                <a:gd name="connsiteX211" fmla="*/ 3811944 w 8613217"/>
                <a:gd name="connsiteY211" fmla="*/ 5407658 h 6281670"/>
                <a:gd name="connsiteX212" fmla="*/ 3881265 w 8613217"/>
                <a:gd name="connsiteY212" fmla="*/ 5874056 h 6281670"/>
                <a:gd name="connsiteX213" fmla="*/ 3879919 w 8613217"/>
                <a:gd name="connsiteY213" fmla="*/ 5898957 h 6281670"/>
                <a:gd name="connsiteX214" fmla="*/ 3757430 w 8613217"/>
                <a:gd name="connsiteY214" fmla="*/ 5946068 h 6281670"/>
                <a:gd name="connsiteX215" fmla="*/ 3743970 w 8613217"/>
                <a:gd name="connsiteY215" fmla="*/ 6053750 h 6281670"/>
                <a:gd name="connsiteX216" fmla="*/ 3803195 w 8613217"/>
                <a:gd name="connsiteY216" fmla="*/ 6092112 h 6281670"/>
                <a:gd name="connsiteX217" fmla="*/ 3896071 w 8613217"/>
                <a:gd name="connsiteY217" fmla="*/ 6023464 h 6281670"/>
                <a:gd name="connsiteX218" fmla="*/ 3920972 w 8613217"/>
                <a:gd name="connsiteY218" fmla="*/ 5996544 h 6281670"/>
                <a:gd name="connsiteX219" fmla="*/ 3918953 w 8613217"/>
                <a:gd name="connsiteY219" fmla="*/ 6053077 h 6281670"/>
                <a:gd name="connsiteX220" fmla="*/ 3931741 w 8613217"/>
                <a:gd name="connsiteY220" fmla="*/ 6077978 h 6281670"/>
                <a:gd name="connsiteX221" fmla="*/ 3951931 w 8613217"/>
                <a:gd name="connsiteY221" fmla="*/ 6055769 h 6281670"/>
                <a:gd name="connsiteX222" fmla="*/ 3972121 w 8613217"/>
                <a:gd name="connsiteY222" fmla="*/ 5988468 h 6281670"/>
                <a:gd name="connsiteX223" fmla="*/ 3994331 w 8613217"/>
                <a:gd name="connsiteY223" fmla="*/ 5968277 h 6281670"/>
                <a:gd name="connsiteX224" fmla="*/ 4005099 w 8613217"/>
                <a:gd name="connsiteY224" fmla="*/ 5995198 h 6281670"/>
                <a:gd name="connsiteX225" fmla="*/ 4071054 w 8613217"/>
                <a:gd name="connsiteY225" fmla="*/ 6040290 h 6281670"/>
                <a:gd name="connsiteX226" fmla="*/ 4100667 w 8613217"/>
                <a:gd name="connsiteY226" fmla="*/ 6026829 h 6281670"/>
                <a:gd name="connsiteX227" fmla="*/ 4110089 w 8613217"/>
                <a:gd name="connsiteY227" fmla="*/ 5993179 h 6281670"/>
                <a:gd name="connsiteX228" fmla="*/ 4124895 w 8613217"/>
                <a:gd name="connsiteY228" fmla="*/ 6032214 h 6281670"/>
                <a:gd name="connsiteX229" fmla="*/ 4117492 w 8613217"/>
                <a:gd name="connsiteY229" fmla="*/ 6106918 h 6281670"/>
                <a:gd name="connsiteX230" fmla="*/ 4080476 w 8613217"/>
                <a:gd name="connsiteY230" fmla="*/ 6141242 h 6281670"/>
                <a:gd name="connsiteX231" fmla="*/ 4176717 w 8613217"/>
                <a:gd name="connsiteY231" fmla="*/ 6189025 h 6281670"/>
                <a:gd name="connsiteX232" fmla="*/ 4170660 w 8613217"/>
                <a:gd name="connsiteY232" fmla="*/ 6271133 h 6281670"/>
                <a:gd name="connsiteX233" fmla="*/ 4195562 w 8613217"/>
                <a:gd name="connsiteY233" fmla="*/ 6277863 h 6281670"/>
                <a:gd name="connsiteX234" fmla="*/ 4261517 w 8613217"/>
                <a:gd name="connsiteY234" fmla="*/ 6267768 h 6281670"/>
                <a:gd name="connsiteX235" fmla="*/ 4289784 w 8613217"/>
                <a:gd name="connsiteY235" fmla="*/ 6247578 h 6281670"/>
                <a:gd name="connsiteX236" fmla="*/ 4295840 w 8613217"/>
                <a:gd name="connsiteY236" fmla="*/ 6204505 h 6281670"/>
                <a:gd name="connsiteX237" fmla="*/ 4305936 w 8613217"/>
                <a:gd name="connsiteY237" fmla="*/ 6182969 h 6281670"/>
                <a:gd name="connsiteX238" fmla="*/ 4324107 w 8613217"/>
                <a:gd name="connsiteY238" fmla="*/ 6199794 h 6281670"/>
                <a:gd name="connsiteX239" fmla="*/ 4336894 w 8613217"/>
                <a:gd name="connsiteY239" fmla="*/ 6230752 h 6281670"/>
                <a:gd name="connsiteX240" fmla="*/ 4342951 w 8613217"/>
                <a:gd name="connsiteY240" fmla="*/ 6226714 h 6281670"/>
                <a:gd name="connsiteX241" fmla="*/ 4369872 w 8613217"/>
                <a:gd name="connsiteY241" fmla="*/ 6185660 h 6281670"/>
                <a:gd name="connsiteX242" fmla="*/ 4382659 w 8613217"/>
                <a:gd name="connsiteY242" fmla="*/ 6234791 h 6281670"/>
                <a:gd name="connsiteX243" fmla="*/ 4406888 w 8613217"/>
                <a:gd name="connsiteY243" fmla="*/ 6265749 h 6281670"/>
                <a:gd name="connsiteX244" fmla="*/ 4484284 w 8613217"/>
                <a:gd name="connsiteY244" fmla="*/ 6275171 h 6281670"/>
                <a:gd name="connsiteX245" fmla="*/ 4499090 w 8613217"/>
                <a:gd name="connsiteY245" fmla="*/ 6272479 h 6281670"/>
                <a:gd name="connsiteX246" fmla="*/ 4512551 w 8613217"/>
                <a:gd name="connsiteY246" fmla="*/ 6181622 h 6281670"/>
                <a:gd name="connsiteX247" fmla="*/ 4572449 w 8613217"/>
                <a:gd name="connsiteY247" fmla="*/ 6153356 h 6281670"/>
                <a:gd name="connsiteX248" fmla="*/ 4575814 w 8613217"/>
                <a:gd name="connsiteY248" fmla="*/ 6127781 h 6281670"/>
                <a:gd name="connsiteX249" fmla="*/ 4538125 w 8613217"/>
                <a:gd name="connsiteY249" fmla="*/ 6076633 h 6281670"/>
                <a:gd name="connsiteX250" fmla="*/ 4536779 w 8613217"/>
                <a:gd name="connsiteY250" fmla="*/ 6042309 h 6281670"/>
                <a:gd name="connsiteX251" fmla="*/ 4573122 w 8613217"/>
                <a:gd name="connsiteY251" fmla="*/ 6032214 h 6281670"/>
                <a:gd name="connsiteX252" fmla="*/ 4637731 w 8613217"/>
                <a:gd name="connsiteY252" fmla="*/ 6051058 h 6281670"/>
                <a:gd name="connsiteX253" fmla="*/ 4665997 w 8613217"/>
                <a:gd name="connsiteY253" fmla="*/ 6029522 h 6281670"/>
                <a:gd name="connsiteX254" fmla="*/ 4665997 w 8613217"/>
                <a:gd name="connsiteY254" fmla="*/ 5985776 h 6281670"/>
                <a:gd name="connsiteX255" fmla="*/ 4681477 w 8613217"/>
                <a:gd name="connsiteY255" fmla="*/ 5966931 h 6281670"/>
                <a:gd name="connsiteX256" fmla="*/ 4701667 w 8613217"/>
                <a:gd name="connsiteY256" fmla="*/ 5981065 h 6281670"/>
                <a:gd name="connsiteX257" fmla="*/ 4724550 w 8613217"/>
                <a:gd name="connsiteY257" fmla="*/ 6054423 h 6281670"/>
                <a:gd name="connsiteX258" fmla="*/ 4743394 w 8613217"/>
                <a:gd name="connsiteY258" fmla="*/ 6073268 h 6281670"/>
                <a:gd name="connsiteX259" fmla="*/ 4752143 w 8613217"/>
                <a:gd name="connsiteY259" fmla="*/ 6050385 h 6281670"/>
                <a:gd name="connsiteX260" fmla="*/ 4752143 w 8613217"/>
                <a:gd name="connsiteY260" fmla="*/ 5996544 h 6281670"/>
                <a:gd name="connsiteX261" fmla="*/ 4800600 w 8613217"/>
                <a:gd name="connsiteY261" fmla="*/ 6046347 h 6281670"/>
                <a:gd name="connsiteX262" fmla="*/ 4859825 w 8613217"/>
                <a:gd name="connsiteY262" fmla="*/ 6088747 h 6281670"/>
                <a:gd name="connsiteX263" fmla="*/ 4932511 w 8613217"/>
                <a:gd name="connsiteY263" fmla="*/ 6036252 h 6281670"/>
                <a:gd name="connsiteX264" fmla="*/ 4919050 w 8613217"/>
                <a:gd name="connsiteY264" fmla="*/ 5940011 h 6281670"/>
                <a:gd name="connsiteX265" fmla="*/ 4830213 w 8613217"/>
                <a:gd name="connsiteY265" fmla="*/ 5933281 h 6281670"/>
                <a:gd name="connsiteX266" fmla="*/ 4779064 w 8613217"/>
                <a:gd name="connsiteY266" fmla="*/ 5876074 h 6281670"/>
                <a:gd name="connsiteX267" fmla="*/ 4778391 w 8613217"/>
                <a:gd name="connsiteY267" fmla="*/ 5829637 h 6281670"/>
                <a:gd name="connsiteX268" fmla="*/ 5091342 w 8613217"/>
                <a:gd name="connsiteY268" fmla="*/ 5236712 h 6281670"/>
                <a:gd name="connsiteX269" fmla="*/ 5116243 w 8613217"/>
                <a:gd name="connsiteY269" fmla="*/ 5202389 h 6281670"/>
                <a:gd name="connsiteX270" fmla="*/ 5269690 w 8613217"/>
                <a:gd name="connsiteY270" fmla="*/ 5086631 h 6281670"/>
                <a:gd name="connsiteX271" fmla="*/ 5744837 w 8613217"/>
                <a:gd name="connsiteY271" fmla="*/ 4795889 h 6281670"/>
                <a:gd name="connsiteX272" fmla="*/ 5814830 w 8613217"/>
                <a:gd name="connsiteY272" fmla="*/ 4775699 h 6281670"/>
                <a:gd name="connsiteX273" fmla="*/ 6103553 w 8613217"/>
                <a:gd name="connsiteY273" fmla="*/ 4765603 h 6281670"/>
                <a:gd name="connsiteX274" fmla="*/ 7086824 w 8613217"/>
                <a:gd name="connsiteY274" fmla="*/ 4811369 h 6281670"/>
                <a:gd name="connsiteX275" fmla="*/ 7489959 w 8613217"/>
                <a:gd name="connsiteY275" fmla="*/ 4805311 h 6281670"/>
                <a:gd name="connsiteX276" fmla="*/ 7516880 w 8613217"/>
                <a:gd name="connsiteY276" fmla="*/ 4801946 h 6281670"/>
                <a:gd name="connsiteX277" fmla="*/ 7536397 w 8613217"/>
                <a:gd name="connsiteY277" fmla="*/ 4800600 h 6281670"/>
                <a:gd name="connsiteX278" fmla="*/ 7619850 w 8613217"/>
                <a:gd name="connsiteY278" fmla="*/ 4791178 h 6281670"/>
                <a:gd name="connsiteX279" fmla="*/ 7661577 w 8613217"/>
                <a:gd name="connsiteY279" fmla="*/ 4813388 h 6281670"/>
                <a:gd name="connsiteX280" fmla="*/ 7920014 w 8613217"/>
                <a:gd name="connsiteY280" fmla="*/ 5004523 h 6281670"/>
                <a:gd name="connsiteX281" fmla="*/ 8354780 w 8613217"/>
                <a:gd name="connsiteY281" fmla="*/ 4830886 h 6281670"/>
                <a:gd name="connsiteX282" fmla="*/ 8579567 w 8613217"/>
                <a:gd name="connsiteY282" fmla="*/ 4409580 h 6281670"/>
                <a:gd name="connsiteX283" fmla="*/ 8613217 w 8613217"/>
                <a:gd name="connsiteY283" fmla="*/ 4250076 h 6281670"/>
                <a:gd name="connsiteX284" fmla="*/ 8613217 w 8613217"/>
                <a:gd name="connsiteY284" fmla="*/ 4196235 h 6281670"/>
                <a:gd name="connsiteX285" fmla="*/ 8420062 w 8613217"/>
                <a:gd name="connsiteY285" fmla="*/ 4211041 h 6281670"/>
                <a:gd name="connsiteX286" fmla="*/ 4571776 w 8613217"/>
                <a:gd name="connsiteY286" fmla="*/ 915970 h 6281670"/>
                <a:gd name="connsiteX287" fmla="*/ 4583890 w 8613217"/>
                <a:gd name="connsiteY287" fmla="*/ 888377 h 6281670"/>
                <a:gd name="connsiteX288" fmla="*/ 4571776 w 8613217"/>
                <a:gd name="connsiteY288" fmla="*/ 915970 h 6281670"/>
                <a:gd name="connsiteX289" fmla="*/ 2362948 w 8613217"/>
                <a:gd name="connsiteY289" fmla="*/ 965100 h 6281670"/>
                <a:gd name="connsiteX290" fmla="*/ 2363621 w 8613217"/>
                <a:gd name="connsiteY290" fmla="*/ 962408 h 6281670"/>
                <a:gd name="connsiteX291" fmla="*/ 2368332 w 8613217"/>
                <a:gd name="connsiteY291" fmla="*/ 967119 h 6281670"/>
                <a:gd name="connsiteX292" fmla="*/ 2362948 w 8613217"/>
                <a:gd name="connsiteY292" fmla="*/ 965100 h 6281670"/>
                <a:gd name="connsiteX293" fmla="*/ 2435633 w 8613217"/>
                <a:gd name="connsiteY293" fmla="*/ 1055284 h 6281670"/>
                <a:gd name="connsiteX294" fmla="*/ 2426211 w 8613217"/>
                <a:gd name="connsiteY294" fmla="*/ 1053265 h 6281670"/>
                <a:gd name="connsiteX295" fmla="*/ 2370351 w 8613217"/>
                <a:gd name="connsiteY295" fmla="*/ 968465 h 6281670"/>
                <a:gd name="connsiteX296" fmla="*/ 2432268 w 8613217"/>
                <a:gd name="connsiteY296" fmla="*/ 1045862 h 6281670"/>
                <a:gd name="connsiteX297" fmla="*/ 2435633 w 8613217"/>
                <a:gd name="connsiteY297" fmla="*/ 1055284 h 6281670"/>
                <a:gd name="connsiteX298" fmla="*/ 695895 w 8613217"/>
                <a:gd name="connsiteY298" fmla="*/ 1016922 h 6281670"/>
                <a:gd name="connsiteX299" fmla="*/ 692530 w 8613217"/>
                <a:gd name="connsiteY299" fmla="*/ 1005481 h 6281670"/>
                <a:gd name="connsiteX300" fmla="*/ 695895 w 8613217"/>
                <a:gd name="connsiteY300" fmla="*/ 1016922 h 6281670"/>
                <a:gd name="connsiteX301" fmla="*/ 4511205 w 8613217"/>
                <a:gd name="connsiteY301" fmla="*/ 6014042 h 6281670"/>
                <a:gd name="connsiteX302" fmla="*/ 4537452 w 8613217"/>
                <a:gd name="connsiteY302" fmla="*/ 5944049 h 6281670"/>
                <a:gd name="connsiteX303" fmla="*/ 4511205 w 8613217"/>
                <a:gd name="connsiteY303" fmla="*/ 6014042 h 6281670"/>
                <a:gd name="connsiteX304" fmla="*/ 4750797 w 8613217"/>
                <a:gd name="connsiteY304" fmla="*/ 5917128 h 6281670"/>
                <a:gd name="connsiteX305" fmla="*/ 4741375 w 8613217"/>
                <a:gd name="connsiteY305" fmla="*/ 5939338 h 6281670"/>
                <a:gd name="connsiteX306" fmla="*/ 4732626 w 8613217"/>
                <a:gd name="connsiteY306" fmla="*/ 5935300 h 6281670"/>
                <a:gd name="connsiteX307" fmla="*/ 4727915 w 8613217"/>
                <a:gd name="connsiteY307" fmla="*/ 5907706 h 6281670"/>
                <a:gd name="connsiteX308" fmla="*/ 4750797 w 8613217"/>
                <a:gd name="connsiteY308" fmla="*/ 5875402 h 6281670"/>
                <a:gd name="connsiteX309" fmla="*/ 4750797 w 8613217"/>
                <a:gd name="connsiteY309" fmla="*/ 5917128 h 6281670"/>
                <a:gd name="connsiteX310" fmla="*/ 4875978 w 8613217"/>
                <a:gd name="connsiteY310" fmla="*/ 5457461 h 6281670"/>
                <a:gd name="connsiteX311" fmla="*/ 4616868 w 8613217"/>
                <a:gd name="connsiteY311" fmla="*/ 5877421 h 6281670"/>
                <a:gd name="connsiteX312" fmla="*/ 4562354 w 8613217"/>
                <a:gd name="connsiteY312" fmla="*/ 5884824 h 6281670"/>
                <a:gd name="connsiteX313" fmla="*/ 4880015 w 8613217"/>
                <a:gd name="connsiteY313" fmla="*/ 5419772 h 6281670"/>
                <a:gd name="connsiteX314" fmla="*/ 4875978 w 8613217"/>
                <a:gd name="connsiteY314" fmla="*/ 5457461 h 6281670"/>
                <a:gd name="connsiteX315" fmla="*/ 5020675 w 8613217"/>
                <a:gd name="connsiteY315" fmla="*/ 5141145 h 6281670"/>
                <a:gd name="connsiteX316" fmla="*/ 4989717 w 8613217"/>
                <a:gd name="connsiteY316" fmla="*/ 5179506 h 6281670"/>
                <a:gd name="connsiteX317" fmla="*/ 4445922 w 8613217"/>
                <a:gd name="connsiteY317" fmla="*/ 5878767 h 6281670"/>
                <a:gd name="connsiteX318" fmla="*/ 4415637 w 8613217"/>
                <a:gd name="connsiteY318" fmla="*/ 5953471 h 6281670"/>
                <a:gd name="connsiteX319" fmla="*/ 4357085 w 8613217"/>
                <a:gd name="connsiteY319" fmla="*/ 6075286 h 6281670"/>
                <a:gd name="connsiteX320" fmla="*/ 4338240 w 8613217"/>
                <a:gd name="connsiteY320" fmla="*/ 6125762 h 6281670"/>
                <a:gd name="connsiteX321" fmla="*/ 4322761 w 8613217"/>
                <a:gd name="connsiteY321" fmla="*/ 6080671 h 6281670"/>
                <a:gd name="connsiteX322" fmla="*/ 4306609 w 8613217"/>
                <a:gd name="connsiteY322" fmla="*/ 6061826 h 6281670"/>
                <a:gd name="connsiteX323" fmla="*/ 4295168 w 8613217"/>
                <a:gd name="connsiteY323" fmla="*/ 6082689 h 6281670"/>
                <a:gd name="connsiteX324" fmla="*/ 4292475 w 8613217"/>
                <a:gd name="connsiteY324" fmla="*/ 6112302 h 6281670"/>
                <a:gd name="connsiteX325" fmla="*/ 4277669 w 8613217"/>
                <a:gd name="connsiteY325" fmla="*/ 6097496 h 6281670"/>
                <a:gd name="connsiteX326" fmla="*/ 4183447 w 8613217"/>
                <a:gd name="connsiteY326" fmla="*/ 5282478 h 6281670"/>
                <a:gd name="connsiteX327" fmla="*/ 4412945 w 8613217"/>
                <a:gd name="connsiteY327" fmla="*/ 4743394 h 6281670"/>
                <a:gd name="connsiteX328" fmla="*/ 5036828 w 8613217"/>
                <a:gd name="connsiteY328" fmla="*/ 3935106 h 6281670"/>
                <a:gd name="connsiteX329" fmla="*/ 5054999 w 8613217"/>
                <a:gd name="connsiteY329" fmla="*/ 3966064 h 6281670"/>
                <a:gd name="connsiteX330" fmla="*/ 5020675 w 8613217"/>
                <a:gd name="connsiteY330" fmla="*/ 5141145 h 62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</a:cxnLst>
              <a:rect l="l" t="t" r="r" b="b"/>
              <a:pathLst>
                <a:path w="8613217" h="6281670">
                  <a:moveTo>
                    <a:pt x="8420062" y="4211041"/>
                  </a:moveTo>
                  <a:cubicBezTo>
                    <a:pt x="8276711" y="4220463"/>
                    <a:pt x="8133359" y="4217098"/>
                    <a:pt x="7990681" y="4231232"/>
                  </a:cubicBezTo>
                  <a:cubicBezTo>
                    <a:pt x="7781373" y="4252095"/>
                    <a:pt x="7634657" y="4408907"/>
                    <a:pt x="7630619" y="4614849"/>
                  </a:cubicBezTo>
                  <a:cubicBezTo>
                    <a:pt x="7629945" y="4637731"/>
                    <a:pt x="7634657" y="4645807"/>
                    <a:pt x="7659558" y="4643788"/>
                  </a:cubicBezTo>
                  <a:cubicBezTo>
                    <a:pt x="7726859" y="4638404"/>
                    <a:pt x="7793488" y="4630328"/>
                    <a:pt x="7859443" y="4617541"/>
                  </a:cubicBezTo>
                  <a:cubicBezTo>
                    <a:pt x="7985296" y="4593985"/>
                    <a:pt x="8105093" y="4549566"/>
                    <a:pt x="8222196" y="4498418"/>
                  </a:cubicBezTo>
                  <a:cubicBezTo>
                    <a:pt x="8226235" y="4493707"/>
                    <a:pt x="8230946" y="4492360"/>
                    <a:pt x="8236330" y="4496398"/>
                  </a:cubicBezTo>
                  <a:lnTo>
                    <a:pt x="8228254" y="4504475"/>
                  </a:lnTo>
                  <a:cubicBezTo>
                    <a:pt x="8056636" y="4610810"/>
                    <a:pt x="7869538" y="4676093"/>
                    <a:pt x="7670326" y="4709743"/>
                  </a:cubicBezTo>
                  <a:cubicBezTo>
                    <a:pt x="7592930" y="4722531"/>
                    <a:pt x="7514187" y="4725896"/>
                    <a:pt x="7436791" y="4735318"/>
                  </a:cubicBezTo>
                  <a:cubicBezTo>
                    <a:pt x="7209986" y="4740029"/>
                    <a:pt x="6984527" y="4719839"/>
                    <a:pt x="6759067" y="4696956"/>
                  </a:cubicBezTo>
                  <a:cubicBezTo>
                    <a:pt x="6519475" y="4672728"/>
                    <a:pt x="6279209" y="4651191"/>
                    <a:pt x="6037597" y="4656576"/>
                  </a:cubicBezTo>
                  <a:cubicBezTo>
                    <a:pt x="6032887" y="4656576"/>
                    <a:pt x="6026156" y="4659267"/>
                    <a:pt x="6023464" y="4649172"/>
                  </a:cubicBezTo>
                  <a:lnTo>
                    <a:pt x="6361317" y="4472170"/>
                  </a:lnTo>
                  <a:cubicBezTo>
                    <a:pt x="6503995" y="4396793"/>
                    <a:pt x="6646674" y="4322088"/>
                    <a:pt x="6783296" y="4236616"/>
                  </a:cubicBezTo>
                  <a:cubicBezTo>
                    <a:pt x="6881555" y="4180755"/>
                    <a:pt x="6978469" y="4122876"/>
                    <a:pt x="7066634" y="4052210"/>
                  </a:cubicBezTo>
                  <a:cubicBezTo>
                    <a:pt x="7092882" y="4031347"/>
                    <a:pt x="7115764" y="4018559"/>
                    <a:pt x="7151433" y="4042115"/>
                  </a:cubicBezTo>
                  <a:cubicBezTo>
                    <a:pt x="7196526" y="4072400"/>
                    <a:pt x="7250367" y="4074420"/>
                    <a:pt x="7304208" y="4071727"/>
                  </a:cubicBezTo>
                  <a:cubicBezTo>
                    <a:pt x="7424676" y="4064997"/>
                    <a:pt x="7528321" y="4011829"/>
                    <a:pt x="7625235" y="3948566"/>
                  </a:cubicBezTo>
                  <a:cubicBezTo>
                    <a:pt x="8090286" y="3644364"/>
                    <a:pt x="8319110" y="3033942"/>
                    <a:pt x="8172394" y="2496877"/>
                  </a:cubicBezTo>
                  <a:cubicBezTo>
                    <a:pt x="8107111" y="2257958"/>
                    <a:pt x="7979239" y="2045286"/>
                    <a:pt x="7882325" y="1811077"/>
                  </a:cubicBezTo>
                  <a:cubicBezTo>
                    <a:pt x="7871557" y="1841363"/>
                    <a:pt x="7862135" y="1865592"/>
                    <a:pt x="7854059" y="1889820"/>
                  </a:cubicBezTo>
                  <a:cubicBezTo>
                    <a:pt x="7799545" y="2052689"/>
                    <a:pt x="7773297" y="2222961"/>
                    <a:pt x="7732917" y="2389195"/>
                  </a:cubicBezTo>
                  <a:cubicBezTo>
                    <a:pt x="7702631" y="2512357"/>
                    <a:pt x="7671000" y="2634172"/>
                    <a:pt x="7607736" y="2746565"/>
                  </a:cubicBezTo>
                  <a:cubicBezTo>
                    <a:pt x="7475826" y="2980101"/>
                    <a:pt x="7327763" y="3202868"/>
                    <a:pt x="7178354" y="3424962"/>
                  </a:cubicBezTo>
                  <a:cubicBezTo>
                    <a:pt x="7129897" y="3497648"/>
                    <a:pt x="7082114" y="3571006"/>
                    <a:pt x="7050481" y="3653113"/>
                  </a:cubicBezTo>
                  <a:cubicBezTo>
                    <a:pt x="7023561" y="3724453"/>
                    <a:pt x="7008082" y="3797138"/>
                    <a:pt x="7022888" y="3873861"/>
                  </a:cubicBezTo>
                  <a:cubicBezTo>
                    <a:pt x="7027599" y="3899436"/>
                    <a:pt x="7033656" y="3905493"/>
                    <a:pt x="7057884" y="3889341"/>
                  </a:cubicBezTo>
                  <a:cubicBezTo>
                    <a:pt x="7144703" y="3830116"/>
                    <a:pt x="7230176" y="3768199"/>
                    <a:pt x="7311611" y="3701570"/>
                  </a:cubicBezTo>
                  <a:cubicBezTo>
                    <a:pt x="7579469" y="3480149"/>
                    <a:pt x="7776662" y="3208925"/>
                    <a:pt x="7883672" y="2875784"/>
                  </a:cubicBezTo>
                  <a:cubicBezTo>
                    <a:pt x="7893094" y="2847517"/>
                    <a:pt x="7901170" y="2818577"/>
                    <a:pt x="7909246" y="2790311"/>
                  </a:cubicBezTo>
                  <a:cubicBezTo>
                    <a:pt x="7897805" y="2881168"/>
                    <a:pt x="7868865" y="2967313"/>
                    <a:pt x="7835888" y="3051440"/>
                  </a:cubicBezTo>
                  <a:cubicBezTo>
                    <a:pt x="7718783" y="3352277"/>
                    <a:pt x="7524283" y="3596580"/>
                    <a:pt x="7279306" y="3802522"/>
                  </a:cubicBezTo>
                  <a:cubicBezTo>
                    <a:pt x="7187776" y="3879246"/>
                    <a:pt x="7092209" y="3951258"/>
                    <a:pt x="6992603" y="4017213"/>
                  </a:cubicBezTo>
                  <a:cubicBezTo>
                    <a:pt x="6901073" y="4077785"/>
                    <a:pt x="6806178" y="4132298"/>
                    <a:pt x="6713302" y="4190851"/>
                  </a:cubicBezTo>
                  <a:lnTo>
                    <a:pt x="6627830" y="4239308"/>
                  </a:lnTo>
                  <a:cubicBezTo>
                    <a:pt x="6625811" y="4253441"/>
                    <a:pt x="6616388" y="4252768"/>
                    <a:pt x="6605620" y="4251422"/>
                  </a:cubicBezTo>
                  <a:lnTo>
                    <a:pt x="6226714" y="4447268"/>
                  </a:lnTo>
                  <a:cubicBezTo>
                    <a:pt x="5918474" y="4604754"/>
                    <a:pt x="5606869" y="4756181"/>
                    <a:pt x="5314782" y="4943279"/>
                  </a:cubicBezTo>
                  <a:cubicBezTo>
                    <a:pt x="5263633" y="4976257"/>
                    <a:pt x="5213157" y="5010580"/>
                    <a:pt x="5158643" y="5046250"/>
                  </a:cubicBezTo>
                  <a:cubicBezTo>
                    <a:pt x="5160662" y="5036155"/>
                    <a:pt x="5161335" y="5030771"/>
                    <a:pt x="5162681" y="5025387"/>
                  </a:cubicBezTo>
                  <a:cubicBezTo>
                    <a:pt x="5229309" y="4795889"/>
                    <a:pt x="5256230" y="4562354"/>
                    <a:pt x="5227290" y="4323434"/>
                  </a:cubicBezTo>
                  <a:cubicBezTo>
                    <a:pt x="5207773" y="4163930"/>
                    <a:pt x="5169411" y="4008464"/>
                    <a:pt x="5106148" y="3860401"/>
                  </a:cubicBezTo>
                  <a:cubicBezTo>
                    <a:pt x="5113551" y="3843576"/>
                    <a:pt x="5127684" y="3832135"/>
                    <a:pt x="5139799" y="3818675"/>
                  </a:cubicBezTo>
                  <a:cubicBezTo>
                    <a:pt x="5326896" y="3612060"/>
                    <a:pt x="5516686" y="3408137"/>
                    <a:pt x="5695034" y="3194119"/>
                  </a:cubicBezTo>
                  <a:cubicBezTo>
                    <a:pt x="5741472" y="3138259"/>
                    <a:pt x="5786564" y="3081052"/>
                    <a:pt x="5830983" y="3023174"/>
                  </a:cubicBezTo>
                  <a:cubicBezTo>
                    <a:pt x="5843097" y="3007021"/>
                    <a:pt x="5854538" y="3002983"/>
                    <a:pt x="5873382" y="3008367"/>
                  </a:cubicBezTo>
                  <a:cubicBezTo>
                    <a:pt x="5909725" y="3018462"/>
                    <a:pt x="5946741" y="3017116"/>
                    <a:pt x="5983083" y="3009040"/>
                  </a:cubicBezTo>
                  <a:cubicBezTo>
                    <a:pt x="6094131" y="2984812"/>
                    <a:pt x="6180276" y="2920202"/>
                    <a:pt x="6257000" y="2840787"/>
                  </a:cubicBezTo>
                  <a:cubicBezTo>
                    <a:pt x="6438713" y="2652343"/>
                    <a:pt x="6543703" y="2422846"/>
                    <a:pt x="6605620" y="2172485"/>
                  </a:cubicBezTo>
                  <a:cubicBezTo>
                    <a:pt x="6673594" y="1897223"/>
                    <a:pt x="6658788" y="1618596"/>
                    <a:pt x="6623118" y="1339969"/>
                  </a:cubicBezTo>
                  <a:cubicBezTo>
                    <a:pt x="6594179" y="1113163"/>
                    <a:pt x="6551779" y="888377"/>
                    <a:pt x="6528224" y="660899"/>
                  </a:cubicBezTo>
                  <a:cubicBezTo>
                    <a:pt x="6523513" y="615807"/>
                    <a:pt x="6519475" y="571388"/>
                    <a:pt x="6514091" y="520239"/>
                  </a:cubicBezTo>
                  <a:cubicBezTo>
                    <a:pt x="6504668" y="532353"/>
                    <a:pt x="6498611" y="539756"/>
                    <a:pt x="6493900" y="546486"/>
                  </a:cubicBezTo>
                  <a:cubicBezTo>
                    <a:pt x="6394967" y="680416"/>
                    <a:pt x="6314206" y="825114"/>
                    <a:pt x="6244212" y="975869"/>
                  </a:cubicBezTo>
                  <a:cubicBezTo>
                    <a:pt x="6122397" y="1239690"/>
                    <a:pt x="6028175" y="1513606"/>
                    <a:pt x="5935300" y="1788868"/>
                  </a:cubicBezTo>
                  <a:cubicBezTo>
                    <a:pt x="5852519" y="2034518"/>
                    <a:pt x="5769738" y="2280167"/>
                    <a:pt x="5707148" y="2531874"/>
                  </a:cubicBezTo>
                  <a:cubicBezTo>
                    <a:pt x="5690323" y="2599175"/>
                    <a:pt x="5676190" y="2667823"/>
                    <a:pt x="5679555" y="2738489"/>
                  </a:cubicBezTo>
                  <a:cubicBezTo>
                    <a:pt x="5682247" y="2800406"/>
                    <a:pt x="5693015" y="2860304"/>
                    <a:pt x="5734069" y="2914818"/>
                  </a:cubicBezTo>
                  <a:cubicBezTo>
                    <a:pt x="5816176" y="2810501"/>
                    <a:pt x="5894246" y="2708876"/>
                    <a:pt x="5963566" y="2599175"/>
                  </a:cubicBezTo>
                  <a:cubicBezTo>
                    <a:pt x="6032887" y="2488801"/>
                    <a:pt x="6091438" y="2373716"/>
                    <a:pt x="6141914" y="2254593"/>
                  </a:cubicBezTo>
                  <a:cubicBezTo>
                    <a:pt x="6192390" y="2134797"/>
                    <a:pt x="6230752" y="2010289"/>
                    <a:pt x="6262384" y="1884436"/>
                  </a:cubicBezTo>
                  <a:cubicBezTo>
                    <a:pt x="6294015" y="1759928"/>
                    <a:pt x="6316898" y="1634075"/>
                    <a:pt x="6343145" y="1508222"/>
                  </a:cubicBezTo>
                  <a:cubicBezTo>
                    <a:pt x="6334396" y="1588310"/>
                    <a:pt x="6322955" y="1668399"/>
                    <a:pt x="6310167" y="1747814"/>
                  </a:cubicBezTo>
                  <a:cubicBezTo>
                    <a:pt x="6263057" y="2034518"/>
                    <a:pt x="6182295" y="2311126"/>
                    <a:pt x="6045001" y="2568890"/>
                  </a:cubicBezTo>
                  <a:cubicBezTo>
                    <a:pt x="5914436" y="2813867"/>
                    <a:pt x="5741472" y="3027211"/>
                    <a:pt x="5560432" y="3235173"/>
                  </a:cubicBezTo>
                  <a:cubicBezTo>
                    <a:pt x="5409677" y="3407464"/>
                    <a:pt x="5252192" y="3573698"/>
                    <a:pt x="5096726" y="3741278"/>
                  </a:cubicBezTo>
                  <a:cubicBezTo>
                    <a:pt x="5087977" y="3750700"/>
                    <a:pt x="5080574" y="3763488"/>
                    <a:pt x="5067113" y="3767525"/>
                  </a:cubicBezTo>
                  <a:cubicBezTo>
                    <a:pt x="5022694" y="3661190"/>
                    <a:pt x="4968180" y="3560238"/>
                    <a:pt x="4911647" y="3459959"/>
                  </a:cubicBezTo>
                  <a:cubicBezTo>
                    <a:pt x="4901552" y="3442460"/>
                    <a:pt x="4894822" y="3423616"/>
                    <a:pt x="4890784" y="3404099"/>
                  </a:cubicBezTo>
                  <a:cubicBezTo>
                    <a:pt x="4801530" y="3273513"/>
                    <a:pt x="4850679" y="2890254"/>
                    <a:pt x="4952701" y="2717626"/>
                  </a:cubicBezTo>
                  <a:cubicBezTo>
                    <a:pt x="5043743" y="2563576"/>
                    <a:pt x="5096053" y="2482071"/>
                    <a:pt x="5173449" y="2368332"/>
                  </a:cubicBezTo>
                  <a:cubicBezTo>
                    <a:pt x="5302668" y="2179215"/>
                    <a:pt x="5422464" y="1984715"/>
                    <a:pt x="5481689" y="1759928"/>
                  </a:cubicBezTo>
                  <a:cubicBezTo>
                    <a:pt x="5487073" y="1739738"/>
                    <a:pt x="5499187" y="1741084"/>
                    <a:pt x="5514667" y="1741757"/>
                  </a:cubicBezTo>
                  <a:cubicBezTo>
                    <a:pt x="5645904" y="1744449"/>
                    <a:pt x="5743491" y="1686570"/>
                    <a:pt x="5803389" y="1570812"/>
                  </a:cubicBezTo>
                  <a:cubicBezTo>
                    <a:pt x="5882804" y="1416019"/>
                    <a:pt x="5882804" y="1256515"/>
                    <a:pt x="5822907" y="1095665"/>
                  </a:cubicBezTo>
                  <a:cubicBezTo>
                    <a:pt x="5755605" y="915297"/>
                    <a:pt x="5643885" y="760504"/>
                    <a:pt x="5540241" y="601000"/>
                  </a:cubicBezTo>
                  <a:cubicBezTo>
                    <a:pt x="5530819" y="586867"/>
                    <a:pt x="5524089" y="590232"/>
                    <a:pt x="5514667" y="600327"/>
                  </a:cubicBezTo>
                  <a:cubicBezTo>
                    <a:pt x="5483708" y="632632"/>
                    <a:pt x="5451403" y="663591"/>
                    <a:pt x="5421791" y="697914"/>
                  </a:cubicBezTo>
                  <a:cubicBezTo>
                    <a:pt x="5293918" y="846650"/>
                    <a:pt x="5180852" y="1006154"/>
                    <a:pt x="5124319" y="1196617"/>
                  </a:cubicBezTo>
                  <a:cubicBezTo>
                    <a:pt x="5060383" y="1410635"/>
                    <a:pt x="5124992" y="1588983"/>
                    <a:pt x="5316801" y="1686570"/>
                  </a:cubicBezTo>
                  <a:cubicBezTo>
                    <a:pt x="5342375" y="1699357"/>
                    <a:pt x="5351798" y="1696665"/>
                    <a:pt x="5361220" y="1669072"/>
                  </a:cubicBezTo>
                  <a:cubicBezTo>
                    <a:pt x="5409004" y="1531777"/>
                    <a:pt x="5438616" y="1391117"/>
                    <a:pt x="5461499" y="1248439"/>
                  </a:cubicBezTo>
                  <a:cubicBezTo>
                    <a:pt x="5472267" y="1181137"/>
                    <a:pt x="5481016" y="1113836"/>
                    <a:pt x="5491784" y="1043170"/>
                  </a:cubicBezTo>
                  <a:cubicBezTo>
                    <a:pt x="5503225" y="1057303"/>
                    <a:pt x="5498514" y="1070090"/>
                    <a:pt x="5497841" y="1081532"/>
                  </a:cubicBezTo>
                  <a:cubicBezTo>
                    <a:pt x="5493130" y="1172388"/>
                    <a:pt x="5489765" y="1263245"/>
                    <a:pt x="5481016" y="1353429"/>
                  </a:cubicBezTo>
                  <a:cubicBezTo>
                    <a:pt x="5469575" y="1479955"/>
                    <a:pt x="5451403" y="1605135"/>
                    <a:pt x="5415734" y="1727624"/>
                  </a:cubicBezTo>
                  <a:cubicBezTo>
                    <a:pt x="5360547" y="1917413"/>
                    <a:pt x="5262960" y="2084994"/>
                    <a:pt x="5151240" y="2245171"/>
                  </a:cubicBezTo>
                  <a:cubicBezTo>
                    <a:pt x="5069805" y="2361602"/>
                    <a:pt x="4982987" y="2474668"/>
                    <a:pt x="4908282" y="2596483"/>
                  </a:cubicBezTo>
                  <a:cubicBezTo>
                    <a:pt x="4833578" y="2718299"/>
                    <a:pt x="4770314" y="2845498"/>
                    <a:pt x="4750124" y="2989523"/>
                  </a:cubicBezTo>
                  <a:cubicBezTo>
                    <a:pt x="4738792" y="3076994"/>
                    <a:pt x="4748890" y="3148017"/>
                    <a:pt x="4737337" y="3162487"/>
                  </a:cubicBezTo>
                  <a:cubicBezTo>
                    <a:pt x="4716473" y="3130856"/>
                    <a:pt x="4694937" y="3105281"/>
                    <a:pt x="4680804" y="3076341"/>
                  </a:cubicBezTo>
                  <a:cubicBezTo>
                    <a:pt x="4653883" y="3020481"/>
                    <a:pt x="4622252" y="2968659"/>
                    <a:pt x="4591293" y="2915491"/>
                  </a:cubicBezTo>
                  <a:cubicBezTo>
                    <a:pt x="4569869" y="2875783"/>
                    <a:pt x="4583330" y="2907415"/>
                    <a:pt x="4552259" y="2838095"/>
                  </a:cubicBezTo>
                  <a:cubicBezTo>
                    <a:pt x="4495725" y="2728394"/>
                    <a:pt x="4446595" y="2616001"/>
                    <a:pt x="4404869" y="2499569"/>
                  </a:cubicBezTo>
                  <a:cubicBezTo>
                    <a:pt x="4391408" y="2462554"/>
                    <a:pt x="4387370" y="2435633"/>
                    <a:pt x="4425059" y="2408713"/>
                  </a:cubicBezTo>
                  <a:cubicBezTo>
                    <a:pt x="4459382" y="2383811"/>
                    <a:pt x="4478900" y="2343431"/>
                    <a:pt x="4497071" y="2304396"/>
                  </a:cubicBezTo>
                  <a:cubicBezTo>
                    <a:pt x="4519954" y="2255939"/>
                    <a:pt x="4538125" y="2204790"/>
                    <a:pt x="4551585" y="2152968"/>
                  </a:cubicBezTo>
                  <a:cubicBezTo>
                    <a:pt x="4614175" y="1905972"/>
                    <a:pt x="4662632" y="1655611"/>
                    <a:pt x="4741375" y="1413327"/>
                  </a:cubicBezTo>
                  <a:cubicBezTo>
                    <a:pt x="4805311" y="1216134"/>
                    <a:pt x="4858479" y="1014903"/>
                    <a:pt x="4929146" y="819730"/>
                  </a:cubicBezTo>
                  <a:cubicBezTo>
                    <a:pt x="5028751" y="551870"/>
                    <a:pt x="5129703" y="289396"/>
                    <a:pt x="5233347" y="28940"/>
                  </a:cubicBezTo>
                  <a:cubicBezTo>
                    <a:pt x="5236712" y="20863"/>
                    <a:pt x="5245462" y="12114"/>
                    <a:pt x="5238058" y="0"/>
                  </a:cubicBezTo>
                  <a:cubicBezTo>
                    <a:pt x="5147875" y="48457"/>
                    <a:pt x="5061729" y="102971"/>
                    <a:pt x="4976929" y="159504"/>
                  </a:cubicBezTo>
                  <a:cubicBezTo>
                    <a:pt x="4678112" y="360062"/>
                    <a:pt x="4409580" y="592924"/>
                    <a:pt x="4204984" y="890396"/>
                  </a:cubicBezTo>
                  <a:cubicBezTo>
                    <a:pt x="3944528" y="1269302"/>
                    <a:pt x="3823385" y="1679840"/>
                    <a:pt x="3943182" y="2139508"/>
                  </a:cubicBezTo>
                  <a:cubicBezTo>
                    <a:pt x="3967410" y="2233056"/>
                    <a:pt x="4009810" y="2318529"/>
                    <a:pt x="4076438" y="2389868"/>
                  </a:cubicBezTo>
                  <a:cubicBezTo>
                    <a:pt x="4114800" y="2430922"/>
                    <a:pt x="4159219" y="2461881"/>
                    <a:pt x="4215079" y="2474668"/>
                  </a:cubicBezTo>
                  <a:cubicBezTo>
                    <a:pt x="4252768" y="2483417"/>
                    <a:pt x="4252768" y="2483417"/>
                    <a:pt x="4244018" y="2445055"/>
                  </a:cubicBezTo>
                  <a:cubicBezTo>
                    <a:pt x="4188158" y="2204117"/>
                    <a:pt x="4182101" y="1962505"/>
                    <a:pt x="4230558" y="1718875"/>
                  </a:cubicBezTo>
                  <a:cubicBezTo>
                    <a:pt x="4267574" y="1533123"/>
                    <a:pt x="4334875" y="1358140"/>
                    <a:pt x="4411599" y="1186522"/>
                  </a:cubicBezTo>
                  <a:cubicBezTo>
                    <a:pt x="4450633" y="1099030"/>
                    <a:pt x="4505148" y="1018268"/>
                    <a:pt x="4552259" y="934815"/>
                  </a:cubicBezTo>
                  <a:cubicBezTo>
                    <a:pt x="4555624" y="928758"/>
                    <a:pt x="4557643" y="920008"/>
                    <a:pt x="4572449" y="920008"/>
                  </a:cubicBezTo>
                  <a:cubicBezTo>
                    <a:pt x="4565719" y="933469"/>
                    <a:pt x="4560334" y="944910"/>
                    <a:pt x="4553604" y="956351"/>
                  </a:cubicBezTo>
                  <a:cubicBezTo>
                    <a:pt x="4491687" y="1068071"/>
                    <a:pt x="4437173" y="1183829"/>
                    <a:pt x="4390735" y="1302280"/>
                  </a:cubicBezTo>
                  <a:cubicBezTo>
                    <a:pt x="4233250" y="1704068"/>
                    <a:pt x="4200273" y="2110568"/>
                    <a:pt x="4340260" y="2524471"/>
                  </a:cubicBezTo>
                  <a:cubicBezTo>
                    <a:pt x="4383332" y="2651670"/>
                    <a:pt x="4434481" y="2775505"/>
                    <a:pt x="4501109" y="2892609"/>
                  </a:cubicBezTo>
                  <a:cubicBezTo>
                    <a:pt x="4559885" y="3012069"/>
                    <a:pt x="4611035" y="3088344"/>
                    <a:pt x="4692918" y="3241230"/>
                  </a:cubicBezTo>
                  <a:cubicBezTo>
                    <a:pt x="4774801" y="3394116"/>
                    <a:pt x="4908955" y="3611386"/>
                    <a:pt x="4992409" y="3809925"/>
                  </a:cubicBezTo>
                  <a:cubicBezTo>
                    <a:pt x="4997120" y="3822040"/>
                    <a:pt x="5006542" y="3833481"/>
                    <a:pt x="5000485" y="3847614"/>
                  </a:cubicBezTo>
                  <a:cubicBezTo>
                    <a:pt x="5005196" y="3857036"/>
                    <a:pt x="4997120" y="3853671"/>
                    <a:pt x="4993755" y="3855017"/>
                  </a:cubicBezTo>
                  <a:lnTo>
                    <a:pt x="4993082" y="3855690"/>
                  </a:lnTo>
                  <a:cubicBezTo>
                    <a:pt x="4992409" y="3862421"/>
                    <a:pt x="4989717" y="3866458"/>
                    <a:pt x="4982313" y="3867131"/>
                  </a:cubicBezTo>
                  <a:cubicBezTo>
                    <a:pt x="4858479" y="3998369"/>
                    <a:pt x="4740029" y="4134317"/>
                    <a:pt x="4626290" y="4274977"/>
                  </a:cubicBezTo>
                  <a:cubicBezTo>
                    <a:pt x="4452652" y="4490341"/>
                    <a:pt x="4294494" y="4715127"/>
                    <a:pt x="4180755" y="4968853"/>
                  </a:cubicBezTo>
                  <a:cubicBezTo>
                    <a:pt x="4053556" y="5252192"/>
                    <a:pt x="4002407" y="5545625"/>
                    <a:pt x="4071727" y="5853192"/>
                  </a:cubicBezTo>
                  <a:cubicBezTo>
                    <a:pt x="4079803" y="5887516"/>
                    <a:pt x="4069708" y="5898284"/>
                    <a:pt x="4040769" y="5907706"/>
                  </a:cubicBezTo>
                  <a:cubicBezTo>
                    <a:pt x="4013175" y="5916455"/>
                    <a:pt x="4003753" y="5911071"/>
                    <a:pt x="4005099" y="5881459"/>
                  </a:cubicBezTo>
                  <a:cubicBezTo>
                    <a:pt x="4005772" y="5864634"/>
                    <a:pt x="4008464" y="5847808"/>
                    <a:pt x="4007791" y="5830983"/>
                  </a:cubicBezTo>
                  <a:cubicBezTo>
                    <a:pt x="4007118" y="5820214"/>
                    <a:pt x="4001734" y="5802043"/>
                    <a:pt x="3990293" y="5807427"/>
                  </a:cubicBezTo>
                  <a:cubicBezTo>
                    <a:pt x="3966064" y="5818196"/>
                    <a:pt x="3967410" y="5800697"/>
                    <a:pt x="3964045" y="5789256"/>
                  </a:cubicBezTo>
                  <a:cubicBezTo>
                    <a:pt x="3955969" y="5761662"/>
                    <a:pt x="3946547" y="5733396"/>
                    <a:pt x="3941836" y="5705129"/>
                  </a:cubicBezTo>
                  <a:cubicBezTo>
                    <a:pt x="3915588" y="5549663"/>
                    <a:pt x="3911550" y="5392851"/>
                    <a:pt x="3908185" y="5236040"/>
                  </a:cubicBezTo>
                  <a:cubicBezTo>
                    <a:pt x="3902128" y="4902898"/>
                    <a:pt x="3918953" y="4569757"/>
                    <a:pt x="3918953" y="4237288"/>
                  </a:cubicBezTo>
                  <a:cubicBezTo>
                    <a:pt x="3918953" y="3860401"/>
                    <a:pt x="3890687" y="3486879"/>
                    <a:pt x="3786370" y="3122779"/>
                  </a:cubicBezTo>
                  <a:cubicBezTo>
                    <a:pt x="3731856" y="2931644"/>
                    <a:pt x="3660517" y="2747238"/>
                    <a:pt x="3570333" y="2570236"/>
                  </a:cubicBezTo>
                  <a:cubicBezTo>
                    <a:pt x="3507743" y="2428679"/>
                    <a:pt x="3437301" y="2330307"/>
                    <a:pt x="3410829" y="2273437"/>
                  </a:cubicBezTo>
                  <a:cubicBezTo>
                    <a:pt x="3401406" y="2257285"/>
                    <a:pt x="3399387" y="2245844"/>
                    <a:pt x="3411502" y="2229018"/>
                  </a:cubicBezTo>
                  <a:cubicBezTo>
                    <a:pt x="3434384" y="2198733"/>
                    <a:pt x="3444479" y="2163736"/>
                    <a:pt x="3451209" y="2126720"/>
                  </a:cubicBezTo>
                  <a:cubicBezTo>
                    <a:pt x="3466016" y="2047978"/>
                    <a:pt x="3451209" y="1971254"/>
                    <a:pt x="3431692" y="1895877"/>
                  </a:cubicBezTo>
                  <a:cubicBezTo>
                    <a:pt x="3383908" y="1714837"/>
                    <a:pt x="3289686" y="1556006"/>
                    <a:pt x="3186715" y="1401886"/>
                  </a:cubicBezTo>
                  <a:cubicBezTo>
                    <a:pt x="3007021" y="1132681"/>
                    <a:pt x="2776851" y="909913"/>
                    <a:pt x="2531874" y="701952"/>
                  </a:cubicBezTo>
                  <a:cubicBezTo>
                    <a:pt x="2268053" y="477166"/>
                    <a:pt x="1992791" y="267186"/>
                    <a:pt x="1731662" y="39035"/>
                  </a:cubicBezTo>
                  <a:cubicBezTo>
                    <a:pt x="1729643" y="37016"/>
                    <a:pt x="1726278" y="37016"/>
                    <a:pt x="1722913" y="36343"/>
                  </a:cubicBezTo>
                  <a:cubicBezTo>
                    <a:pt x="1722913" y="41054"/>
                    <a:pt x="1722913" y="44419"/>
                    <a:pt x="1723586" y="47111"/>
                  </a:cubicBezTo>
                  <a:cubicBezTo>
                    <a:pt x="1774735" y="333141"/>
                    <a:pt x="1868283" y="605712"/>
                    <a:pt x="1984042" y="871552"/>
                  </a:cubicBezTo>
                  <a:cubicBezTo>
                    <a:pt x="2177869" y="1315067"/>
                    <a:pt x="2432268" y="1718875"/>
                    <a:pt x="2773486" y="2064130"/>
                  </a:cubicBezTo>
                  <a:cubicBezTo>
                    <a:pt x="2858958" y="2150276"/>
                    <a:pt x="2949142" y="2231037"/>
                    <a:pt x="3058170" y="2286897"/>
                  </a:cubicBezTo>
                  <a:cubicBezTo>
                    <a:pt x="3114030" y="2315164"/>
                    <a:pt x="3172582" y="2333335"/>
                    <a:pt x="3235845" y="2329297"/>
                  </a:cubicBezTo>
                  <a:cubicBezTo>
                    <a:pt x="3272861" y="2327278"/>
                    <a:pt x="3273534" y="2326605"/>
                    <a:pt x="3256709" y="2294974"/>
                  </a:cubicBezTo>
                  <a:cubicBezTo>
                    <a:pt x="3202195" y="2194695"/>
                    <a:pt x="3143643" y="2096435"/>
                    <a:pt x="3083072" y="1999521"/>
                  </a:cubicBezTo>
                  <a:cubicBezTo>
                    <a:pt x="2887225" y="1686570"/>
                    <a:pt x="2666477" y="1391117"/>
                    <a:pt x="2450440" y="1092973"/>
                  </a:cubicBezTo>
                  <a:cubicBezTo>
                    <a:pt x="2443709" y="1083551"/>
                    <a:pt x="2433614" y="1075474"/>
                    <a:pt x="2432941" y="1062014"/>
                  </a:cubicBezTo>
                  <a:cubicBezTo>
                    <a:pt x="2447074" y="1060668"/>
                    <a:pt x="2449766" y="1070763"/>
                    <a:pt x="2454478" y="1076820"/>
                  </a:cubicBezTo>
                  <a:cubicBezTo>
                    <a:pt x="2627442" y="1296223"/>
                    <a:pt x="2802425" y="1514279"/>
                    <a:pt x="2967986" y="1739738"/>
                  </a:cubicBezTo>
                  <a:cubicBezTo>
                    <a:pt x="3072303" y="1881744"/>
                    <a:pt x="3172582" y="2026442"/>
                    <a:pt x="3266131" y="2175850"/>
                  </a:cubicBezTo>
                  <a:cubicBezTo>
                    <a:pt x="3334105" y="2284878"/>
                    <a:pt x="3396022" y="2397272"/>
                    <a:pt x="3457939" y="2509665"/>
                  </a:cubicBezTo>
                  <a:cubicBezTo>
                    <a:pt x="3535896" y="2688687"/>
                    <a:pt x="3672967" y="2941627"/>
                    <a:pt x="3733875" y="3249979"/>
                  </a:cubicBezTo>
                  <a:cubicBezTo>
                    <a:pt x="3819347" y="3615425"/>
                    <a:pt x="3832808" y="3986928"/>
                    <a:pt x="3823385" y="4359777"/>
                  </a:cubicBezTo>
                  <a:cubicBezTo>
                    <a:pt x="3823385" y="4363142"/>
                    <a:pt x="3825405" y="4369199"/>
                    <a:pt x="3816655" y="4369199"/>
                  </a:cubicBezTo>
                  <a:lnTo>
                    <a:pt x="3800503" y="4322761"/>
                  </a:lnTo>
                  <a:cubicBezTo>
                    <a:pt x="3713684" y="4076438"/>
                    <a:pt x="3615329" y="3882849"/>
                    <a:pt x="3407464" y="3663208"/>
                  </a:cubicBezTo>
                  <a:cubicBezTo>
                    <a:pt x="3199599" y="3443567"/>
                    <a:pt x="2778657" y="3171259"/>
                    <a:pt x="2553310" y="3004913"/>
                  </a:cubicBezTo>
                  <a:cubicBezTo>
                    <a:pt x="2327963" y="2838567"/>
                    <a:pt x="2235619" y="2807795"/>
                    <a:pt x="2055381" y="2665131"/>
                  </a:cubicBezTo>
                  <a:cubicBezTo>
                    <a:pt x="1875143" y="2522467"/>
                    <a:pt x="1648208" y="2341411"/>
                    <a:pt x="1471879" y="2148930"/>
                  </a:cubicBezTo>
                  <a:cubicBezTo>
                    <a:pt x="1461784" y="2138162"/>
                    <a:pt x="1448323" y="2130759"/>
                    <a:pt x="1461111" y="2109895"/>
                  </a:cubicBezTo>
                  <a:cubicBezTo>
                    <a:pt x="1496780" y="2051343"/>
                    <a:pt x="1505530" y="1986734"/>
                    <a:pt x="1501492" y="1918759"/>
                  </a:cubicBezTo>
                  <a:cubicBezTo>
                    <a:pt x="1494088" y="1794252"/>
                    <a:pt x="1446304" y="1681859"/>
                    <a:pt x="1395155" y="1570812"/>
                  </a:cubicBezTo>
                  <a:cubicBezTo>
                    <a:pt x="1276705" y="1312375"/>
                    <a:pt x="1113836" y="1082205"/>
                    <a:pt x="937507" y="860783"/>
                  </a:cubicBezTo>
                  <a:cubicBezTo>
                    <a:pt x="841266" y="738295"/>
                    <a:pt x="749736" y="612442"/>
                    <a:pt x="682435" y="471109"/>
                  </a:cubicBezTo>
                  <a:cubicBezTo>
                    <a:pt x="643400" y="389001"/>
                    <a:pt x="613788" y="304202"/>
                    <a:pt x="590905" y="214691"/>
                  </a:cubicBezTo>
                  <a:cubicBezTo>
                    <a:pt x="586194" y="218729"/>
                    <a:pt x="583502" y="220748"/>
                    <a:pt x="581483" y="222767"/>
                  </a:cubicBezTo>
                  <a:cubicBezTo>
                    <a:pt x="572734" y="235554"/>
                    <a:pt x="563985" y="249015"/>
                    <a:pt x="555909" y="262475"/>
                  </a:cubicBezTo>
                  <a:cubicBezTo>
                    <a:pt x="489280" y="373522"/>
                    <a:pt x="446880" y="493318"/>
                    <a:pt x="423998" y="619845"/>
                  </a:cubicBezTo>
                  <a:cubicBezTo>
                    <a:pt x="386982" y="823768"/>
                    <a:pt x="405154" y="1026344"/>
                    <a:pt x="443515" y="1227575"/>
                  </a:cubicBezTo>
                  <a:cubicBezTo>
                    <a:pt x="498702" y="1514952"/>
                    <a:pt x="613115" y="1774062"/>
                    <a:pt x="806942" y="1996156"/>
                  </a:cubicBezTo>
                  <a:cubicBezTo>
                    <a:pt x="886358" y="2087013"/>
                    <a:pt x="975195" y="2167101"/>
                    <a:pt x="1087589" y="2216231"/>
                  </a:cubicBezTo>
                  <a:cubicBezTo>
                    <a:pt x="1161620" y="2248536"/>
                    <a:pt x="1237670" y="2259304"/>
                    <a:pt x="1317086" y="2233729"/>
                  </a:cubicBezTo>
                  <a:cubicBezTo>
                    <a:pt x="1341987" y="2225653"/>
                    <a:pt x="1343334" y="2218250"/>
                    <a:pt x="1327181" y="2198060"/>
                  </a:cubicBezTo>
                  <a:cubicBezTo>
                    <a:pt x="1115855" y="1930874"/>
                    <a:pt x="948948" y="1637440"/>
                    <a:pt x="816364" y="1324489"/>
                  </a:cubicBezTo>
                  <a:cubicBezTo>
                    <a:pt x="775311" y="1228248"/>
                    <a:pt x="734257" y="1131335"/>
                    <a:pt x="702625" y="1031056"/>
                  </a:cubicBezTo>
                  <a:cubicBezTo>
                    <a:pt x="725508" y="1078166"/>
                    <a:pt x="746371" y="1125950"/>
                    <a:pt x="767908" y="1173061"/>
                  </a:cubicBezTo>
                  <a:cubicBezTo>
                    <a:pt x="940872" y="1558025"/>
                    <a:pt x="1158255" y="1913375"/>
                    <a:pt x="1444285" y="2226326"/>
                  </a:cubicBezTo>
                  <a:cubicBezTo>
                    <a:pt x="1671764" y="2475341"/>
                    <a:pt x="2060092" y="2752174"/>
                    <a:pt x="2209501" y="2876457"/>
                  </a:cubicBezTo>
                  <a:cubicBezTo>
                    <a:pt x="2358910" y="3000740"/>
                    <a:pt x="2331316" y="2956882"/>
                    <a:pt x="2340738" y="2972025"/>
                  </a:cubicBezTo>
                  <a:lnTo>
                    <a:pt x="2266034" y="2967313"/>
                  </a:lnTo>
                  <a:cubicBezTo>
                    <a:pt x="2113260" y="2959910"/>
                    <a:pt x="1964524" y="2985485"/>
                    <a:pt x="1817807" y="3025866"/>
                  </a:cubicBezTo>
                  <a:cubicBezTo>
                    <a:pt x="1541199" y="3102589"/>
                    <a:pt x="1276032" y="3210944"/>
                    <a:pt x="1007500" y="3309877"/>
                  </a:cubicBezTo>
                  <a:cubicBezTo>
                    <a:pt x="985291" y="3317953"/>
                    <a:pt x="972503" y="3320645"/>
                    <a:pt x="960389" y="3293725"/>
                  </a:cubicBezTo>
                  <a:cubicBezTo>
                    <a:pt x="865494" y="3082399"/>
                    <a:pt x="617153" y="3022500"/>
                    <a:pt x="446207" y="3134221"/>
                  </a:cubicBezTo>
                  <a:cubicBezTo>
                    <a:pt x="376214" y="3179312"/>
                    <a:pt x="299491" y="3210944"/>
                    <a:pt x="217383" y="3227096"/>
                  </a:cubicBezTo>
                  <a:cubicBezTo>
                    <a:pt x="145371" y="3241230"/>
                    <a:pt x="72685" y="3237865"/>
                    <a:pt x="0" y="3236518"/>
                  </a:cubicBezTo>
                  <a:lnTo>
                    <a:pt x="0" y="3330740"/>
                  </a:lnTo>
                  <a:cubicBezTo>
                    <a:pt x="8749" y="3332759"/>
                    <a:pt x="8076" y="3340835"/>
                    <a:pt x="9422" y="3346892"/>
                  </a:cubicBezTo>
                  <a:cubicBezTo>
                    <a:pt x="43073" y="3502359"/>
                    <a:pt x="126526" y="3625520"/>
                    <a:pt x="255072" y="3717723"/>
                  </a:cubicBezTo>
                  <a:cubicBezTo>
                    <a:pt x="403135" y="3824059"/>
                    <a:pt x="565331" y="3869823"/>
                    <a:pt x="747044" y="3826078"/>
                  </a:cubicBezTo>
                  <a:cubicBezTo>
                    <a:pt x="930777" y="3781659"/>
                    <a:pt x="1026344" y="3661862"/>
                    <a:pt x="1016249" y="3490244"/>
                  </a:cubicBezTo>
                  <a:cubicBezTo>
                    <a:pt x="1014903" y="3464670"/>
                    <a:pt x="1009519" y="3455921"/>
                    <a:pt x="981253" y="3461305"/>
                  </a:cubicBezTo>
                  <a:cubicBezTo>
                    <a:pt x="843285" y="3487552"/>
                    <a:pt x="703971" y="3500339"/>
                    <a:pt x="563312" y="3490917"/>
                  </a:cubicBezTo>
                  <a:cubicBezTo>
                    <a:pt x="506779" y="3487552"/>
                    <a:pt x="450246" y="3478803"/>
                    <a:pt x="390347" y="3460632"/>
                  </a:cubicBezTo>
                  <a:cubicBezTo>
                    <a:pt x="428036" y="3453228"/>
                    <a:pt x="458995" y="3462651"/>
                    <a:pt x="489953" y="3463997"/>
                  </a:cubicBezTo>
                  <a:cubicBezTo>
                    <a:pt x="631286" y="3470727"/>
                    <a:pt x="767235" y="3443133"/>
                    <a:pt x="903183" y="3408137"/>
                  </a:cubicBezTo>
                  <a:cubicBezTo>
                    <a:pt x="949621" y="3396023"/>
                    <a:pt x="997405" y="3385927"/>
                    <a:pt x="1043170" y="3372467"/>
                  </a:cubicBezTo>
                  <a:cubicBezTo>
                    <a:pt x="1200655" y="3328048"/>
                    <a:pt x="1354102" y="3270842"/>
                    <a:pt x="1508895" y="3218347"/>
                  </a:cubicBezTo>
                  <a:cubicBezTo>
                    <a:pt x="1641478" y="3173255"/>
                    <a:pt x="1776081" y="3134893"/>
                    <a:pt x="1912029" y="3101243"/>
                  </a:cubicBezTo>
                  <a:lnTo>
                    <a:pt x="1912029" y="3101243"/>
                  </a:lnTo>
                  <a:lnTo>
                    <a:pt x="2113933" y="3072976"/>
                  </a:lnTo>
                  <a:cubicBezTo>
                    <a:pt x="2220786" y="3077800"/>
                    <a:pt x="2358418" y="3030663"/>
                    <a:pt x="2553150" y="3130187"/>
                  </a:cubicBezTo>
                  <a:cubicBezTo>
                    <a:pt x="2747882" y="3229711"/>
                    <a:pt x="3111111" y="3510502"/>
                    <a:pt x="3282324" y="3670118"/>
                  </a:cubicBezTo>
                  <a:cubicBezTo>
                    <a:pt x="3453537" y="3829734"/>
                    <a:pt x="3498103" y="3928518"/>
                    <a:pt x="3580428" y="4087880"/>
                  </a:cubicBezTo>
                  <a:cubicBezTo>
                    <a:pt x="3662753" y="4247242"/>
                    <a:pt x="3724453" y="4441884"/>
                    <a:pt x="3776274" y="4626290"/>
                  </a:cubicBezTo>
                  <a:cubicBezTo>
                    <a:pt x="3792427" y="4684169"/>
                    <a:pt x="3815982" y="4741375"/>
                    <a:pt x="3813963" y="4802619"/>
                  </a:cubicBezTo>
                  <a:cubicBezTo>
                    <a:pt x="3807906" y="5004523"/>
                    <a:pt x="3803868" y="5206427"/>
                    <a:pt x="3811944" y="5407658"/>
                  </a:cubicBezTo>
                  <a:cubicBezTo>
                    <a:pt x="3818001" y="5565143"/>
                    <a:pt x="3820020" y="5723974"/>
                    <a:pt x="3881265" y="5874056"/>
                  </a:cubicBezTo>
                  <a:cubicBezTo>
                    <a:pt x="3884630" y="5882805"/>
                    <a:pt x="3885303" y="5890208"/>
                    <a:pt x="3879919" y="5898957"/>
                  </a:cubicBezTo>
                  <a:cubicBezTo>
                    <a:pt x="3850979" y="5945395"/>
                    <a:pt x="3808579" y="5962220"/>
                    <a:pt x="3757430" y="5946068"/>
                  </a:cubicBezTo>
                  <a:cubicBezTo>
                    <a:pt x="3746662" y="5981065"/>
                    <a:pt x="3742624" y="6017407"/>
                    <a:pt x="3743970" y="6053750"/>
                  </a:cubicBezTo>
                  <a:cubicBezTo>
                    <a:pt x="3745316" y="6079998"/>
                    <a:pt x="3777621" y="6099515"/>
                    <a:pt x="3803195" y="6092112"/>
                  </a:cubicBezTo>
                  <a:cubicBezTo>
                    <a:pt x="3842230" y="6080671"/>
                    <a:pt x="3871842" y="6055769"/>
                    <a:pt x="3896071" y="6023464"/>
                  </a:cubicBezTo>
                  <a:cubicBezTo>
                    <a:pt x="3903474" y="6013369"/>
                    <a:pt x="3910204" y="6004620"/>
                    <a:pt x="3920972" y="5996544"/>
                  </a:cubicBezTo>
                  <a:cubicBezTo>
                    <a:pt x="3931741" y="6017407"/>
                    <a:pt x="3912223" y="6034906"/>
                    <a:pt x="3918953" y="6053077"/>
                  </a:cubicBezTo>
                  <a:cubicBezTo>
                    <a:pt x="3922318" y="6061826"/>
                    <a:pt x="3921645" y="6076633"/>
                    <a:pt x="3931741" y="6077978"/>
                  </a:cubicBezTo>
                  <a:cubicBezTo>
                    <a:pt x="3944528" y="6079324"/>
                    <a:pt x="3948566" y="6067210"/>
                    <a:pt x="3951931" y="6055769"/>
                  </a:cubicBezTo>
                  <a:cubicBezTo>
                    <a:pt x="3957988" y="6032887"/>
                    <a:pt x="3964045" y="6010677"/>
                    <a:pt x="3972121" y="5988468"/>
                  </a:cubicBezTo>
                  <a:cubicBezTo>
                    <a:pt x="3975486" y="5978372"/>
                    <a:pt x="3979524" y="5965585"/>
                    <a:pt x="3994331" y="5968277"/>
                  </a:cubicBezTo>
                  <a:cubicBezTo>
                    <a:pt x="4011156" y="5971642"/>
                    <a:pt x="4005099" y="5985776"/>
                    <a:pt x="4005099" y="5995198"/>
                  </a:cubicBezTo>
                  <a:cubicBezTo>
                    <a:pt x="4005099" y="6063172"/>
                    <a:pt x="3999042" y="6064518"/>
                    <a:pt x="4071054" y="6040290"/>
                  </a:cubicBezTo>
                  <a:cubicBezTo>
                    <a:pt x="4081150" y="6036925"/>
                    <a:pt x="4093264" y="6036925"/>
                    <a:pt x="4100667" y="6026829"/>
                  </a:cubicBezTo>
                  <a:cubicBezTo>
                    <a:pt x="4086534" y="6014042"/>
                    <a:pt x="4086534" y="6014042"/>
                    <a:pt x="4110089" y="5993179"/>
                  </a:cubicBezTo>
                  <a:cubicBezTo>
                    <a:pt x="4118838" y="6004620"/>
                    <a:pt x="4122876" y="6018080"/>
                    <a:pt x="4124895" y="6032214"/>
                  </a:cubicBezTo>
                  <a:cubicBezTo>
                    <a:pt x="4146431" y="6054423"/>
                    <a:pt x="4145086" y="6076633"/>
                    <a:pt x="4117492" y="6106918"/>
                  </a:cubicBezTo>
                  <a:cubicBezTo>
                    <a:pt x="4106051" y="6119032"/>
                    <a:pt x="4091245" y="6127781"/>
                    <a:pt x="4080476" y="6141242"/>
                  </a:cubicBezTo>
                  <a:cubicBezTo>
                    <a:pt x="4118838" y="6152683"/>
                    <a:pt x="4149796" y="6167489"/>
                    <a:pt x="4176717" y="6189025"/>
                  </a:cubicBezTo>
                  <a:cubicBezTo>
                    <a:pt x="4219790" y="6223349"/>
                    <a:pt x="4218444" y="6244213"/>
                    <a:pt x="4170660" y="6271133"/>
                  </a:cubicBezTo>
                  <a:cubicBezTo>
                    <a:pt x="4178063" y="6278536"/>
                    <a:pt x="4184793" y="6286612"/>
                    <a:pt x="4195562" y="6277863"/>
                  </a:cubicBezTo>
                  <a:cubicBezTo>
                    <a:pt x="4215752" y="6261711"/>
                    <a:pt x="4237288" y="6259692"/>
                    <a:pt x="4261517" y="6267768"/>
                  </a:cubicBezTo>
                  <a:cubicBezTo>
                    <a:pt x="4277669" y="6273152"/>
                    <a:pt x="4289784" y="6269787"/>
                    <a:pt x="4289784" y="6247578"/>
                  </a:cubicBezTo>
                  <a:cubicBezTo>
                    <a:pt x="4289784" y="6233444"/>
                    <a:pt x="4293821" y="6218638"/>
                    <a:pt x="4295840" y="6204505"/>
                  </a:cubicBezTo>
                  <a:cubicBezTo>
                    <a:pt x="4297187" y="6196429"/>
                    <a:pt x="4293149" y="6184315"/>
                    <a:pt x="4305936" y="6182969"/>
                  </a:cubicBezTo>
                  <a:cubicBezTo>
                    <a:pt x="4316704" y="6181622"/>
                    <a:pt x="4320742" y="6191718"/>
                    <a:pt x="4324107" y="6199794"/>
                  </a:cubicBezTo>
                  <a:cubicBezTo>
                    <a:pt x="4328818" y="6209889"/>
                    <a:pt x="4332183" y="6219984"/>
                    <a:pt x="4336894" y="6230752"/>
                  </a:cubicBezTo>
                  <a:cubicBezTo>
                    <a:pt x="4339586" y="6228733"/>
                    <a:pt x="4341605" y="6228060"/>
                    <a:pt x="4342951" y="6226714"/>
                  </a:cubicBezTo>
                  <a:cubicBezTo>
                    <a:pt x="4350355" y="6211235"/>
                    <a:pt x="4352374" y="6182969"/>
                    <a:pt x="4369872" y="6185660"/>
                  </a:cubicBezTo>
                  <a:cubicBezTo>
                    <a:pt x="4394101" y="6189699"/>
                    <a:pt x="4381986" y="6217292"/>
                    <a:pt x="4382659" y="6234791"/>
                  </a:cubicBezTo>
                  <a:cubicBezTo>
                    <a:pt x="4383332" y="6253635"/>
                    <a:pt x="4388716" y="6269114"/>
                    <a:pt x="4406888" y="6265749"/>
                  </a:cubicBezTo>
                  <a:cubicBezTo>
                    <a:pt x="4434481" y="6261038"/>
                    <a:pt x="4459382" y="6262384"/>
                    <a:pt x="4484284" y="6275171"/>
                  </a:cubicBezTo>
                  <a:cubicBezTo>
                    <a:pt x="4488322" y="6277190"/>
                    <a:pt x="4495052" y="6277190"/>
                    <a:pt x="4499090" y="6272479"/>
                  </a:cubicBezTo>
                  <a:cubicBezTo>
                    <a:pt x="4458710" y="6233444"/>
                    <a:pt x="4461402" y="6209216"/>
                    <a:pt x="4512551" y="6181622"/>
                  </a:cubicBezTo>
                  <a:cubicBezTo>
                    <a:pt x="4532068" y="6170854"/>
                    <a:pt x="4549566" y="6157394"/>
                    <a:pt x="4572449" y="6153356"/>
                  </a:cubicBezTo>
                  <a:cubicBezTo>
                    <a:pt x="4591293" y="6149991"/>
                    <a:pt x="4593312" y="6140569"/>
                    <a:pt x="4575814" y="6127781"/>
                  </a:cubicBezTo>
                  <a:cubicBezTo>
                    <a:pt x="4558989" y="6114994"/>
                    <a:pt x="4548220" y="6095477"/>
                    <a:pt x="4538125" y="6076633"/>
                  </a:cubicBezTo>
                  <a:cubicBezTo>
                    <a:pt x="4532068" y="6065191"/>
                    <a:pt x="4527357" y="6053750"/>
                    <a:pt x="4536779" y="6042309"/>
                  </a:cubicBezTo>
                  <a:cubicBezTo>
                    <a:pt x="4546201" y="6030867"/>
                    <a:pt x="4558989" y="6028176"/>
                    <a:pt x="4573122" y="6032214"/>
                  </a:cubicBezTo>
                  <a:cubicBezTo>
                    <a:pt x="4594658" y="6038271"/>
                    <a:pt x="4616195" y="6044328"/>
                    <a:pt x="4637731" y="6051058"/>
                  </a:cubicBezTo>
                  <a:cubicBezTo>
                    <a:pt x="4659267" y="6058461"/>
                    <a:pt x="4667344" y="6051058"/>
                    <a:pt x="4665997" y="6029522"/>
                  </a:cubicBezTo>
                  <a:cubicBezTo>
                    <a:pt x="4665325" y="6014715"/>
                    <a:pt x="4665325" y="6000582"/>
                    <a:pt x="4665997" y="5985776"/>
                  </a:cubicBezTo>
                  <a:cubicBezTo>
                    <a:pt x="4665997" y="5975681"/>
                    <a:pt x="4671381" y="5968277"/>
                    <a:pt x="4681477" y="5966931"/>
                  </a:cubicBezTo>
                  <a:cubicBezTo>
                    <a:pt x="4692245" y="5964912"/>
                    <a:pt x="4698975" y="5971642"/>
                    <a:pt x="4701667" y="5981065"/>
                  </a:cubicBezTo>
                  <a:cubicBezTo>
                    <a:pt x="4709743" y="6005293"/>
                    <a:pt x="4717147" y="6030195"/>
                    <a:pt x="4724550" y="6054423"/>
                  </a:cubicBezTo>
                  <a:cubicBezTo>
                    <a:pt x="4727242" y="6064518"/>
                    <a:pt x="4730607" y="6075959"/>
                    <a:pt x="4743394" y="6073268"/>
                  </a:cubicBezTo>
                  <a:cubicBezTo>
                    <a:pt x="4754835" y="6071248"/>
                    <a:pt x="4752143" y="6059134"/>
                    <a:pt x="4752143" y="6050385"/>
                  </a:cubicBezTo>
                  <a:lnTo>
                    <a:pt x="4752143" y="5996544"/>
                  </a:lnTo>
                  <a:cubicBezTo>
                    <a:pt x="4775698" y="6008658"/>
                    <a:pt x="4783775" y="6032214"/>
                    <a:pt x="4800600" y="6046347"/>
                  </a:cubicBezTo>
                  <a:cubicBezTo>
                    <a:pt x="4819444" y="6061826"/>
                    <a:pt x="4835597" y="6080671"/>
                    <a:pt x="4859825" y="6088747"/>
                  </a:cubicBezTo>
                  <a:cubicBezTo>
                    <a:pt x="4901552" y="6102880"/>
                    <a:pt x="4935203" y="6080671"/>
                    <a:pt x="4932511" y="6036252"/>
                  </a:cubicBezTo>
                  <a:cubicBezTo>
                    <a:pt x="4930491" y="6003947"/>
                    <a:pt x="4923761" y="5972316"/>
                    <a:pt x="4919050" y="5940011"/>
                  </a:cubicBezTo>
                  <a:cubicBezTo>
                    <a:pt x="4887419" y="5962893"/>
                    <a:pt x="4858479" y="5956836"/>
                    <a:pt x="4830213" y="5933281"/>
                  </a:cubicBezTo>
                  <a:cubicBezTo>
                    <a:pt x="4810022" y="5916455"/>
                    <a:pt x="4795216" y="5895592"/>
                    <a:pt x="4779064" y="5876074"/>
                  </a:cubicBezTo>
                  <a:cubicBezTo>
                    <a:pt x="4765603" y="5859249"/>
                    <a:pt x="4766949" y="5847135"/>
                    <a:pt x="4778391" y="5829637"/>
                  </a:cubicBezTo>
                  <a:cubicBezTo>
                    <a:pt x="4900879" y="5641866"/>
                    <a:pt x="5008561" y="5446020"/>
                    <a:pt x="5091342" y="5236712"/>
                  </a:cubicBezTo>
                  <a:cubicBezTo>
                    <a:pt x="5096726" y="5222579"/>
                    <a:pt x="5104129" y="5211138"/>
                    <a:pt x="5116243" y="5202389"/>
                  </a:cubicBezTo>
                  <a:cubicBezTo>
                    <a:pt x="5168738" y="5166046"/>
                    <a:pt x="5216522" y="5122973"/>
                    <a:pt x="5269690" y="5086631"/>
                  </a:cubicBezTo>
                  <a:cubicBezTo>
                    <a:pt x="5423810" y="4982314"/>
                    <a:pt x="5582641" y="4886746"/>
                    <a:pt x="5744837" y="4795889"/>
                  </a:cubicBezTo>
                  <a:cubicBezTo>
                    <a:pt x="5767047" y="4783775"/>
                    <a:pt x="5789929" y="4777718"/>
                    <a:pt x="5814830" y="4775699"/>
                  </a:cubicBezTo>
                  <a:cubicBezTo>
                    <a:pt x="5911071" y="4769642"/>
                    <a:pt x="6007312" y="4767623"/>
                    <a:pt x="6103553" y="4765603"/>
                  </a:cubicBezTo>
                  <a:cubicBezTo>
                    <a:pt x="6432656" y="4758200"/>
                    <a:pt x="6759067" y="4795216"/>
                    <a:pt x="7086824" y="4811369"/>
                  </a:cubicBezTo>
                  <a:cubicBezTo>
                    <a:pt x="7221427" y="4818099"/>
                    <a:pt x="7355357" y="4819444"/>
                    <a:pt x="7489959" y="4805311"/>
                  </a:cubicBezTo>
                  <a:cubicBezTo>
                    <a:pt x="7497362" y="4790505"/>
                    <a:pt x="7506784" y="4792524"/>
                    <a:pt x="7516880" y="4801946"/>
                  </a:cubicBezTo>
                  <a:cubicBezTo>
                    <a:pt x="7523610" y="4801273"/>
                    <a:pt x="7530340" y="4801273"/>
                    <a:pt x="7536397" y="4800600"/>
                  </a:cubicBezTo>
                  <a:cubicBezTo>
                    <a:pt x="7563991" y="4797908"/>
                    <a:pt x="7592257" y="4796562"/>
                    <a:pt x="7619850" y="4791178"/>
                  </a:cubicBezTo>
                  <a:cubicBezTo>
                    <a:pt x="7642060" y="4787140"/>
                    <a:pt x="7652828" y="4789832"/>
                    <a:pt x="7661577" y="4813388"/>
                  </a:cubicBezTo>
                  <a:cubicBezTo>
                    <a:pt x="7705996" y="4932511"/>
                    <a:pt x="7794161" y="4997793"/>
                    <a:pt x="7920014" y="5004523"/>
                  </a:cubicBezTo>
                  <a:cubicBezTo>
                    <a:pt x="8090959" y="5013945"/>
                    <a:pt x="8235657" y="4952701"/>
                    <a:pt x="8354780" y="4830886"/>
                  </a:cubicBezTo>
                  <a:cubicBezTo>
                    <a:pt x="8470538" y="4712436"/>
                    <a:pt x="8539186" y="4568411"/>
                    <a:pt x="8579567" y="4409580"/>
                  </a:cubicBezTo>
                  <a:cubicBezTo>
                    <a:pt x="8593027" y="4357085"/>
                    <a:pt x="8602448" y="4303244"/>
                    <a:pt x="8613217" y="4250076"/>
                  </a:cubicBezTo>
                  <a:lnTo>
                    <a:pt x="8613217" y="4196235"/>
                  </a:lnTo>
                  <a:cubicBezTo>
                    <a:pt x="8549954" y="4202292"/>
                    <a:pt x="8484671" y="4207003"/>
                    <a:pt x="8420062" y="4211041"/>
                  </a:cubicBezTo>
                  <a:close/>
                  <a:moveTo>
                    <a:pt x="4571776" y="915970"/>
                  </a:moveTo>
                  <a:cubicBezTo>
                    <a:pt x="4567065" y="903183"/>
                    <a:pt x="4575141" y="897126"/>
                    <a:pt x="4583890" y="888377"/>
                  </a:cubicBezTo>
                  <a:cubicBezTo>
                    <a:pt x="4586582" y="902510"/>
                    <a:pt x="4580525" y="909240"/>
                    <a:pt x="4571776" y="915970"/>
                  </a:cubicBezTo>
                  <a:close/>
                  <a:moveTo>
                    <a:pt x="2362948" y="965100"/>
                  </a:moveTo>
                  <a:cubicBezTo>
                    <a:pt x="2362948" y="964427"/>
                    <a:pt x="2363621" y="963081"/>
                    <a:pt x="2363621" y="962408"/>
                  </a:cubicBezTo>
                  <a:lnTo>
                    <a:pt x="2368332" y="967119"/>
                  </a:lnTo>
                  <a:cubicBezTo>
                    <a:pt x="2366313" y="969138"/>
                    <a:pt x="2364294" y="968465"/>
                    <a:pt x="2362948" y="965100"/>
                  </a:cubicBezTo>
                  <a:close/>
                  <a:moveTo>
                    <a:pt x="2435633" y="1055284"/>
                  </a:moveTo>
                  <a:cubicBezTo>
                    <a:pt x="2431595" y="1059995"/>
                    <a:pt x="2428903" y="1055957"/>
                    <a:pt x="2426211" y="1053265"/>
                  </a:cubicBezTo>
                  <a:cubicBezTo>
                    <a:pt x="2406694" y="1025671"/>
                    <a:pt x="2379773" y="1002789"/>
                    <a:pt x="2370351" y="968465"/>
                  </a:cubicBezTo>
                  <a:cubicBezTo>
                    <a:pt x="2394579" y="991348"/>
                    <a:pt x="2413424" y="1018268"/>
                    <a:pt x="2432268" y="1045862"/>
                  </a:cubicBezTo>
                  <a:cubicBezTo>
                    <a:pt x="2434287" y="1048554"/>
                    <a:pt x="2438998" y="1050573"/>
                    <a:pt x="2435633" y="1055284"/>
                  </a:cubicBezTo>
                  <a:close/>
                  <a:moveTo>
                    <a:pt x="695895" y="1016922"/>
                  </a:moveTo>
                  <a:cubicBezTo>
                    <a:pt x="694549" y="1012884"/>
                    <a:pt x="693876" y="1009519"/>
                    <a:pt x="692530" y="1005481"/>
                  </a:cubicBezTo>
                  <a:cubicBezTo>
                    <a:pt x="695222" y="1008846"/>
                    <a:pt x="699260" y="1012211"/>
                    <a:pt x="695895" y="1016922"/>
                  </a:cubicBezTo>
                  <a:close/>
                  <a:moveTo>
                    <a:pt x="4511205" y="6014042"/>
                  </a:moveTo>
                  <a:cubicBezTo>
                    <a:pt x="4518608" y="5993179"/>
                    <a:pt x="4526684" y="5972988"/>
                    <a:pt x="4537452" y="5944049"/>
                  </a:cubicBezTo>
                  <a:cubicBezTo>
                    <a:pt x="4556969" y="5983757"/>
                    <a:pt x="4521973" y="5995198"/>
                    <a:pt x="4511205" y="6014042"/>
                  </a:cubicBezTo>
                  <a:close/>
                  <a:moveTo>
                    <a:pt x="4750797" y="5917128"/>
                  </a:moveTo>
                  <a:cubicBezTo>
                    <a:pt x="4750124" y="5925878"/>
                    <a:pt x="4751470" y="5935300"/>
                    <a:pt x="4741375" y="5939338"/>
                  </a:cubicBezTo>
                  <a:cubicBezTo>
                    <a:pt x="4739356" y="5940011"/>
                    <a:pt x="4734645" y="5937992"/>
                    <a:pt x="4732626" y="5935300"/>
                  </a:cubicBezTo>
                  <a:cubicBezTo>
                    <a:pt x="4726569" y="5927224"/>
                    <a:pt x="4721857" y="5917801"/>
                    <a:pt x="4727915" y="5907706"/>
                  </a:cubicBezTo>
                  <a:cubicBezTo>
                    <a:pt x="4733299" y="5899630"/>
                    <a:pt x="4739356" y="5891554"/>
                    <a:pt x="4750797" y="5875402"/>
                  </a:cubicBezTo>
                  <a:cubicBezTo>
                    <a:pt x="4750797" y="5896265"/>
                    <a:pt x="4751470" y="5907033"/>
                    <a:pt x="4750797" y="5917128"/>
                  </a:cubicBezTo>
                  <a:close/>
                  <a:moveTo>
                    <a:pt x="4875978" y="5457461"/>
                  </a:moveTo>
                  <a:cubicBezTo>
                    <a:pt x="4798581" y="5602831"/>
                    <a:pt x="4710417" y="5741472"/>
                    <a:pt x="4616868" y="5877421"/>
                  </a:cubicBezTo>
                  <a:cubicBezTo>
                    <a:pt x="4598696" y="5903668"/>
                    <a:pt x="4582544" y="5885497"/>
                    <a:pt x="4562354" y="5884824"/>
                  </a:cubicBezTo>
                  <a:cubicBezTo>
                    <a:pt x="4641096" y="5709841"/>
                    <a:pt x="4748778" y="5558413"/>
                    <a:pt x="4880015" y="5419772"/>
                  </a:cubicBezTo>
                  <a:cubicBezTo>
                    <a:pt x="4891457" y="5437270"/>
                    <a:pt x="4881362" y="5447366"/>
                    <a:pt x="4875978" y="5457461"/>
                  </a:cubicBezTo>
                  <a:close/>
                  <a:moveTo>
                    <a:pt x="5020675" y="5141145"/>
                  </a:moveTo>
                  <a:cubicBezTo>
                    <a:pt x="5014618" y="5157970"/>
                    <a:pt x="5003177" y="5168738"/>
                    <a:pt x="4989717" y="5179506"/>
                  </a:cubicBezTo>
                  <a:cubicBezTo>
                    <a:pt x="4756854" y="5372661"/>
                    <a:pt x="4566392" y="5598794"/>
                    <a:pt x="4445922" y="5878767"/>
                  </a:cubicBezTo>
                  <a:cubicBezTo>
                    <a:pt x="4435154" y="5903668"/>
                    <a:pt x="4427078" y="5929243"/>
                    <a:pt x="4415637" y="5953471"/>
                  </a:cubicBezTo>
                  <a:cubicBezTo>
                    <a:pt x="4396120" y="5993852"/>
                    <a:pt x="4398138" y="6043655"/>
                    <a:pt x="4357085" y="6075286"/>
                  </a:cubicBezTo>
                  <a:cubicBezTo>
                    <a:pt x="4344970" y="6084036"/>
                    <a:pt x="4344297" y="6107591"/>
                    <a:pt x="4338240" y="6125762"/>
                  </a:cubicBezTo>
                  <a:cubicBezTo>
                    <a:pt x="4332856" y="6109610"/>
                    <a:pt x="4328145" y="6094804"/>
                    <a:pt x="4322761" y="6080671"/>
                  </a:cubicBezTo>
                  <a:cubicBezTo>
                    <a:pt x="4319396" y="6072594"/>
                    <a:pt x="4316704" y="6061153"/>
                    <a:pt x="4306609" y="6061826"/>
                  </a:cubicBezTo>
                  <a:cubicBezTo>
                    <a:pt x="4295168" y="6062499"/>
                    <a:pt x="4296514" y="6074613"/>
                    <a:pt x="4295168" y="6082689"/>
                  </a:cubicBezTo>
                  <a:cubicBezTo>
                    <a:pt x="4293821" y="6092785"/>
                    <a:pt x="4293149" y="6102207"/>
                    <a:pt x="4292475" y="6112302"/>
                  </a:cubicBezTo>
                  <a:cubicBezTo>
                    <a:pt x="4279688" y="6114321"/>
                    <a:pt x="4280361" y="6102880"/>
                    <a:pt x="4277669" y="6097496"/>
                  </a:cubicBezTo>
                  <a:cubicBezTo>
                    <a:pt x="4149796" y="5837040"/>
                    <a:pt x="4118165" y="5565143"/>
                    <a:pt x="4183447" y="5282478"/>
                  </a:cubicBezTo>
                  <a:cubicBezTo>
                    <a:pt x="4227866" y="5089323"/>
                    <a:pt x="4311320" y="4912321"/>
                    <a:pt x="4412945" y="4743394"/>
                  </a:cubicBezTo>
                  <a:cubicBezTo>
                    <a:pt x="4589274" y="4449961"/>
                    <a:pt x="4810022" y="4190177"/>
                    <a:pt x="5036828" y="3935106"/>
                  </a:cubicBezTo>
                  <a:cubicBezTo>
                    <a:pt x="5050288" y="3941836"/>
                    <a:pt x="5050961" y="3955296"/>
                    <a:pt x="5054999" y="3966064"/>
                  </a:cubicBezTo>
                  <a:cubicBezTo>
                    <a:pt x="5190947" y="4362469"/>
                    <a:pt x="5167392" y="4753489"/>
                    <a:pt x="5020675" y="5141145"/>
                  </a:cubicBezTo>
                  <a:close/>
                </a:path>
              </a:pathLst>
            </a:custGeom>
            <a:solidFill>
              <a:srgbClr val="729702"/>
            </a:solidFill>
            <a:ln w="6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F999B0F2-3FDB-4AAE-ACF5-9CD8814BDEAE}"/>
                </a:ext>
              </a:extLst>
            </p:cNvPr>
            <p:cNvSpPr/>
            <p:nvPr/>
          </p:nvSpPr>
          <p:spPr>
            <a:xfrm>
              <a:off x="2490299" y="5690409"/>
              <a:ext cx="7268540" cy="1164310"/>
            </a:xfrm>
            <a:custGeom>
              <a:avLst/>
              <a:gdLst>
                <a:gd name="connsiteX0" fmla="*/ 7261508 w 7268537"/>
                <a:gd name="connsiteY0" fmla="*/ 1038374 h 1164312"/>
                <a:gd name="connsiteX1" fmla="*/ 7246702 w 7268537"/>
                <a:gd name="connsiteY1" fmla="*/ 1000012 h 1164312"/>
                <a:gd name="connsiteX2" fmla="*/ 7192861 w 7268537"/>
                <a:gd name="connsiteY2" fmla="*/ 836470 h 1164312"/>
                <a:gd name="connsiteX3" fmla="*/ 7119502 w 7268537"/>
                <a:gd name="connsiteY3" fmla="*/ 823683 h 1164312"/>
                <a:gd name="connsiteX4" fmla="*/ 7047490 w 7268537"/>
                <a:gd name="connsiteY4" fmla="*/ 883581 h 1164312"/>
                <a:gd name="connsiteX5" fmla="*/ 7019897 w 7268537"/>
                <a:gd name="connsiteY5" fmla="*/ 874159 h 1164312"/>
                <a:gd name="connsiteX6" fmla="*/ 6933751 w 7268537"/>
                <a:gd name="connsiteY6" fmla="*/ 837816 h 1164312"/>
                <a:gd name="connsiteX7" fmla="*/ 6848278 w 7268537"/>
                <a:gd name="connsiteY7" fmla="*/ 829067 h 1164312"/>
                <a:gd name="connsiteX8" fmla="*/ 6843567 w 7268537"/>
                <a:gd name="connsiteY8" fmla="*/ 741575 h 1164312"/>
                <a:gd name="connsiteX9" fmla="*/ 6809243 w 7268537"/>
                <a:gd name="connsiteY9" fmla="*/ 759074 h 1164312"/>
                <a:gd name="connsiteX10" fmla="*/ 6781650 w 7268537"/>
                <a:gd name="connsiteY10" fmla="*/ 708598 h 1164312"/>
                <a:gd name="connsiteX11" fmla="*/ 6716367 w 7268537"/>
                <a:gd name="connsiteY11" fmla="*/ 648026 h 1164312"/>
                <a:gd name="connsiteX12" fmla="*/ 6714349 w 7268537"/>
                <a:gd name="connsiteY12" fmla="*/ 705232 h 1164312"/>
                <a:gd name="connsiteX13" fmla="*/ 6716367 w 7268537"/>
                <a:gd name="connsiteY13" fmla="*/ 732153 h 1164312"/>
                <a:gd name="connsiteX14" fmla="*/ 6707619 w 7268537"/>
                <a:gd name="connsiteY14" fmla="*/ 777245 h 1164312"/>
                <a:gd name="connsiteX15" fmla="*/ 6663873 w 7268537"/>
                <a:gd name="connsiteY15" fmla="*/ 761092 h 1164312"/>
                <a:gd name="connsiteX16" fmla="*/ 6634933 w 7268537"/>
                <a:gd name="connsiteY16" fmla="*/ 738210 h 1164312"/>
                <a:gd name="connsiteX17" fmla="*/ 6527251 w 7268537"/>
                <a:gd name="connsiteY17" fmla="*/ 732153 h 1164312"/>
                <a:gd name="connsiteX18" fmla="*/ 6444471 w 7268537"/>
                <a:gd name="connsiteY18" fmla="*/ 775226 h 1164312"/>
                <a:gd name="connsiteX19" fmla="*/ 6382553 w 7268537"/>
                <a:gd name="connsiteY19" fmla="*/ 760420 h 1164312"/>
                <a:gd name="connsiteX20" fmla="*/ 6398706 w 7268537"/>
                <a:gd name="connsiteY20" fmla="*/ 706579 h 1164312"/>
                <a:gd name="connsiteX21" fmla="*/ 6408128 w 7268537"/>
                <a:gd name="connsiteY21" fmla="*/ 671582 h 1164312"/>
                <a:gd name="connsiteX22" fmla="*/ 6390630 w 7268537"/>
                <a:gd name="connsiteY22" fmla="*/ 648026 h 1164312"/>
                <a:gd name="connsiteX23" fmla="*/ 6367747 w 7268537"/>
                <a:gd name="connsiteY23" fmla="*/ 650719 h 1164312"/>
                <a:gd name="connsiteX24" fmla="*/ 6272179 w 7268537"/>
                <a:gd name="connsiteY24" fmla="*/ 553132 h 1164312"/>
                <a:gd name="connsiteX25" fmla="*/ 6283621 w 7268537"/>
                <a:gd name="connsiteY25" fmla="*/ 526211 h 1164312"/>
                <a:gd name="connsiteX26" fmla="*/ 6291696 w 7268537"/>
                <a:gd name="connsiteY26" fmla="*/ 487177 h 1164312"/>
                <a:gd name="connsiteX27" fmla="*/ 6276218 w 7268537"/>
                <a:gd name="connsiteY27" fmla="*/ 426605 h 1164312"/>
                <a:gd name="connsiteX28" fmla="*/ 6161805 w 7268537"/>
                <a:gd name="connsiteY28" fmla="*/ 474389 h 1164312"/>
                <a:gd name="connsiteX29" fmla="*/ 6141615 w 7268537"/>
                <a:gd name="connsiteY29" fmla="*/ 518808 h 1164312"/>
                <a:gd name="connsiteX30" fmla="*/ 6109983 w 7268537"/>
                <a:gd name="connsiteY30" fmla="*/ 639950 h 1164312"/>
                <a:gd name="connsiteX31" fmla="*/ 5951825 w 7268537"/>
                <a:gd name="connsiteY31" fmla="*/ 668890 h 1164312"/>
                <a:gd name="connsiteX32" fmla="*/ 5920866 w 7268537"/>
                <a:gd name="connsiteY32" fmla="*/ 626490 h 1164312"/>
                <a:gd name="connsiteX33" fmla="*/ 5934327 w 7268537"/>
                <a:gd name="connsiteY33" fmla="*/ 571303 h 1164312"/>
                <a:gd name="connsiteX34" fmla="*/ 5922213 w 7268537"/>
                <a:gd name="connsiteY34" fmla="*/ 526884 h 1164312"/>
                <a:gd name="connsiteX35" fmla="*/ 5915482 w 7268537"/>
                <a:gd name="connsiteY35" fmla="*/ 526884 h 1164312"/>
                <a:gd name="connsiteX36" fmla="*/ 5865679 w 7268537"/>
                <a:gd name="connsiteY36" fmla="*/ 471024 h 1164312"/>
                <a:gd name="connsiteX37" fmla="*/ 5855584 w 7268537"/>
                <a:gd name="connsiteY37" fmla="*/ 435355 h 1164312"/>
                <a:gd name="connsiteX38" fmla="*/ 5825299 w 7268537"/>
                <a:gd name="connsiteY38" fmla="*/ 450834 h 1164312"/>
                <a:gd name="connsiteX39" fmla="*/ 5759343 w 7268537"/>
                <a:gd name="connsiteY39" fmla="*/ 547074 h 1164312"/>
                <a:gd name="connsiteX40" fmla="*/ 5704156 w 7268537"/>
                <a:gd name="connsiteY40" fmla="*/ 574668 h 1164312"/>
                <a:gd name="connsiteX41" fmla="*/ 5646950 w 7268537"/>
                <a:gd name="connsiteY41" fmla="*/ 497272 h 1164312"/>
                <a:gd name="connsiteX42" fmla="*/ 5653007 w 7268537"/>
                <a:gd name="connsiteY42" fmla="*/ 438720 h 1164312"/>
                <a:gd name="connsiteX43" fmla="*/ 5472640 w 7268537"/>
                <a:gd name="connsiteY43" fmla="*/ 503329 h 1164312"/>
                <a:gd name="connsiteX44" fmla="*/ 5406685 w 7268537"/>
                <a:gd name="connsiteY44" fmla="*/ 478427 h 1164312"/>
                <a:gd name="connsiteX45" fmla="*/ 5423510 w 7268537"/>
                <a:gd name="connsiteY45" fmla="*/ 415164 h 1164312"/>
                <a:gd name="connsiteX46" fmla="*/ 5465910 w 7268537"/>
                <a:gd name="connsiteY46" fmla="*/ 384205 h 1164312"/>
                <a:gd name="connsiteX47" fmla="*/ 5494176 w 7268537"/>
                <a:gd name="connsiteY47" fmla="*/ 346517 h 1164312"/>
                <a:gd name="connsiteX48" fmla="*/ 5452450 w 7268537"/>
                <a:gd name="connsiteY48" fmla="*/ 359304 h 1164312"/>
                <a:gd name="connsiteX49" fmla="*/ 5403993 w 7268537"/>
                <a:gd name="connsiteY49" fmla="*/ 345171 h 1164312"/>
                <a:gd name="connsiteX50" fmla="*/ 5396589 w 7268537"/>
                <a:gd name="connsiteY50" fmla="*/ 273831 h 1164312"/>
                <a:gd name="connsiteX51" fmla="*/ 5396589 w 7268537"/>
                <a:gd name="connsiteY51" fmla="*/ 253641 h 1164312"/>
                <a:gd name="connsiteX52" fmla="*/ 5294965 w 7268537"/>
                <a:gd name="connsiteY52" fmla="*/ 184321 h 1164312"/>
                <a:gd name="connsiteX53" fmla="*/ 5274774 w 7268537"/>
                <a:gd name="connsiteY53" fmla="*/ 205184 h 1164312"/>
                <a:gd name="connsiteX54" fmla="*/ 5261314 w 7268537"/>
                <a:gd name="connsiteY54" fmla="*/ 221337 h 1164312"/>
                <a:gd name="connsiteX55" fmla="*/ 5248527 w 7268537"/>
                <a:gd name="connsiteY55" fmla="*/ 203165 h 1164312"/>
                <a:gd name="connsiteX56" fmla="*/ 5228336 w 7268537"/>
                <a:gd name="connsiteY56" fmla="*/ 82696 h 1164312"/>
                <a:gd name="connsiteX57" fmla="*/ 5202089 w 7268537"/>
                <a:gd name="connsiteY57" fmla="*/ 146632 h 1164312"/>
                <a:gd name="connsiteX58" fmla="*/ 5198051 w 7268537"/>
                <a:gd name="connsiteY58" fmla="*/ 159419 h 1164312"/>
                <a:gd name="connsiteX59" fmla="*/ 5169784 w 7268537"/>
                <a:gd name="connsiteY59" fmla="*/ 201819 h 1164312"/>
                <a:gd name="connsiteX60" fmla="*/ 5131423 w 7268537"/>
                <a:gd name="connsiteY60" fmla="*/ 166149 h 1164312"/>
                <a:gd name="connsiteX61" fmla="*/ 5054699 w 7268537"/>
                <a:gd name="connsiteY61" fmla="*/ 149324 h 1164312"/>
                <a:gd name="connsiteX62" fmla="*/ 4948363 w 7268537"/>
                <a:gd name="connsiteY62" fmla="*/ 230086 h 1164312"/>
                <a:gd name="connsiteX63" fmla="*/ 4918750 w 7268537"/>
                <a:gd name="connsiteY63" fmla="*/ 246238 h 1164312"/>
                <a:gd name="connsiteX64" fmla="*/ 4897887 w 7268537"/>
                <a:gd name="connsiteY64" fmla="*/ 213260 h 1164312"/>
                <a:gd name="connsiteX65" fmla="*/ 4884427 w 7268537"/>
                <a:gd name="connsiteY65" fmla="*/ 123750 h 1164312"/>
                <a:gd name="connsiteX66" fmla="*/ 4850103 w 7268537"/>
                <a:gd name="connsiteY66" fmla="*/ 105578 h 1164312"/>
                <a:gd name="connsiteX67" fmla="*/ 4774053 w 7268537"/>
                <a:gd name="connsiteY67" fmla="*/ 88753 h 1164312"/>
                <a:gd name="connsiteX68" fmla="*/ 4689253 w 7268537"/>
                <a:gd name="connsiteY68" fmla="*/ 13375 h 1164312"/>
                <a:gd name="connsiteX69" fmla="*/ 4617914 w 7268537"/>
                <a:gd name="connsiteY69" fmla="*/ 20778 h 1164312"/>
                <a:gd name="connsiteX70" fmla="*/ 4578206 w 7268537"/>
                <a:gd name="connsiteY70" fmla="*/ 66544 h 1164312"/>
                <a:gd name="connsiteX71" fmla="*/ 4570803 w 7268537"/>
                <a:gd name="connsiteY71" fmla="*/ 103559 h 1164312"/>
                <a:gd name="connsiteX72" fmla="*/ 4562727 w 7268537"/>
                <a:gd name="connsiteY72" fmla="*/ 136537 h 1164312"/>
                <a:gd name="connsiteX73" fmla="*/ 4531768 w 7268537"/>
                <a:gd name="connsiteY73" fmla="*/ 124423 h 1164312"/>
                <a:gd name="connsiteX74" fmla="*/ 4483984 w 7268537"/>
                <a:gd name="connsiteY74" fmla="*/ 76639 h 1164312"/>
                <a:gd name="connsiteX75" fmla="*/ 4437546 w 7268537"/>
                <a:gd name="connsiteY75" fmla="*/ 63851 h 1164312"/>
                <a:gd name="connsiteX76" fmla="*/ 4425432 w 7268537"/>
                <a:gd name="connsiteY76" fmla="*/ 102213 h 1164312"/>
                <a:gd name="connsiteX77" fmla="*/ 4425432 w 7268537"/>
                <a:gd name="connsiteY77" fmla="*/ 152016 h 1164312"/>
                <a:gd name="connsiteX78" fmla="*/ 4385725 w 7268537"/>
                <a:gd name="connsiteY78" fmla="*/ 117692 h 1164312"/>
                <a:gd name="connsiteX79" fmla="*/ 4325153 w 7268537"/>
                <a:gd name="connsiteY79" fmla="*/ 96829 h 1164312"/>
                <a:gd name="connsiteX80" fmla="*/ 4297560 w 7268537"/>
                <a:gd name="connsiteY80" fmla="*/ 144613 h 1164312"/>
                <a:gd name="connsiteX81" fmla="*/ 4270639 w 7268537"/>
                <a:gd name="connsiteY81" fmla="*/ 176245 h 1164312"/>
                <a:gd name="connsiteX82" fmla="*/ 4232277 w 7268537"/>
                <a:gd name="connsiteY82" fmla="*/ 208549 h 1164312"/>
                <a:gd name="connsiteX83" fmla="*/ 4217471 w 7268537"/>
                <a:gd name="connsiteY83" fmla="*/ 250276 h 1164312"/>
                <a:gd name="connsiteX84" fmla="*/ 4230932 w 7268537"/>
                <a:gd name="connsiteY84" fmla="*/ 346517 h 1164312"/>
                <a:gd name="connsiteX85" fmla="*/ 4158246 w 7268537"/>
                <a:gd name="connsiteY85" fmla="*/ 399012 h 1164312"/>
                <a:gd name="connsiteX86" fmla="*/ 4099021 w 7268537"/>
                <a:gd name="connsiteY86" fmla="*/ 356612 h 1164312"/>
                <a:gd name="connsiteX87" fmla="*/ 4050564 w 7268537"/>
                <a:gd name="connsiteY87" fmla="*/ 306809 h 1164312"/>
                <a:gd name="connsiteX88" fmla="*/ 4050564 w 7268537"/>
                <a:gd name="connsiteY88" fmla="*/ 360650 h 1164312"/>
                <a:gd name="connsiteX89" fmla="*/ 4041815 w 7268537"/>
                <a:gd name="connsiteY89" fmla="*/ 383532 h 1164312"/>
                <a:gd name="connsiteX90" fmla="*/ 4022970 w 7268537"/>
                <a:gd name="connsiteY90" fmla="*/ 364688 h 1164312"/>
                <a:gd name="connsiteX91" fmla="*/ 4000088 w 7268537"/>
                <a:gd name="connsiteY91" fmla="*/ 291330 h 1164312"/>
                <a:gd name="connsiteX92" fmla="*/ 3979897 w 7268537"/>
                <a:gd name="connsiteY92" fmla="*/ 277197 h 1164312"/>
                <a:gd name="connsiteX93" fmla="*/ 3964418 w 7268537"/>
                <a:gd name="connsiteY93" fmla="*/ 296041 h 1164312"/>
                <a:gd name="connsiteX94" fmla="*/ 3964418 w 7268537"/>
                <a:gd name="connsiteY94" fmla="*/ 339787 h 1164312"/>
                <a:gd name="connsiteX95" fmla="*/ 3936152 w 7268537"/>
                <a:gd name="connsiteY95" fmla="*/ 361323 h 1164312"/>
                <a:gd name="connsiteX96" fmla="*/ 3871543 w 7268537"/>
                <a:gd name="connsiteY96" fmla="*/ 342479 h 1164312"/>
                <a:gd name="connsiteX97" fmla="*/ 3835200 w 7268537"/>
                <a:gd name="connsiteY97" fmla="*/ 352574 h 1164312"/>
                <a:gd name="connsiteX98" fmla="*/ 3836546 w 7268537"/>
                <a:gd name="connsiteY98" fmla="*/ 386898 h 1164312"/>
                <a:gd name="connsiteX99" fmla="*/ 3874235 w 7268537"/>
                <a:gd name="connsiteY99" fmla="*/ 438046 h 1164312"/>
                <a:gd name="connsiteX100" fmla="*/ 3870870 w 7268537"/>
                <a:gd name="connsiteY100" fmla="*/ 463621 h 1164312"/>
                <a:gd name="connsiteX101" fmla="*/ 3810971 w 7268537"/>
                <a:gd name="connsiteY101" fmla="*/ 491887 h 1164312"/>
                <a:gd name="connsiteX102" fmla="*/ 3797511 w 7268537"/>
                <a:gd name="connsiteY102" fmla="*/ 582744 h 1164312"/>
                <a:gd name="connsiteX103" fmla="*/ 3782705 w 7268537"/>
                <a:gd name="connsiteY103" fmla="*/ 585436 h 1164312"/>
                <a:gd name="connsiteX104" fmla="*/ 3705308 w 7268537"/>
                <a:gd name="connsiteY104" fmla="*/ 576014 h 1164312"/>
                <a:gd name="connsiteX105" fmla="*/ 3681080 w 7268537"/>
                <a:gd name="connsiteY105" fmla="*/ 545056 h 1164312"/>
                <a:gd name="connsiteX106" fmla="*/ 3668293 w 7268537"/>
                <a:gd name="connsiteY106" fmla="*/ 495926 h 1164312"/>
                <a:gd name="connsiteX107" fmla="*/ 3641372 w 7268537"/>
                <a:gd name="connsiteY107" fmla="*/ 536979 h 1164312"/>
                <a:gd name="connsiteX108" fmla="*/ 3635315 w 7268537"/>
                <a:gd name="connsiteY108" fmla="*/ 541018 h 1164312"/>
                <a:gd name="connsiteX109" fmla="*/ 3622528 w 7268537"/>
                <a:gd name="connsiteY109" fmla="*/ 510059 h 1164312"/>
                <a:gd name="connsiteX110" fmla="*/ 3604356 w 7268537"/>
                <a:gd name="connsiteY110" fmla="*/ 493233 h 1164312"/>
                <a:gd name="connsiteX111" fmla="*/ 3594261 w 7268537"/>
                <a:gd name="connsiteY111" fmla="*/ 514770 h 1164312"/>
                <a:gd name="connsiteX112" fmla="*/ 3588204 w 7268537"/>
                <a:gd name="connsiteY112" fmla="*/ 557843 h 1164312"/>
                <a:gd name="connsiteX113" fmla="*/ 3559938 w 7268537"/>
                <a:gd name="connsiteY113" fmla="*/ 578033 h 1164312"/>
                <a:gd name="connsiteX114" fmla="*/ 3493983 w 7268537"/>
                <a:gd name="connsiteY114" fmla="*/ 588129 h 1164312"/>
                <a:gd name="connsiteX115" fmla="*/ 3469081 w 7268537"/>
                <a:gd name="connsiteY115" fmla="*/ 581398 h 1164312"/>
                <a:gd name="connsiteX116" fmla="*/ 3475138 w 7268537"/>
                <a:gd name="connsiteY116" fmla="*/ 499291 h 1164312"/>
                <a:gd name="connsiteX117" fmla="*/ 3378897 w 7268537"/>
                <a:gd name="connsiteY117" fmla="*/ 451507 h 1164312"/>
                <a:gd name="connsiteX118" fmla="*/ 3415913 w 7268537"/>
                <a:gd name="connsiteY118" fmla="*/ 417183 h 1164312"/>
                <a:gd name="connsiteX119" fmla="*/ 3423316 w 7268537"/>
                <a:gd name="connsiteY119" fmla="*/ 342479 h 1164312"/>
                <a:gd name="connsiteX120" fmla="*/ 3399088 w 7268537"/>
                <a:gd name="connsiteY120" fmla="*/ 336422 h 1164312"/>
                <a:gd name="connsiteX121" fmla="*/ 3369475 w 7268537"/>
                <a:gd name="connsiteY121" fmla="*/ 349882 h 1164312"/>
                <a:gd name="connsiteX122" fmla="*/ 3303520 w 7268537"/>
                <a:gd name="connsiteY122" fmla="*/ 304790 h 1164312"/>
                <a:gd name="connsiteX123" fmla="*/ 3292752 w 7268537"/>
                <a:gd name="connsiteY123" fmla="*/ 277869 h 1164312"/>
                <a:gd name="connsiteX124" fmla="*/ 3270542 w 7268537"/>
                <a:gd name="connsiteY124" fmla="*/ 298060 h 1164312"/>
                <a:gd name="connsiteX125" fmla="*/ 3250352 w 7268537"/>
                <a:gd name="connsiteY125" fmla="*/ 365361 h 1164312"/>
                <a:gd name="connsiteX126" fmla="*/ 3230162 w 7268537"/>
                <a:gd name="connsiteY126" fmla="*/ 387570 h 1164312"/>
                <a:gd name="connsiteX127" fmla="*/ 3217374 w 7268537"/>
                <a:gd name="connsiteY127" fmla="*/ 362669 h 1164312"/>
                <a:gd name="connsiteX128" fmla="*/ 3219393 w 7268537"/>
                <a:gd name="connsiteY128" fmla="*/ 306136 h 1164312"/>
                <a:gd name="connsiteX129" fmla="*/ 3194492 w 7268537"/>
                <a:gd name="connsiteY129" fmla="*/ 333056 h 1164312"/>
                <a:gd name="connsiteX130" fmla="*/ 3101616 w 7268537"/>
                <a:gd name="connsiteY130" fmla="*/ 401704 h 1164312"/>
                <a:gd name="connsiteX131" fmla="*/ 3042391 w 7268537"/>
                <a:gd name="connsiteY131" fmla="*/ 363342 h 1164312"/>
                <a:gd name="connsiteX132" fmla="*/ 3055851 w 7268537"/>
                <a:gd name="connsiteY132" fmla="*/ 255660 h 1164312"/>
                <a:gd name="connsiteX133" fmla="*/ 3040372 w 7268537"/>
                <a:gd name="connsiteY133" fmla="*/ 208549 h 1164312"/>
                <a:gd name="connsiteX134" fmla="*/ 2977108 w 7268537"/>
                <a:gd name="connsiteY134" fmla="*/ 160092 h 1164312"/>
                <a:gd name="connsiteX135" fmla="*/ 2969033 w 7268537"/>
                <a:gd name="connsiteY135" fmla="*/ 139229 h 1164312"/>
                <a:gd name="connsiteX136" fmla="*/ 2919902 w 7268537"/>
                <a:gd name="connsiteY136" fmla="*/ 98175 h 1164312"/>
                <a:gd name="connsiteX137" fmla="*/ 2860677 w 7268537"/>
                <a:gd name="connsiteY137" fmla="*/ 139902 h 1164312"/>
                <a:gd name="connsiteX138" fmla="*/ 2843852 w 7268537"/>
                <a:gd name="connsiteY138" fmla="*/ 151343 h 1164312"/>
                <a:gd name="connsiteX139" fmla="*/ 2841160 w 7268537"/>
                <a:gd name="connsiteY139" fmla="*/ 133172 h 1164312"/>
                <a:gd name="connsiteX140" fmla="*/ 2829046 w 7268537"/>
                <a:gd name="connsiteY140" fmla="*/ 61159 h 1164312"/>
                <a:gd name="connsiteX141" fmla="*/ 2767802 w 7268537"/>
                <a:gd name="connsiteY141" fmla="*/ 91445 h 1164312"/>
                <a:gd name="connsiteX142" fmla="*/ 2728767 w 7268537"/>
                <a:gd name="connsiteY142" fmla="*/ 128460 h 1164312"/>
                <a:gd name="connsiteX143" fmla="*/ 2704539 w 7268537"/>
                <a:gd name="connsiteY143" fmla="*/ 133172 h 1164312"/>
                <a:gd name="connsiteX144" fmla="*/ 2699154 w 7268537"/>
                <a:gd name="connsiteY144" fmla="*/ 111635 h 1164312"/>
                <a:gd name="connsiteX145" fmla="*/ 2632526 w 7268537"/>
                <a:gd name="connsiteY145" fmla="*/ 2607 h 1164312"/>
                <a:gd name="connsiteX146" fmla="*/ 2569936 w 7268537"/>
                <a:gd name="connsiteY146" fmla="*/ 19433 h 1164312"/>
                <a:gd name="connsiteX147" fmla="*/ 2487828 w 7268537"/>
                <a:gd name="connsiteY147" fmla="*/ 98175 h 1164312"/>
                <a:gd name="connsiteX148" fmla="*/ 2425911 w 7268537"/>
                <a:gd name="connsiteY148" fmla="*/ 108270 h 1164312"/>
                <a:gd name="connsiteX149" fmla="*/ 2386203 w 7268537"/>
                <a:gd name="connsiteY149" fmla="*/ 123076 h 1164312"/>
                <a:gd name="connsiteX150" fmla="*/ 2370051 w 7268537"/>
                <a:gd name="connsiteY150" fmla="*/ 211241 h 1164312"/>
                <a:gd name="connsiteX151" fmla="*/ 2314864 w 7268537"/>
                <a:gd name="connsiteY151" fmla="*/ 226721 h 1164312"/>
                <a:gd name="connsiteX152" fmla="*/ 2203144 w 7268537"/>
                <a:gd name="connsiteY152" fmla="*/ 143267 h 1164312"/>
                <a:gd name="connsiteX153" fmla="*/ 2138535 w 7268537"/>
                <a:gd name="connsiteY153" fmla="*/ 161438 h 1164312"/>
                <a:gd name="connsiteX154" fmla="*/ 2101519 w 7268537"/>
                <a:gd name="connsiteY154" fmla="*/ 199800 h 1164312"/>
                <a:gd name="connsiteX155" fmla="*/ 2067868 w 7268537"/>
                <a:gd name="connsiteY155" fmla="*/ 150670 h 1164312"/>
                <a:gd name="connsiteX156" fmla="*/ 2044313 w 7268537"/>
                <a:gd name="connsiteY156" fmla="*/ 82696 h 1164312"/>
                <a:gd name="connsiteX157" fmla="*/ 2036237 w 7268537"/>
                <a:gd name="connsiteY157" fmla="*/ 83369 h 1164312"/>
                <a:gd name="connsiteX158" fmla="*/ 2026142 w 7268537"/>
                <a:gd name="connsiteY158" fmla="*/ 160765 h 1164312"/>
                <a:gd name="connsiteX159" fmla="*/ 2021431 w 7268537"/>
                <a:gd name="connsiteY159" fmla="*/ 197108 h 1164312"/>
                <a:gd name="connsiteX160" fmla="*/ 2005278 w 7268537"/>
                <a:gd name="connsiteY160" fmla="*/ 218644 h 1164312"/>
                <a:gd name="connsiteX161" fmla="*/ 1991818 w 7268537"/>
                <a:gd name="connsiteY161" fmla="*/ 199127 h 1164312"/>
                <a:gd name="connsiteX162" fmla="*/ 1878752 w 7268537"/>
                <a:gd name="connsiteY162" fmla="*/ 180956 h 1164312"/>
                <a:gd name="connsiteX163" fmla="*/ 1872695 w 7268537"/>
                <a:gd name="connsiteY163" fmla="*/ 201819 h 1164312"/>
                <a:gd name="connsiteX164" fmla="*/ 1876733 w 7268537"/>
                <a:gd name="connsiteY164" fmla="*/ 333056 h 1164312"/>
                <a:gd name="connsiteX165" fmla="*/ 1865965 w 7268537"/>
                <a:gd name="connsiteY165" fmla="*/ 349209 h 1164312"/>
                <a:gd name="connsiteX166" fmla="*/ 1784530 w 7268537"/>
                <a:gd name="connsiteY166" fmla="*/ 348536 h 1164312"/>
                <a:gd name="connsiteX167" fmla="*/ 1783184 w 7268537"/>
                <a:gd name="connsiteY167" fmla="*/ 349882 h 1164312"/>
                <a:gd name="connsiteX168" fmla="*/ 1806740 w 7268537"/>
                <a:gd name="connsiteY168" fmla="*/ 381513 h 1164312"/>
                <a:gd name="connsiteX169" fmla="*/ 1851158 w 7268537"/>
                <a:gd name="connsiteY169" fmla="*/ 415837 h 1164312"/>
                <a:gd name="connsiteX170" fmla="*/ 1860581 w 7268537"/>
                <a:gd name="connsiteY170" fmla="*/ 477081 h 1164312"/>
                <a:gd name="connsiteX171" fmla="*/ 1796644 w 7268537"/>
                <a:gd name="connsiteY171" fmla="*/ 501310 h 1164312"/>
                <a:gd name="connsiteX172" fmla="*/ 1615604 w 7268537"/>
                <a:gd name="connsiteY172" fmla="*/ 436701 h 1164312"/>
                <a:gd name="connsiteX173" fmla="*/ 1614258 w 7268537"/>
                <a:gd name="connsiteY173" fmla="*/ 442757 h 1164312"/>
                <a:gd name="connsiteX174" fmla="*/ 1623680 w 7268537"/>
                <a:gd name="connsiteY174" fmla="*/ 522173 h 1164312"/>
                <a:gd name="connsiteX175" fmla="*/ 1557725 w 7268537"/>
                <a:gd name="connsiteY175" fmla="*/ 576014 h 1164312"/>
                <a:gd name="connsiteX176" fmla="*/ 1514652 w 7268537"/>
                <a:gd name="connsiteY176" fmla="*/ 553805 h 1164312"/>
                <a:gd name="connsiteX177" fmla="*/ 1453408 w 7268537"/>
                <a:gd name="connsiteY177" fmla="*/ 458237 h 1164312"/>
                <a:gd name="connsiteX178" fmla="*/ 1417065 w 7268537"/>
                <a:gd name="connsiteY178" fmla="*/ 434681 h 1164312"/>
                <a:gd name="connsiteX179" fmla="*/ 1406970 w 7268537"/>
                <a:gd name="connsiteY179" fmla="*/ 476408 h 1164312"/>
                <a:gd name="connsiteX180" fmla="*/ 1411008 w 7268537"/>
                <a:gd name="connsiteY180" fmla="*/ 495926 h 1164312"/>
                <a:gd name="connsiteX181" fmla="*/ 1379376 w 7268537"/>
                <a:gd name="connsiteY181" fmla="*/ 526884 h 1164312"/>
                <a:gd name="connsiteX182" fmla="*/ 1349091 w 7268537"/>
                <a:gd name="connsiteY182" fmla="*/ 525538 h 1164312"/>
                <a:gd name="connsiteX183" fmla="*/ 1337650 w 7268537"/>
                <a:gd name="connsiteY183" fmla="*/ 569284 h 1164312"/>
                <a:gd name="connsiteX184" fmla="*/ 1350437 w 7268537"/>
                <a:gd name="connsiteY184" fmla="*/ 624471 h 1164312"/>
                <a:gd name="connsiteX185" fmla="*/ 1324189 w 7268537"/>
                <a:gd name="connsiteY185" fmla="*/ 666871 h 1164312"/>
                <a:gd name="connsiteX186" fmla="*/ 1151225 w 7268537"/>
                <a:gd name="connsiteY186" fmla="*/ 635239 h 1164312"/>
                <a:gd name="connsiteX187" fmla="*/ 1130362 w 7268537"/>
                <a:gd name="connsiteY187" fmla="*/ 518135 h 1164312"/>
                <a:gd name="connsiteX188" fmla="*/ 1110171 w 7268537"/>
                <a:gd name="connsiteY188" fmla="*/ 473043 h 1164312"/>
                <a:gd name="connsiteX189" fmla="*/ 995759 w 7268537"/>
                <a:gd name="connsiteY189" fmla="*/ 425259 h 1164312"/>
                <a:gd name="connsiteX190" fmla="*/ 978934 w 7268537"/>
                <a:gd name="connsiteY190" fmla="*/ 481119 h 1164312"/>
                <a:gd name="connsiteX191" fmla="*/ 989702 w 7268537"/>
                <a:gd name="connsiteY191" fmla="*/ 525538 h 1164312"/>
                <a:gd name="connsiteX192" fmla="*/ 973550 w 7268537"/>
                <a:gd name="connsiteY192" fmla="*/ 645335 h 1164312"/>
                <a:gd name="connsiteX193" fmla="*/ 909613 w 7268537"/>
                <a:gd name="connsiteY193" fmla="*/ 653410 h 1164312"/>
                <a:gd name="connsiteX194" fmla="*/ 880674 w 7268537"/>
                <a:gd name="connsiteY194" fmla="*/ 646680 h 1164312"/>
                <a:gd name="connsiteX195" fmla="*/ 868560 w 7268537"/>
                <a:gd name="connsiteY195" fmla="*/ 664852 h 1164312"/>
                <a:gd name="connsiteX196" fmla="*/ 874617 w 7268537"/>
                <a:gd name="connsiteY196" fmla="*/ 706579 h 1164312"/>
                <a:gd name="connsiteX197" fmla="*/ 887404 w 7268537"/>
                <a:gd name="connsiteY197" fmla="*/ 761766 h 1164312"/>
                <a:gd name="connsiteX198" fmla="*/ 812027 w 7268537"/>
                <a:gd name="connsiteY198" fmla="*/ 769842 h 1164312"/>
                <a:gd name="connsiteX199" fmla="*/ 713094 w 7268537"/>
                <a:gd name="connsiteY199" fmla="*/ 721385 h 1164312"/>
                <a:gd name="connsiteX200" fmla="*/ 630986 w 7268537"/>
                <a:gd name="connsiteY200" fmla="*/ 740229 h 1164312"/>
                <a:gd name="connsiteX201" fmla="*/ 578491 w 7268537"/>
                <a:gd name="connsiteY201" fmla="*/ 775899 h 1164312"/>
                <a:gd name="connsiteX202" fmla="*/ 552244 w 7268537"/>
                <a:gd name="connsiteY202" fmla="*/ 761092 h 1164312"/>
                <a:gd name="connsiteX203" fmla="*/ 559647 w 7268537"/>
                <a:gd name="connsiteY203" fmla="*/ 706579 h 1164312"/>
                <a:gd name="connsiteX204" fmla="*/ 555609 w 7268537"/>
                <a:gd name="connsiteY204" fmla="*/ 648026 h 1164312"/>
                <a:gd name="connsiteX205" fmla="*/ 488980 w 7268537"/>
                <a:gd name="connsiteY205" fmla="*/ 698502 h 1164312"/>
                <a:gd name="connsiteX206" fmla="*/ 484942 w 7268537"/>
                <a:gd name="connsiteY206" fmla="*/ 721385 h 1164312"/>
                <a:gd name="connsiteX207" fmla="*/ 424371 w 7268537"/>
                <a:gd name="connsiteY207" fmla="*/ 741575 h 1164312"/>
                <a:gd name="connsiteX208" fmla="*/ 423025 w 7268537"/>
                <a:gd name="connsiteY208" fmla="*/ 832432 h 1164312"/>
                <a:gd name="connsiteX209" fmla="*/ 335534 w 7268537"/>
                <a:gd name="connsiteY209" fmla="*/ 836470 h 1164312"/>
                <a:gd name="connsiteX210" fmla="*/ 252753 w 7268537"/>
                <a:gd name="connsiteY210" fmla="*/ 870121 h 1164312"/>
                <a:gd name="connsiteX211" fmla="*/ 223140 w 7268537"/>
                <a:gd name="connsiteY211" fmla="*/ 882235 h 1164312"/>
                <a:gd name="connsiteX212" fmla="*/ 153820 w 7268537"/>
                <a:gd name="connsiteY212" fmla="*/ 823683 h 1164312"/>
                <a:gd name="connsiteX213" fmla="*/ 80462 w 7268537"/>
                <a:gd name="connsiteY213" fmla="*/ 835124 h 1164312"/>
                <a:gd name="connsiteX214" fmla="*/ 29313 w 7268537"/>
                <a:gd name="connsiteY214" fmla="*/ 984533 h 1164312"/>
                <a:gd name="connsiteX215" fmla="*/ 9795 w 7268537"/>
                <a:gd name="connsiteY215" fmla="*/ 1059910 h 1164312"/>
                <a:gd name="connsiteX216" fmla="*/ 4411 w 7268537"/>
                <a:gd name="connsiteY216" fmla="*/ 1122500 h 1164312"/>
                <a:gd name="connsiteX217" fmla="*/ 13160 w 7268537"/>
                <a:gd name="connsiteY217" fmla="*/ 1164900 h 1164312"/>
                <a:gd name="connsiteX218" fmla="*/ 7261508 w 7268537"/>
                <a:gd name="connsiteY218" fmla="*/ 1164900 h 1164312"/>
                <a:gd name="connsiteX219" fmla="*/ 7261508 w 7268537"/>
                <a:gd name="connsiteY219" fmla="*/ 1038374 h 116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7268537" h="1164312">
                  <a:moveTo>
                    <a:pt x="7261508" y="1038374"/>
                  </a:moveTo>
                  <a:cubicBezTo>
                    <a:pt x="7256124" y="1026932"/>
                    <a:pt x="7248721" y="1015492"/>
                    <a:pt x="7246702" y="1000012"/>
                  </a:cubicBezTo>
                  <a:cubicBezTo>
                    <a:pt x="7238626" y="942806"/>
                    <a:pt x="7223819" y="886946"/>
                    <a:pt x="7192861" y="836470"/>
                  </a:cubicBezTo>
                  <a:cubicBezTo>
                    <a:pt x="7171324" y="800800"/>
                    <a:pt x="7151807" y="797435"/>
                    <a:pt x="7119502" y="823683"/>
                  </a:cubicBezTo>
                  <a:cubicBezTo>
                    <a:pt x="7095274" y="843200"/>
                    <a:pt x="7071718" y="864064"/>
                    <a:pt x="7047490" y="883581"/>
                  </a:cubicBezTo>
                  <a:cubicBezTo>
                    <a:pt x="7035375" y="893676"/>
                    <a:pt x="7025280" y="895695"/>
                    <a:pt x="7019897" y="874159"/>
                  </a:cubicBezTo>
                  <a:cubicBezTo>
                    <a:pt x="7006436" y="814261"/>
                    <a:pt x="6987592" y="806184"/>
                    <a:pt x="6933751" y="837816"/>
                  </a:cubicBezTo>
                  <a:cubicBezTo>
                    <a:pt x="6894043" y="861372"/>
                    <a:pt x="6881929" y="860025"/>
                    <a:pt x="6848278" y="829067"/>
                  </a:cubicBezTo>
                  <a:cubicBezTo>
                    <a:pt x="6845586" y="800128"/>
                    <a:pt x="6858374" y="769842"/>
                    <a:pt x="6843567" y="741575"/>
                  </a:cubicBezTo>
                  <a:cubicBezTo>
                    <a:pt x="6830779" y="744267"/>
                    <a:pt x="6828761" y="770515"/>
                    <a:pt x="6809243" y="759074"/>
                  </a:cubicBezTo>
                  <a:cubicBezTo>
                    <a:pt x="6789726" y="748305"/>
                    <a:pt x="6783668" y="729461"/>
                    <a:pt x="6781650" y="708598"/>
                  </a:cubicBezTo>
                  <a:cubicBezTo>
                    <a:pt x="6776938" y="661487"/>
                    <a:pt x="6762805" y="648026"/>
                    <a:pt x="6716367" y="648026"/>
                  </a:cubicBezTo>
                  <a:cubicBezTo>
                    <a:pt x="6711656" y="666871"/>
                    <a:pt x="6711656" y="686388"/>
                    <a:pt x="6714349" y="705232"/>
                  </a:cubicBezTo>
                  <a:cubicBezTo>
                    <a:pt x="6715022" y="713982"/>
                    <a:pt x="6713676" y="724077"/>
                    <a:pt x="6716367" y="732153"/>
                  </a:cubicBezTo>
                  <a:cubicBezTo>
                    <a:pt x="6722424" y="749652"/>
                    <a:pt x="6723771" y="768496"/>
                    <a:pt x="6707619" y="777245"/>
                  </a:cubicBezTo>
                  <a:cubicBezTo>
                    <a:pt x="6691466" y="786667"/>
                    <a:pt x="6677333" y="769842"/>
                    <a:pt x="6663873" y="761092"/>
                  </a:cubicBezTo>
                  <a:cubicBezTo>
                    <a:pt x="6653778" y="754362"/>
                    <a:pt x="6643682" y="746959"/>
                    <a:pt x="6634933" y="738210"/>
                  </a:cubicBezTo>
                  <a:cubicBezTo>
                    <a:pt x="6602629" y="703886"/>
                    <a:pt x="6561574" y="714655"/>
                    <a:pt x="6527251" y="732153"/>
                  </a:cubicBezTo>
                  <a:cubicBezTo>
                    <a:pt x="6499657" y="746287"/>
                    <a:pt x="6473410" y="765131"/>
                    <a:pt x="6444471" y="775226"/>
                  </a:cubicBezTo>
                  <a:cubicBezTo>
                    <a:pt x="6424280" y="781956"/>
                    <a:pt x="6395340" y="784648"/>
                    <a:pt x="6382553" y="760420"/>
                  </a:cubicBezTo>
                  <a:cubicBezTo>
                    <a:pt x="6371785" y="740902"/>
                    <a:pt x="6377169" y="719366"/>
                    <a:pt x="6398706" y="706579"/>
                  </a:cubicBezTo>
                  <a:cubicBezTo>
                    <a:pt x="6396013" y="693118"/>
                    <a:pt x="6405436" y="683696"/>
                    <a:pt x="6408128" y="671582"/>
                  </a:cubicBezTo>
                  <a:cubicBezTo>
                    <a:pt x="6410820" y="656775"/>
                    <a:pt x="6408128" y="647354"/>
                    <a:pt x="6390630" y="648026"/>
                  </a:cubicBezTo>
                  <a:cubicBezTo>
                    <a:pt x="6383226" y="648700"/>
                    <a:pt x="6375150" y="649373"/>
                    <a:pt x="6367747" y="650719"/>
                  </a:cubicBezTo>
                  <a:cubicBezTo>
                    <a:pt x="6299773" y="666871"/>
                    <a:pt x="6256700" y="623125"/>
                    <a:pt x="6272179" y="553132"/>
                  </a:cubicBezTo>
                  <a:cubicBezTo>
                    <a:pt x="6274198" y="543709"/>
                    <a:pt x="6279583" y="534960"/>
                    <a:pt x="6283621" y="526211"/>
                  </a:cubicBezTo>
                  <a:cubicBezTo>
                    <a:pt x="6286313" y="513424"/>
                    <a:pt x="6289004" y="499964"/>
                    <a:pt x="6291696" y="487177"/>
                  </a:cubicBezTo>
                  <a:cubicBezTo>
                    <a:pt x="6297081" y="464294"/>
                    <a:pt x="6297081" y="442757"/>
                    <a:pt x="6276218" y="426605"/>
                  </a:cubicBezTo>
                  <a:cubicBezTo>
                    <a:pt x="6232472" y="429297"/>
                    <a:pt x="6202186" y="462948"/>
                    <a:pt x="6161805" y="474389"/>
                  </a:cubicBezTo>
                  <a:cubicBezTo>
                    <a:pt x="6150364" y="487177"/>
                    <a:pt x="6139596" y="499964"/>
                    <a:pt x="6141615" y="518808"/>
                  </a:cubicBezTo>
                  <a:cubicBezTo>
                    <a:pt x="6173919" y="576687"/>
                    <a:pt x="6163824" y="602262"/>
                    <a:pt x="6109983" y="639950"/>
                  </a:cubicBezTo>
                  <a:cubicBezTo>
                    <a:pt x="6059507" y="674947"/>
                    <a:pt x="6009031" y="681677"/>
                    <a:pt x="5951825" y="668890"/>
                  </a:cubicBezTo>
                  <a:cubicBezTo>
                    <a:pt x="5928269" y="663506"/>
                    <a:pt x="5916155" y="651391"/>
                    <a:pt x="5920866" y="626490"/>
                  </a:cubicBezTo>
                  <a:cubicBezTo>
                    <a:pt x="5924232" y="607646"/>
                    <a:pt x="5930289" y="589474"/>
                    <a:pt x="5934327" y="571303"/>
                  </a:cubicBezTo>
                  <a:cubicBezTo>
                    <a:pt x="5935000" y="555151"/>
                    <a:pt x="5934327" y="539672"/>
                    <a:pt x="5922213" y="526884"/>
                  </a:cubicBezTo>
                  <a:cubicBezTo>
                    <a:pt x="5920194" y="526884"/>
                    <a:pt x="5917501" y="526884"/>
                    <a:pt x="5915482" y="526884"/>
                  </a:cubicBezTo>
                  <a:cubicBezTo>
                    <a:pt x="5856930" y="527557"/>
                    <a:pt x="5857603" y="528230"/>
                    <a:pt x="5865679" y="471024"/>
                  </a:cubicBezTo>
                  <a:cubicBezTo>
                    <a:pt x="5867698" y="458237"/>
                    <a:pt x="5871737" y="442757"/>
                    <a:pt x="5855584" y="435355"/>
                  </a:cubicBezTo>
                  <a:cubicBezTo>
                    <a:pt x="5841451" y="429297"/>
                    <a:pt x="5833375" y="442757"/>
                    <a:pt x="5825299" y="450834"/>
                  </a:cubicBezTo>
                  <a:cubicBezTo>
                    <a:pt x="5797032" y="479100"/>
                    <a:pt x="5783572" y="516789"/>
                    <a:pt x="5759343" y="547074"/>
                  </a:cubicBezTo>
                  <a:cubicBezTo>
                    <a:pt x="5745883" y="563900"/>
                    <a:pt x="5736461" y="589474"/>
                    <a:pt x="5704156" y="574668"/>
                  </a:cubicBezTo>
                  <a:cubicBezTo>
                    <a:pt x="5646950" y="547748"/>
                    <a:pt x="5636182" y="536979"/>
                    <a:pt x="5646950" y="497272"/>
                  </a:cubicBezTo>
                  <a:cubicBezTo>
                    <a:pt x="5652334" y="477754"/>
                    <a:pt x="5649642" y="458237"/>
                    <a:pt x="5653007" y="438720"/>
                  </a:cubicBezTo>
                  <a:cubicBezTo>
                    <a:pt x="5593782" y="462948"/>
                    <a:pt x="5536576" y="491887"/>
                    <a:pt x="5472640" y="503329"/>
                  </a:cubicBezTo>
                  <a:cubicBezTo>
                    <a:pt x="5443700" y="508713"/>
                    <a:pt x="5420145" y="502656"/>
                    <a:pt x="5406685" y="478427"/>
                  </a:cubicBezTo>
                  <a:cubicBezTo>
                    <a:pt x="5394570" y="455545"/>
                    <a:pt x="5406012" y="433336"/>
                    <a:pt x="5423510" y="415164"/>
                  </a:cubicBezTo>
                  <a:cubicBezTo>
                    <a:pt x="5435624" y="402377"/>
                    <a:pt x="5448411" y="389590"/>
                    <a:pt x="5465910" y="384205"/>
                  </a:cubicBezTo>
                  <a:cubicBezTo>
                    <a:pt x="5468602" y="367380"/>
                    <a:pt x="5489465" y="364688"/>
                    <a:pt x="5494176" y="346517"/>
                  </a:cubicBezTo>
                  <a:cubicBezTo>
                    <a:pt x="5479370" y="351228"/>
                    <a:pt x="5465910" y="355939"/>
                    <a:pt x="5452450" y="359304"/>
                  </a:cubicBezTo>
                  <a:cubicBezTo>
                    <a:pt x="5433605" y="364015"/>
                    <a:pt x="5414761" y="368726"/>
                    <a:pt x="5403993" y="345171"/>
                  </a:cubicBezTo>
                  <a:cubicBezTo>
                    <a:pt x="5387167" y="322961"/>
                    <a:pt x="5399954" y="297387"/>
                    <a:pt x="5396589" y="273831"/>
                  </a:cubicBezTo>
                  <a:cubicBezTo>
                    <a:pt x="5395917" y="267101"/>
                    <a:pt x="5396589" y="260371"/>
                    <a:pt x="5396589" y="253641"/>
                  </a:cubicBezTo>
                  <a:cubicBezTo>
                    <a:pt x="5396589" y="164803"/>
                    <a:pt x="5378418" y="152016"/>
                    <a:pt x="5294965" y="184321"/>
                  </a:cubicBezTo>
                  <a:cubicBezTo>
                    <a:pt x="5284869" y="188359"/>
                    <a:pt x="5277466" y="194416"/>
                    <a:pt x="5274774" y="205184"/>
                  </a:cubicBezTo>
                  <a:cubicBezTo>
                    <a:pt x="5272755" y="213260"/>
                    <a:pt x="5270736" y="222009"/>
                    <a:pt x="5261314" y="221337"/>
                  </a:cubicBezTo>
                  <a:cubicBezTo>
                    <a:pt x="5251892" y="220663"/>
                    <a:pt x="5251219" y="209895"/>
                    <a:pt x="5248527" y="203165"/>
                  </a:cubicBezTo>
                  <a:cubicBezTo>
                    <a:pt x="5233721" y="165476"/>
                    <a:pt x="5249200" y="123076"/>
                    <a:pt x="5228336" y="82696"/>
                  </a:cubicBezTo>
                  <a:cubicBezTo>
                    <a:pt x="5212184" y="102213"/>
                    <a:pt x="5211511" y="126441"/>
                    <a:pt x="5202089" y="146632"/>
                  </a:cubicBezTo>
                  <a:cubicBezTo>
                    <a:pt x="5200070" y="150670"/>
                    <a:pt x="5200743" y="155381"/>
                    <a:pt x="5198051" y="159419"/>
                  </a:cubicBezTo>
                  <a:cubicBezTo>
                    <a:pt x="5189302" y="174226"/>
                    <a:pt x="5188629" y="199127"/>
                    <a:pt x="5169784" y="201819"/>
                  </a:cubicBezTo>
                  <a:cubicBezTo>
                    <a:pt x="5148248" y="205184"/>
                    <a:pt x="5141518" y="180956"/>
                    <a:pt x="5131423" y="166149"/>
                  </a:cubicBezTo>
                  <a:cubicBezTo>
                    <a:pt x="5106521" y="129807"/>
                    <a:pt x="5093734" y="125769"/>
                    <a:pt x="5054699" y="149324"/>
                  </a:cubicBezTo>
                  <a:cubicBezTo>
                    <a:pt x="5016337" y="172206"/>
                    <a:pt x="4982014" y="201146"/>
                    <a:pt x="4948363" y="230086"/>
                  </a:cubicBezTo>
                  <a:cubicBezTo>
                    <a:pt x="4939614" y="237489"/>
                    <a:pt x="4934230" y="253641"/>
                    <a:pt x="4918750" y="246238"/>
                  </a:cubicBezTo>
                  <a:cubicBezTo>
                    <a:pt x="4905963" y="240181"/>
                    <a:pt x="4900579" y="226721"/>
                    <a:pt x="4897887" y="213260"/>
                  </a:cubicBezTo>
                  <a:cubicBezTo>
                    <a:pt x="4893176" y="183648"/>
                    <a:pt x="4887119" y="154035"/>
                    <a:pt x="4884427" y="123750"/>
                  </a:cubicBezTo>
                  <a:cubicBezTo>
                    <a:pt x="4882408" y="97502"/>
                    <a:pt x="4872986" y="93464"/>
                    <a:pt x="4850103" y="105578"/>
                  </a:cubicBezTo>
                  <a:cubicBezTo>
                    <a:pt x="4807030" y="129134"/>
                    <a:pt x="4804338" y="128460"/>
                    <a:pt x="4774053" y="88753"/>
                  </a:cubicBezTo>
                  <a:cubicBezTo>
                    <a:pt x="4750497" y="57794"/>
                    <a:pt x="4720885" y="34912"/>
                    <a:pt x="4689253" y="13375"/>
                  </a:cubicBezTo>
                  <a:cubicBezTo>
                    <a:pt x="4663679" y="-4123"/>
                    <a:pt x="4639450" y="-4796"/>
                    <a:pt x="4617914" y="20778"/>
                  </a:cubicBezTo>
                  <a:cubicBezTo>
                    <a:pt x="4605127" y="36258"/>
                    <a:pt x="4591666" y="51064"/>
                    <a:pt x="4578206" y="66544"/>
                  </a:cubicBezTo>
                  <a:cubicBezTo>
                    <a:pt x="4568784" y="77312"/>
                    <a:pt x="4564746" y="89426"/>
                    <a:pt x="4570803" y="103559"/>
                  </a:cubicBezTo>
                  <a:cubicBezTo>
                    <a:pt x="4576187" y="116346"/>
                    <a:pt x="4575514" y="129134"/>
                    <a:pt x="4562727" y="136537"/>
                  </a:cubicBezTo>
                  <a:cubicBezTo>
                    <a:pt x="4548593" y="144613"/>
                    <a:pt x="4540518" y="132499"/>
                    <a:pt x="4531768" y="124423"/>
                  </a:cubicBezTo>
                  <a:cubicBezTo>
                    <a:pt x="4515616" y="108943"/>
                    <a:pt x="4500810" y="92118"/>
                    <a:pt x="4483984" y="76639"/>
                  </a:cubicBezTo>
                  <a:cubicBezTo>
                    <a:pt x="4471197" y="64524"/>
                    <a:pt x="4455045" y="57121"/>
                    <a:pt x="4437546" y="63851"/>
                  </a:cubicBezTo>
                  <a:cubicBezTo>
                    <a:pt x="4420048" y="70582"/>
                    <a:pt x="4426105" y="88753"/>
                    <a:pt x="4425432" y="102213"/>
                  </a:cubicBezTo>
                  <a:cubicBezTo>
                    <a:pt x="4424759" y="117692"/>
                    <a:pt x="4425432" y="133845"/>
                    <a:pt x="4425432" y="152016"/>
                  </a:cubicBezTo>
                  <a:cubicBezTo>
                    <a:pt x="4406588" y="145286"/>
                    <a:pt x="4397839" y="129134"/>
                    <a:pt x="4385725" y="117692"/>
                  </a:cubicBezTo>
                  <a:cubicBezTo>
                    <a:pt x="4368226" y="101540"/>
                    <a:pt x="4348709" y="89426"/>
                    <a:pt x="4325153" y="96829"/>
                  </a:cubicBezTo>
                  <a:cubicBezTo>
                    <a:pt x="4302944" y="103559"/>
                    <a:pt x="4296887" y="121730"/>
                    <a:pt x="4297560" y="144613"/>
                  </a:cubicBezTo>
                  <a:cubicBezTo>
                    <a:pt x="4298233" y="160765"/>
                    <a:pt x="4281408" y="167496"/>
                    <a:pt x="4270639" y="176245"/>
                  </a:cubicBezTo>
                  <a:cubicBezTo>
                    <a:pt x="4257179" y="186340"/>
                    <a:pt x="4245065" y="197781"/>
                    <a:pt x="4232277" y="208549"/>
                  </a:cubicBezTo>
                  <a:cubicBezTo>
                    <a:pt x="4222855" y="220663"/>
                    <a:pt x="4216798" y="234124"/>
                    <a:pt x="4217471" y="250276"/>
                  </a:cubicBezTo>
                  <a:cubicBezTo>
                    <a:pt x="4222182" y="282581"/>
                    <a:pt x="4228912" y="314212"/>
                    <a:pt x="4230932" y="346517"/>
                  </a:cubicBezTo>
                  <a:cubicBezTo>
                    <a:pt x="4233623" y="390935"/>
                    <a:pt x="4199973" y="413145"/>
                    <a:pt x="4158246" y="399012"/>
                  </a:cubicBezTo>
                  <a:cubicBezTo>
                    <a:pt x="4134018" y="390935"/>
                    <a:pt x="4117192" y="372764"/>
                    <a:pt x="4099021" y="356612"/>
                  </a:cubicBezTo>
                  <a:cubicBezTo>
                    <a:pt x="4082195" y="342479"/>
                    <a:pt x="4073446" y="318923"/>
                    <a:pt x="4050564" y="306809"/>
                  </a:cubicBezTo>
                  <a:cubicBezTo>
                    <a:pt x="4050564" y="326999"/>
                    <a:pt x="4050564" y="343825"/>
                    <a:pt x="4050564" y="360650"/>
                  </a:cubicBezTo>
                  <a:cubicBezTo>
                    <a:pt x="4050564" y="369399"/>
                    <a:pt x="4052583" y="380840"/>
                    <a:pt x="4041815" y="383532"/>
                  </a:cubicBezTo>
                  <a:cubicBezTo>
                    <a:pt x="4029028" y="386225"/>
                    <a:pt x="4025663" y="374783"/>
                    <a:pt x="4022970" y="364688"/>
                  </a:cubicBezTo>
                  <a:cubicBezTo>
                    <a:pt x="4015567" y="339787"/>
                    <a:pt x="4008164" y="315558"/>
                    <a:pt x="4000088" y="291330"/>
                  </a:cubicBezTo>
                  <a:cubicBezTo>
                    <a:pt x="3997396" y="282581"/>
                    <a:pt x="3990666" y="275178"/>
                    <a:pt x="3979897" y="277197"/>
                  </a:cubicBezTo>
                  <a:cubicBezTo>
                    <a:pt x="3969802" y="279215"/>
                    <a:pt x="3964418" y="286618"/>
                    <a:pt x="3964418" y="296041"/>
                  </a:cubicBezTo>
                  <a:cubicBezTo>
                    <a:pt x="3963745" y="310847"/>
                    <a:pt x="3963745" y="324980"/>
                    <a:pt x="3964418" y="339787"/>
                  </a:cubicBezTo>
                  <a:cubicBezTo>
                    <a:pt x="3965092" y="361323"/>
                    <a:pt x="3957015" y="368726"/>
                    <a:pt x="3936152" y="361323"/>
                  </a:cubicBezTo>
                  <a:cubicBezTo>
                    <a:pt x="3915288" y="353920"/>
                    <a:pt x="3893079" y="348536"/>
                    <a:pt x="3871543" y="342479"/>
                  </a:cubicBezTo>
                  <a:cubicBezTo>
                    <a:pt x="3857409" y="338441"/>
                    <a:pt x="3844622" y="341806"/>
                    <a:pt x="3835200" y="352574"/>
                  </a:cubicBezTo>
                  <a:cubicBezTo>
                    <a:pt x="3825778" y="364015"/>
                    <a:pt x="3830489" y="376129"/>
                    <a:pt x="3836546" y="386898"/>
                  </a:cubicBezTo>
                  <a:cubicBezTo>
                    <a:pt x="3846641" y="405742"/>
                    <a:pt x="3856736" y="425259"/>
                    <a:pt x="3874235" y="438046"/>
                  </a:cubicBezTo>
                  <a:cubicBezTo>
                    <a:pt x="3891060" y="450834"/>
                    <a:pt x="3889041" y="460256"/>
                    <a:pt x="3870870" y="463621"/>
                  </a:cubicBezTo>
                  <a:cubicBezTo>
                    <a:pt x="3847987" y="467659"/>
                    <a:pt x="3829816" y="481792"/>
                    <a:pt x="3810971" y="491887"/>
                  </a:cubicBezTo>
                  <a:cubicBezTo>
                    <a:pt x="3759823" y="519481"/>
                    <a:pt x="3757130" y="543709"/>
                    <a:pt x="3797511" y="582744"/>
                  </a:cubicBezTo>
                  <a:cubicBezTo>
                    <a:pt x="3793473" y="588129"/>
                    <a:pt x="3786743" y="587455"/>
                    <a:pt x="3782705" y="585436"/>
                  </a:cubicBezTo>
                  <a:cubicBezTo>
                    <a:pt x="3757803" y="572649"/>
                    <a:pt x="3732902" y="571303"/>
                    <a:pt x="3705308" y="576014"/>
                  </a:cubicBezTo>
                  <a:cubicBezTo>
                    <a:pt x="3686464" y="579379"/>
                    <a:pt x="3681080" y="563227"/>
                    <a:pt x="3681080" y="545056"/>
                  </a:cubicBezTo>
                  <a:cubicBezTo>
                    <a:pt x="3680407" y="528230"/>
                    <a:pt x="3692521" y="499964"/>
                    <a:pt x="3668293" y="495926"/>
                  </a:cubicBezTo>
                  <a:cubicBezTo>
                    <a:pt x="3650794" y="493233"/>
                    <a:pt x="3648776" y="521500"/>
                    <a:pt x="3641372" y="536979"/>
                  </a:cubicBezTo>
                  <a:cubicBezTo>
                    <a:pt x="3640699" y="538325"/>
                    <a:pt x="3638680" y="538998"/>
                    <a:pt x="3635315" y="541018"/>
                  </a:cubicBezTo>
                  <a:cubicBezTo>
                    <a:pt x="3631277" y="530249"/>
                    <a:pt x="3627239" y="520154"/>
                    <a:pt x="3622528" y="510059"/>
                  </a:cubicBezTo>
                  <a:cubicBezTo>
                    <a:pt x="3619163" y="501983"/>
                    <a:pt x="3615125" y="491887"/>
                    <a:pt x="3604356" y="493233"/>
                  </a:cubicBezTo>
                  <a:cubicBezTo>
                    <a:pt x="3591569" y="495252"/>
                    <a:pt x="3595607" y="506694"/>
                    <a:pt x="3594261" y="514770"/>
                  </a:cubicBezTo>
                  <a:cubicBezTo>
                    <a:pt x="3592242" y="528903"/>
                    <a:pt x="3588204" y="543709"/>
                    <a:pt x="3588204" y="557843"/>
                  </a:cubicBezTo>
                  <a:cubicBezTo>
                    <a:pt x="3588877" y="580052"/>
                    <a:pt x="3576090" y="583417"/>
                    <a:pt x="3559938" y="578033"/>
                  </a:cubicBezTo>
                  <a:cubicBezTo>
                    <a:pt x="3535709" y="569284"/>
                    <a:pt x="3514173" y="571976"/>
                    <a:pt x="3493983" y="588129"/>
                  </a:cubicBezTo>
                  <a:cubicBezTo>
                    <a:pt x="3483214" y="596204"/>
                    <a:pt x="3476484" y="588801"/>
                    <a:pt x="3469081" y="581398"/>
                  </a:cubicBezTo>
                  <a:cubicBezTo>
                    <a:pt x="3516865" y="554478"/>
                    <a:pt x="3518211" y="533614"/>
                    <a:pt x="3475138" y="499291"/>
                  </a:cubicBezTo>
                  <a:cubicBezTo>
                    <a:pt x="3448217" y="477754"/>
                    <a:pt x="3417259" y="462948"/>
                    <a:pt x="3378897" y="451507"/>
                  </a:cubicBezTo>
                  <a:cubicBezTo>
                    <a:pt x="3389666" y="438046"/>
                    <a:pt x="3404472" y="429297"/>
                    <a:pt x="3415913" y="417183"/>
                  </a:cubicBezTo>
                  <a:cubicBezTo>
                    <a:pt x="3443507" y="387570"/>
                    <a:pt x="3444852" y="364688"/>
                    <a:pt x="3423316" y="342479"/>
                  </a:cubicBezTo>
                  <a:cubicBezTo>
                    <a:pt x="3415240" y="340459"/>
                    <a:pt x="3407164" y="338441"/>
                    <a:pt x="3399088" y="336422"/>
                  </a:cubicBezTo>
                  <a:cubicBezTo>
                    <a:pt x="3391685" y="346517"/>
                    <a:pt x="3379570" y="346517"/>
                    <a:pt x="3369475" y="349882"/>
                  </a:cubicBezTo>
                  <a:cubicBezTo>
                    <a:pt x="3297463" y="374110"/>
                    <a:pt x="3304193" y="373437"/>
                    <a:pt x="3303520" y="304790"/>
                  </a:cubicBezTo>
                  <a:cubicBezTo>
                    <a:pt x="3303520" y="294695"/>
                    <a:pt x="3309577" y="280562"/>
                    <a:pt x="3292752" y="277869"/>
                  </a:cubicBezTo>
                  <a:cubicBezTo>
                    <a:pt x="3277272" y="275178"/>
                    <a:pt x="3273907" y="287965"/>
                    <a:pt x="3270542" y="298060"/>
                  </a:cubicBezTo>
                  <a:cubicBezTo>
                    <a:pt x="3263139" y="320269"/>
                    <a:pt x="3256409" y="342479"/>
                    <a:pt x="3250352" y="365361"/>
                  </a:cubicBezTo>
                  <a:cubicBezTo>
                    <a:pt x="3246987" y="376802"/>
                    <a:pt x="3242949" y="389590"/>
                    <a:pt x="3230162" y="387570"/>
                  </a:cubicBezTo>
                  <a:cubicBezTo>
                    <a:pt x="3219393" y="386225"/>
                    <a:pt x="3220739" y="371418"/>
                    <a:pt x="3217374" y="362669"/>
                  </a:cubicBezTo>
                  <a:cubicBezTo>
                    <a:pt x="3210644" y="344498"/>
                    <a:pt x="3230162" y="326999"/>
                    <a:pt x="3219393" y="306136"/>
                  </a:cubicBezTo>
                  <a:cubicBezTo>
                    <a:pt x="3208625" y="314212"/>
                    <a:pt x="3201895" y="323634"/>
                    <a:pt x="3194492" y="333056"/>
                  </a:cubicBezTo>
                  <a:cubicBezTo>
                    <a:pt x="3170263" y="364688"/>
                    <a:pt x="3141324" y="390263"/>
                    <a:pt x="3101616" y="401704"/>
                  </a:cubicBezTo>
                  <a:cubicBezTo>
                    <a:pt x="3075369" y="409107"/>
                    <a:pt x="3043064" y="389590"/>
                    <a:pt x="3042391" y="363342"/>
                  </a:cubicBezTo>
                  <a:cubicBezTo>
                    <a:pt x="3041045" y="326999"/>
                    <a:pt x="3045083" y="290657"/>
                    <a:pt x="3055851" y="255660"/>
                  </a:cubicBezTo>
                  <a:cubicBezTo>
                    <a:pt x="3055178" y="238835"/>
                    <a:pt x="3051140" y="222682"/>
                    <a:pt x="3040372" y="208549"/>
                  </a:cubicBezTo>
                  <a:cubicBezTo>
                    <a:pt x="3014797" y="198454"/>
                    <a:pt x="3000664" y="173552"/>
                    <a:pt x="2977108" y="160092"/>
                  </a:cubicBezTo>
                  <a:cubicBezTo>
                    <a:pt x="2969706" y="156054"/>
                    <a:pt x="2968359" y="148651"/>
                    <a:pt x="2969033" y="139229"/>
                  </a:cubicBezTo>
                  <a:cubicBezTo>
                    <a:pt x="2972398" y="105578"/>
                    <a:pt x="2952207" y="89426"/>
                    <a:pt x="2919902" y="98175"/>
                  </a:cubicBezTo>
                  <a:cubicBezTo>
                    <a:pt x="2895674" y="104905"/>
                    <a:pt x="2876157" y="119039"/>
                    <a:pt x="2860677" y="139902"/>
                  </a:cubicBezTo>
                  <a:cubicBezTo>
                    <a:pt x="2855966" y="145959"/>
                    <a:pt x="2853947" y="156727"/>
                    <a:pt x="2843852" y="151343"/>
                  </a:cubicBezTo>
                  <a:cubicBezTo>
                    <a:pt x="2837795" y="147978"/>
                    <a:pt x="2839814" y="139229"/>
                    <a:pt x="2841160" y="133172"/>
                  </a:cubicBezTo>
                  <a:cubicBezTo>
                    <a:pt x="2847890" y="106924"/>
                    <a:pt x="2857986" y="76639"/>
                    <a:pt x="2829046" y="61159"/>
                  </a:cubicBezTo>
                  <a:cubicBezTo>
                    <a:pt x="2802125" y="47026"/>
                    <a:pt x="2786646" y="78658"/>
                    <a:pt x="2767802" y="91445"/>
                  </a:cubicBezTo>
                  <a:cubicBezTo>
                    <a:pt x="2752995" y="101540"/>
                    <a:pt x="2741554" y="116346"/>
                    <a:pt x="2728767" y="128460"/>
                  </a:cubicBezTo>
                  <a:cubicBezTo>
                    <a:pt x="2722037" y="135191"/>
                    <a:pt x="2713288" y="138556"/>
                    <a:pt x="2704539" y="133172"/>
                  </a:cubicBezTo>
                  <a:cubicBezTo>
                    <a:pt x="2696462" y="128460"/>
                    <a:pt x="2698481" y="119711"/>
                    <a:pt x="2699154" y="111635"/>
                  </a:cubicBezTo>
                  <a:cubicBezTo>
                    <a:pt x="2702519" y="75293"/>
                    <a:pt x="2665504" y="14048"/>
                    <a:pt x="2632526" y="2607"/>
                  </a:cubicBezTo>
                  <a:cubicBezTo>
                    <a:pt x="2608971" y="-5469"/>
                    <a:pt x="2588780" y="6645"/>
                    <a:pt x="2569936" y="19433"/>
                  </a:cubicBezTo>
                  <a:cubicBezTo>
                    <a:pt x="2538977" y="41642"/>
                    <a:pt x="2510038" y="66544"/>
                    <a:pt x="2487828" y="98175"/>
                  </a:cubicBezTo>
                  <a:cubicBezTo>
                    <a:pt x="2470330" y="123076"/>
                    <a:pt x="2450813" y="128460"/>
                    <a:pt x="2425911" y="108270"/>
                  </a:cubicBezTo>
                  <a:cubicBezTo>
                    <a:pt x="2405048" y="91445"/>
                    <a:pt x="2390915" y="91445"/>
                    <a:pt x="2386203" y="123076"/>
                  </a:cubicBezTo>
                  <a:cubicBezTo>
                    <a:pt x="2382165" y="152689"/>
                    <a:pt x="2377454" y="182301"/>
                    <a:pt x="2370051" y="211241"/>
                  </a:cubicBezTo>
                  <a:cubicBezTo>
                    <a:pt x="2358610" y="254314"/>
                    <a:pt x="2346496" y="257006"/>
                    <a:pt x="2314864" y="226721"/>
                  </a:cubicBezTo>
                  <a:cubicBezTo>
                    <a:pt x="2281214" y="193743"/>
                    <a:pt x="2244198" y="165476"/>
                    <a:pt x="2203144" y="143267"/>
                  </a:cubicBezTo>
                  <a:cubicBezTo>
                    <a:pt x="2175550" y="128460"/>
                    <a:pt x="2155360" y="134518"/>
                    <a:pt x="2138535" y="161438"/>
                  </a:cubicBezTo>
                  <a:cubicBezTo>
                    <a:pt x="2129113" y="176245"/>
                    <a:pt x="2123056" y="202492"/>
                    <a:pt x="2101519" y="199800"/>
                  </a:cubicBezTo>
                  <a:cubicBezTo>
                    <a:pt x="2076617" y="197108"/>
                    <a:pt x="2075272" y="169514"/>
                    <a:pt x="2067868" y="150670"/>
                  </a:cubicBezTo>
                  <a:cubicBezTo>
                    <a:pt x="2059792" y="128460"/>
                    <a:pt x="2052389" y="105578"/>
                    <a:pt x="2044313" y="82696"/>
                  </a:cubicBezTo>
                  <a:cubicBezTo>
                    <a:pt x="2041621" y="82696"/>
                    <a:pt x="2038929" y="83369"/>
                    <a:pt x="2036237" y="83369"/>
                  </a:cubicBezTo>
                  <a:cubicBezTo>
                    <a:pt x="2032872" y="108943"/>
                    <a:pt x="2028834" y="135191"/>
                    <a:pt x="2026142" y="160765"/>
                  </a:cubicBezTo>
                  <a:cubicBezTo>
                    <a:pt x="2024796" y="172880"/>
                    <a:pt x="2026815" y="184994"/>
                    <a:pt x="2021431" y="197108"/>
                  </a:cubicBezTo>
                  <a:cubicBezTo>
                    <a:pt x="2017392" y="205857"/>
                    <a:pt x="2019411" y="219317"/>
                    <a:pt x="2005278" y="218644"/>
                  </a:cubicBezTo>
                  <a:cubicBezTo>
                    <a:pt x="1993837" y="217971"/>
                    <a:pt x="1995183" y="207203"/>
                    <a:pt x="1991818" y="199127"/>
                  </a:cubicBezTo>
                  <a:cubicBezTo>
                    <a:pt x="1981050" y="172880"/>
                    <a:pt x="1907691" y="162111"/>
                    <a:pt x="1878752" y="180956"/>
                  </a:cubicBezTo>
                  <a:cubicBezTo>
                    <a:pt x="1876733" y="187686"/>
                    <a:pt x="1874714" y="194416"/>
                    <a:pt x="1872695" y="201819"/>
                  </a:cubicBezTo>
                  <a:cubicBezTo>
                    <a:pt x="1874041" y="245565"/>
                    <a:pt x="1876060" y="289311"/>
                    <a:pt x="1876733" y="333056"/>
                  </a:cubicBezTo>
                  <a:cubicBezTo>
                    <a:pt x="1876733" y="338441"/>
                    <a:pt x="1870003" y="343825"/>
                    <a:pt x="1865965" y="349209"/>
                  </a:cubicBezTo>
                  <a:cubicBezTo>
                    <a:pt x="1838371" y="376129"/>
                    <a:pt x="1811450" y="348536"/>
                    <a:pt x="1784530" y="348536"/>
                  </a:cubicBezTo>
                  <a:lnTo>
                    <a:pt x="1783184" y="349882"/>
                  </a:lnTo>
                  <a:cubicBezTo>
                    <a:pt x="1791260" y="360650"/>
                    <a:pt x="1799336" y="370745"/>
                    <a:pt x="1806740" y="381513"/>
                  </a:cubicBezTo>
                  <a:cubicBezTo>
                    <a:pt x="1825584" y="387570"/>
                    <a:pt x="1840390" y="400358"/>
                    <a:pt x="1851158" y="415837"/>
                  </a:cubicBezTo>
                  <a:cubicBezTo>
                    <a:pt x="1863946" y="434008"/>
                    <a:pt x="1876733" y="454199"/>
                    <a:pt x="1860581" y="477081"/>
                  </a:cubicBezTo>
                  <a:cubicBezTo>
                    <a:pt x="1845101" y="499291"/>
                    <a:pt x="1822892" y="505348"/>
                    <a:pt x="1796644" y="501310"/>
                  </a:cubicBezTo>
                  <a:cubicBezTo>
                    <a:pt x="1732035" y="491887"/>
                    <a:pt x="1674829" y="460929"/>
                    <a:pt x="1615604" y="436701"/>
                  </a:cubicBezTo>
                  <a:cubicBezTo>
                    <a:pt x="1614258" y="438720"/>
                    <a:pt x="1614258" y="440739"/>
                    <a:pt x="1614258" y="442757"/>
                  </a:cubicBezTo>
                  <a:cubicBezTo>
                    <a:pt x="1625699" y="468332"/>
                    <a:pt x="1624353" y="495926"/>
                    <a:pt x="1623680" y="522173"/>
                  </a:cubicBezTo>
                  <a:cubicBezTo>
                    <a:pt x="1622334" y="559189"/>
                    <a:pt x="1583299" y="562554"/>
                    <a:pt x="1557725" y="576014"/>
                  </a:cubicBezTo>
                  <a:cubicBezTo>
                    <a:pt x="1536861" y="586782"/>
                    <a:pt x="1524747" y="568611"/>
                    <a:pt x="1514652" y="553805"/>
                  </a:cubicBezTo>
                  <a:cubicBezTo>
                    <a:pt x="1493789" y="522173"/>
                    <a:pt x="1472925" y="490542"/>
                    <a:pt x="1453408" y="458237"/>
                  </a:cubicBezTo>
                  <a:cubicBezTo>
                    <a:pt x="1444659" y="444104"/>
                    <a:pt x="1432544" y="429970"/>
                    <a:pt x="1417065" y="434681"/>
                  </a:cubicBezTo>
                  <a:cubicBezTo>
                    <a:pt x="1397548" y="440739"/>
                    <a:pt x="1407643" y="461602"/>
                    <a:pt x="1406970" y="476408"/>
                  </a:cubicBezTo>
                  <a:cubicBezTo>
                    <a:pt x="1406297" y="482465"/>
                    <a:pt x="1410335" y="489196"/>
                    <a:pt x="1411008" y="495926"/>
                  </a:cubicBezTo>
                  <a:cubicBezTo>
                    <a:pt x="1416392" y="523519"/>
                    <a:pt x="1408316" y="530922"/>
                    <a:pt x="1379376" y="526884"/>
                  </a:cubicBezTo>
                  <a:cubicBezTo>
                    <a:pt x="1369281" y="525538"/>
                    <a:pt x="1359186" y="525538"/>
                    <a:pt x="1349091" y="525538"/>
                  </a:cubicBezTo>
                  <a:cubicBezTo>
                    <a:pt x="1337650" y="538325"/>
                    <a:pt x="1336303" y="553132"/>
                    <a:pt x="1337650" y="569284"/>
                  </a:cubicBezTo>
                  <a:cubicBezTo>
                    <a:pt x="1341688" y="587455"/>
                    <a:pt x="1346399" y="605627"/>
                    <a:pt x="1350437" y="624471"/>
                  </a:cubicBezTo>
                  <a:cubicBezTo>
                    <a:pt x="1355148" y="646680"/>
                    <a:pt x="1345726" y="662160"/>
                    <a:pt x="1324189" y="666871"/>
                  </a:cubicBezTo>
                  <a:cubicBezTo>
                    <a:pt x="1262945" y="679658"/>
                    <a:pt x="1204393" y="676966"/>
                    <a:pt x="1151225" y="635239"/>
                  </a:cubicBezTo>
                  <a:cubicBezTo>
                    <a:pt x="1106806" y="600243"/>
                    <a:pt x="1098730" y="566592"/>
                    <a:pt x="1130362" y="518135"/>
                  </a:cubicBezTo>
                  <a:cubicBezTo>
                    <a:pt x="1131708" y="499291"/>
                    <a:pt x="1120267" y="486503"/>
                    <a:pt x="1110171" y="473043"/>
                  </a:cubicBezTo>
                  <a:cubicBezTo>
                    <a:pt x="1069791" y="461602"/>
                    <a:pt x="1038832" y="429297"/>
                    <a:pt x="995759" y="425259"/>
                  </a:cubicBezTo>
                  <a:cubicBezTo>
                    <a:pt x="976915" y="439392"/>
                    <a:pt x="974223" y="458910"/>
                    <a:pt x="978934" y="481119"/>
                  </a:cubicBezTo>
                  <a:cubicBezTo>
                    <a:pt x="982299" y="495926"/>
                    <a:pt x="985664" y="510732"/>
                    <a:pt x="989702" y="525538"/>
                  </a:cubicBezTo>
                  <a:cubicBezTo>
                    <a:pt x="1011911" y="570630"/>
                    <a:pt x="1006527" y="611684"/>
                    <a:pt x="973550" y="645335"/>
                  </a:cubicBezTo>
                  <a:cubicBezTo>
                    <a:pt x="955378" y="663506"/>
                    <a:pt x="931150" y="652738"/>
                    <a:pt x="909613" y="653410"/>
                  </a:cubicBezTo>
                  <a:cubicBezTo>
                    <a:pt x="900191" y="654084"/>
                    <a:pt x="890096" y="649373"/>
                    <a:pt x="880674" y="646680"/>
                  </a:cubicBezTo>
                  <a:cubicBezTo>
                    <a:pt x="866541" y="645335"/>
                    <a:pt x="867887" y="656103"/>
                    <a:pt x="868560" y="664852"/>
                  </a:cubicBezTo>
                  <a:cubicBezTo>
                    <a:pt x="869906" y="678985"/>
                    <a:pt x="872598" y="693118"/>
                    <a:pt x="874617" y="706579"/>
                  </a:cubicBezTo>
                  <a:cubicBezTo>
                    <a:pt x="888077" y="723404"/>
                    <a:pt x="906248" y="741575"/>
                    <a:pt x="887404" y="761766"/>
                  </a:cubicBezTo>
                  <a:cubicBezTo>
                    <a:pt x="866541" y="784648"/>
                    <a:pt x="837601" y="777918"/>
                    <a:pt x="812027" y="769842"/>
                  </a:cubicBezTo>
                  <a:cubicBezTo>
                    <a:pt x="777030" y="758401"/>
                    <a:pt x="748763" y="732826"/>
                    <a:pt x="713094" y="721385"/>
                  </a:cubicBezTo>
                  <a:cubicBezTo>
                    <a:pt x="680789" y="711290"/>
                    <a:pt x="654542" y="715328"/>
                    <a:pt x="630986" y="740229"/>
                  </a:cubicBezTo>
                  <a:cubicBezTo>
                    <a:pt x="616180" y="755708"/>
                    <a:pt x="597336" y="765804"/>
                    <a:pt x="578491" y="775899"/>
                  </a:cubicBezTo>
                  <a:cubicBezTo>
                    <a:pt x="560993" y="785321"/>
                    <a:pt x="551571" y="778591"/>
                    <a:pt x="552244" y="761092"/>
                  </a:cubicBezTo>
                  <a:cubicBezTo>
                    <a:pt x="552917" y="742921"/>
                    <a:pt x="544168" y="722731"/>
                    <a:pt x="559647" y="706579"/>
                  </a:cubicBezTo>
                  <a:cubicBezTo>
                    <a:pt x="559647" y="687061"/>
                    <a:pt x="561666" y="666871"/>
                    <a:pt x="555609" y="648026"/>
                  </a:cubicBezTo>
                  <a:cubicBezTo>
                    <a:pt x="507152" y="647354"/>
                    <a:pt x="500422" y="652065"/>
                    <a:pt x="488980" y="698502"/>
                  </a:cubicBezTo>
                  <a:cubicBezTo>
                    <a:pt x="486961" y="705906"/>
                    <a:pt x="486288" y="713982"/>
                    <a:pt x="484942" y="721385"/>
                  </a:cubicBezTo>
                  <a:cubicBezTo>
                    <a:pt x="477539" y="759747"/>
                    <a:pt x="458695" y="765804"/>
                    <a:pt x="424371" y="741575"/>
                  </a:cubicBezTo>
                  <a:cubicBezTo>
                    <a:pt x="423698" y="771861"/>
                    <a:pt x="423698" y="802146"/>
                    <a:pt x="423025" y="832432"/>
                  </a:cubicBezTo>
                  <a:cubicBezTo>
                    <a:pt x="394759" y="858679"/>
                    <a:pt x="367165" y="857334"/>
                    <a:pt x="335534" y="836470"/>
                  </a:cubicBezTo>
                  <a:cubicBezTo>
                    <a:pt x="287077" y="805512"/>
                    <a:pt x="262848" y="815607"/>
                    <a:pt x="252753" y="870121"/>
                  </a:cubicBezTo>
                  <a:cubicBezTo>
                    <a:pt x="248042" y="894349"/>
                    <a:pt x="238620" y="895022"/>
                    <a:pt x="223140" y="882235"/>
                  </a:cubicBezTo>
                  <a:cubicBezTo>
                    <a:pt x="199585" y="863390"/>
                    <a:pt x="177376" y="843200"/>
                    <a:pt x="153820" y="823683"/>
                  </a:cubicBezTo>
                  <a:cubicBezTo>
                    <a:pt x="121516" y="796762"/>
                    <a:pt x="101325" y="798781"/>
                    <a:pt x="80462" y="835124"/>
                  </a:cubicBezTo>
                  <a:cubicBezTo>
                    <a:pt x="53541" y="881562"/>
                    <a:pt x="36716" y="931365"/>
                    <a:pt x="29313" y="984533"/>
                  </a:cubicBezTo>
                  <a:cubicBezTo>
                    <a:pt x="25948" y="1010107"/>
                    <a:pt x="22583" y="1038374"/>
                    <a:pt x="9795" y="1059910"/>
                  </a:cubicBezTo>
                  <a:cubicBezTo>
                    <a:pt x="-3665" y="1082793"/>
                    <a:pt x="-973" y="1100964"/>
                    <a:pt x="4411" y="1122500"/>
                  </a:cubicBezTo>
                  <a:cubicBezTo>
                    <a:pt x="7776" y="1136634"/>
                    <a:pt x="10468" y="1150767"/>
                    <a:pt x="13160" y="1164900"/>
                  </a:cubicBezTo>
                  <a:cubicBezTo>
                    <a:pt x="2429276" y="1164900"/>
                    <a:pt x="4845392" y="1164900"/>
                    <a:pt x="7261508" y="1164900"/>
                  </a:cubicBezTo>
                  <a:cubicBezTo>
                    <a:pt x="7266219" y="1123847"/>
                    <a:pt x="7283044" y="1082120"/>
                    <a:pt x="7261508" y="1038374"/>
                  </a:cubicBezTo>
                  <a:close/>
                </a:path>
              </a:pathLst>
            </a:custGeom>
            <a:solidFill>
              <a:srgbClr val="729702"/>
            </a:solidFill>
            <a:ln w="6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05DA6D9E-0236-40DB-B98D-CA191B9F8C41}"/>
                </a:ext>
              </a:extLst>
            </p:cNvPr>
            <p:cNvSpPr/>
            <p:nvPr/>
          </p:nvSpPr>
          <p:spPr>
            <a:xfrm>
              <a:off x="8143304" y="6127781"/>
              <a:ext cx="6730" cy="673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673 h 0"/>
                <a:gd name="connsiteX2" fmla="*/ 673 w 0"/>
                <a:gd name="connsiteY2" fmla="*/ 673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673"/>
                    <a:pt x="0" y="673"/>
                  </a:cubicBezTo>
                  <a:cubicBezTo>
                    <a:pt x="0" y="673"/>
                    <a:pt x="673" y="673"/>
                    <a:pt x="673" y="673"/>
                  </a:cubicBezTo>
                  <a:cubicBezTo>
                    <a:pt x="67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29702"/>
            </a:solidFill>
            <a:ln w="6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09800" y="971550"/>
            <a:ext cx="10668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Secondly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028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0CB27EC-2204-44A2-9FD2-0960131423E6}"/>
              </a:ext>
            </a:extLst>
          </p:cNvPr>
          <p:cNvSpPr txBox="1"/>
          <p:nvPr/>
        </p:nvSpPr>
        <p:spPr>
          <a:xfrm>
            <a:off x="3276600" y="133350"/>
            <a:ext cx="5715000" cy="62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8580" tIns="34290" rIns="68580" bIns="34290" rtlCol="0" anchor="ctr">
            <a:spAutoFit/>
          </a:bodyPr>
          <a:lstStyle/>
          <a:p>
            <a:pPr algn="dist"/>
            <a:r>
              <a:rPr lang="en-US" sz="3600" b="1" dirty="0" smtClean="0"/>
              <a:t> </a:t>
            </a:r>
            <a:r>
              <a:rPr lang="en-US" sz="3200" b="1" dirty="0" smtClean="0"/>
              <a:t>Lower Risk of Heart Disease</a:t>
            </a:r>
            <a:endParaRPr lang="en-US" altLang="ko-KR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8" name="Picture Placeholder 7" descr="German-report-Vegan-diets-have-no-ubiquitous-deficiency-in-vitamins-and-minerals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159" b="1159"/>
          <a:stretch>
            <a:fillRect/>
          </a:stretch>
        </p:blipFill>
        <p:spPr/>
      </p:pic>
      <p:pic>
        <p:nvPicPr>
          <p:cNvPr id="9" name="Picture Placeholder 8" descr="vegetarian-diet-plan-1296x728-feature.jpg"/>
          <p:cNvPicPr>
            <a:picLocks noGrp="1" noChangeAspect="1"/>
          </p:cNvPicPr>
          <p:nvPr>
            <p:ph type="pic" idx="14"/>
          </p:nvPr>
        </p:nvPicPr>
        <p:blipFill>
          <a:blip r:embed="rId3" cstate="print"/>
          <a:stretch>
            <a:fillRect/>
          </a:stretch>
        </p:blipFill>
        <p:spPr>
          <a:xfrm rot="20044527">
            <a:off x="1983092" y="3123264"/>
            <a:ext cx="1689963" cy="1689963"/>
          </a:xfrm>
        </p:spPr>
      </p:pic>
      <p:sp>
        <p:nvSpPr>
          <p:cNvPr id="10" name="TextBox 9"/>
          <p:cNvSpPr txBox="1"/>
          <p:nvPr/>
        </p:nvSpPr>
        <p:spPr>
          <a:xfrm>
            <a:off x="3276600" y="447675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Wingdings" pitchFamily="2" charset="2"/>
              <a:buChar char="ü"/>
            </a:pPr>
            <a:r>
              <a:rPr lang="en-US" sz="1400" dirty="0" smtClean="0"/>
              <a:t>Benefit from up to a 75% lower risk of developing high blood pressure</a:t>
            </a:r>
          </a:p>
          <a:p>
            <a:pPr algn="r">
              <a:buFont typeface="Wingdings" pitchFamily="2" charset="2"/>
              <a:buChar char="ü"/>
            </a:pPr>
            <a:r>
              <a:rPr lang="en-US" sz="1400" dirty="0" smtClean="0"/>
              <a:t>Vegans may also have up to a 42% lower risk of dying from heart disease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885950"/>
            <a:ext cx="9144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Thirdly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7789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676AB0D-F81C-4E35-8458-B226FA7BCCCC}"/>
              </a:ext>
            </a:extLst>
          </p:cNvPr>
          <p:cNvSpPr txBox="1"/>
          <p:nvPr/>
        </p:nvSpPr>
        <p:spPr>
          <a:xfrm>
            <a:off x="4191000" y="666750"/>
            <a:ext cx="2514599" cy="62324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3600" b="1" dirty="0" smtClean="0">
                <a:solidFill>
                  <a:schemeClr val="accent2"/>
                </a:solidFill>
                <a:cs typeface="Arial" pitchFamily="34" charset="0"/>
              </a:rPr>
              <a:t>Conclusion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3BB03E2-DC7C-44FD-9289-395FF1177889}"/>
              </a:ext>
            </a:extLst>
          </p:cNvPr>
          <p:cNvSpPr/>
          <p:nvPr/>
        </p:nvSpPr>
        <p:spPr>
          <a:xfrm>
            <a:off x="3662464" y="744166"/>
            <a:ext cx="65662" cy="3655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3D0C19B-DC8C-44E8-BF55-7646E9F80388}"/>
              </a:ext>
            </a:extLst>
          </p:cNvPr>
          <p:cNvSpPr txBox="1"/>
          <p:nvPr/>
        </p:nvSpPr>
        <p:spPr>
          <a:xfrm>
            <a:off x="4191000" y="1733550"/>
            <a:ext cx="43843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Vegan diets may provide an array of health benefits.</a:t>
            </a:r>
          </a:p>
          <a:p>
            <a:r>
              <a:rPr lang="en-US" sz="1400" dirty="0" smtClean="0"/>
              <a:t>For the most part, the exact reasons why these benefits occur are not fully known.</a:t>
            </a:r>
          </a:p>
          <a:p>
            <a:r>
              <a:rPr lang="en-US" sz="1400" dirty="0" smtClean="0"/>
              <a:t>That said, until further research emerges, it can only benefit you to increase the amount of nutrient-rich, whole plant foods in your diet.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488363B-E80B-4DDD-A6BA-2D5AC49CA914}"/>
              </a:ext>
            </a:extLst>
          </p:cNvPr>
          <p:cNvSpPr/>
          <p:nvPr/>
        </p:nvSpPr>
        <p:spPr>
          <a:xfrm>
            <a:off x="6934200" y="666750"/>
            <a:ext cx="640506" cy="584890"/>
          </a:xfrm>
          <a:custGeom>
            <a:avLst/>
            <a:gdLst>
              <a:gd name="connsiteX0" fmla="*/ 167979 w 1743144"/>
              <a:gd name="connsiteY0" fmla="*/ 499860 h 1591783"/>
              <a:gd name="connsiteX1" fmla="*/ 394731 w 1743144"/>
              <a:gd name="connsiteY1" fmla="*/ 977535 h 1591783"/>
              <a:gd name="connsiteX2" fmla="*/ 476319 w 1743144"/>
              <a:gd name="connsiteY2" fmla="*/ 919055 h 1591783"/>
              <a:gd name="connsiteX3" fmla="*/ 167979 w 1743144"/>
              <a:gd name="connsiteY3" fmla="*/ 499860 h 1591783"/>
              <a:gd name="connsiteX4" fmla="*/ 37019 w 1743144"/>
              <a:gd name="connsiteY4" fmla="*/ 425705 h 1591783"/>
              <a:gd name="connsiteX5" fmla="*/ 127801 w 1743144"/>
              <a:gd name="connsiteY5" fmla="*/ 428349 h 1591783"/>
              <a:gd name="connsiteX6" fmla="*/ 281602 w 1743144"/>
              <a:gd name="connsiteY6" fmla="*/ 451265 h 1591783"/>
              <a:gd name="connsiteX7" fmla="*/ 505913 w 1743144"/>
              <a:gd name="connsiteY7" fmla="*/ 540725 h 1591783"/>
              <a:gd name="connsiteX8" fmla="*/ 632391 w 1743144"/>
              <a:gd name="connsiteY8" fmla="*/ 682627 h 1591783"/>
              <a:gd name="connsiteX9" fmla="*/ 662137 w 1743144"/>
              <a:gd name="connsiteY9" fmla="*/ 800512 h 1591783"/>
              <a:gd name="connsiteX10" fmla="*/ 637238 w 1743144"/>
              <a:gd name="connsiteY10" fmla="*/ 991551 h 1591783"/>
              <a:gd name="connsiteX11" fmla="*/ 636137 w 1743144"/>
              <a:gd name="connsiteY11" fmla="*/ 993534 h 1591783"/>
              <a:gd name="connsiteX12" fmla="*/ 635035 w 1743144"/>
              <a:gd name="connsiteY12" fmla="*/ 988686 h 1591783"/>
              <a:gd name="connsiteX13" fmla="*/ 608153 w 1743144"/>
              <a:gd name="connsiteY13" fmla="*/ 802936 h 1591783"/>
              <a:gd name="connsiteX14" fmla="*/ 493574 w 1743144"/>
              <a:gd name="connsiteY14" fmla="*/ 619829 h 1591783"/>
              <a:gd name="connsiteX15" fmla="*/ 283365 w 1743144"/>
              <a:gd name="connsiteY15" fmla="*/ 486741 h 1591783"/>
              <a:gd name="connsiteX16" fmla="*/ 69189 w 1743144"/>
              <a:gd name="connsiteY16" fmla="*/ 429671 h 1591783"/>
              <a:gd name="connsiteX17" fmla="*/ 37019 w 1743144"/>
              <a:gd name="connsiteY17" fmla="*/ 425705 h 1591783"/>
              <a:gd name="connsiteX18" fmla="*/ 1696875 w 1743144"/>
              <a:gd name="connsiteY18" fmla="*/ 3305 h 1591783"/>
              <a:gd name="connsiteX19" fmla="*/ 1704146 w 1743144"/>
              <a:gd name="connsiteY19" fmla="*/ 7712 h 1591783"/>
              <a:gd name="connsiteX20" fmla="*/ 1736537 w 1743144"/>
              <a:gd name="connsiteY20" fmla="*/ 161953 h 1591783"/>
              <a:gd name="connsiteX21" fmla="*/ 1742707 w 1743144"/>
              <a:gd name="connsiteY21" fmla="*/ 280058 h 1591783"/>
              <a:gd name="connsiteX22" fmla="*/ 1623060 w 1743144"/>
              <a:gd name="connsiteY22" fmla="*/ 606388 h 1591783"/>
              <a:gd name="connsiteX23" fmla="*/ 1461106 w 1743144"/>
              <a:gd name="connsiteY23" fmla="*/ 741019 h 1591783"/>
              <a:gd name="connsiteX24" fmla="*/ 1205947 w 1743144"/>
              <a:gd name="connsiteY24" fmla="*/ 844361 h 1591783"/>
              <a:gd name="connsiteX25" fmla="*/ 1014468 w 1743144"/>
              <a:gd name="connsiteY25" fmla="*/ 881599 h 1591783"/>
              <a:gd name="connsiteX26" fmla="*/ 1010263 w 1743144"/>
              <a:gd name="connsiteY26" fmla="*/ 882029 h 1591783"/>
              <a:gd name="connsiteX27" fmla="*/ 1215639 w 1743144"/>
              <a:gd name="connsiteY27" fmla="*/ 649664 h 1591783"/>
              <a:gd name="connsiteX28" fmla="*/ 1215542 w 1743144"/>
              <a:gd name="connsiteY28" fmla="*/ 649575 h 1591783"/>
              <a:gd name="connsiteX29" fmla="*/ 1245601 w 1743144"/>
              <a:gd name="connsiteY29" fmla="*/ 643787 h 1591783"/>
              <a:gd name="connsiteX30" fmla="*/ 1322523 w 1743144"/>
              <a:gd name="connsiteY30" fmla="*/ 623748 h 1591783"/>
              <a:gd name="connsiteX31" fmla="*/ 1530977 w 1743144"/>
              <a:gd name="connsiteY31" fmla="*/ 377745 h 1591783"/>
              <a:gd name="connsiteX32" fmla="*/ 1529515 w 1743144"/>
              <a:gd name="connsiteY32" fmla="*/ 364572 h 1591783"/>
              <a:gd name="connsiteX33" fmla="*/ 1522587 w 1743144"/>
              <a:gd name="connsiteY33" fmla="*/ 361663 h 1591783"/>
              <a:gd name="connsiteX34" fmla="*/ 1516621 w 1743144"/>
              <a:gd name="connsiteY34" fmla="*/ 364068 h 1591783"/>
              <a:gd name="connsiteX35" fmla="*/ 1367081 w 1743144"/>
              <a:gd name="connsiteY35" fmla="*/ 526613 h 1591783"/>
              <a:gd name="connsiteX36" fmla="*/ 1353107 w 1743144"/>
              <a:gd name="connsiteY36" fmla="*/ 526232 h 1591783"/>
              <a:gd name="connsiteX37" fmla="*/ 1351565 w 1743144"/>
              <a:gd name="connsiteY37" fmla="*/ 512338 h 1591783"/>
              <a:gd name="connsiteX38" fmla="*/ 1501116 w 1743144"/>
              <a:gd name="connsiteY38" fmla="*/ 349781 h 1591783"/>
              <a:gd name="connsiteX39" fmla="*/ 1503010 w 1743144"/>
              <a:gd name="connsiteY39" fmla="*/ 343653 h 1591783"/>
              <a:gd name="connsiteX40" fmla="*/ 1499535 w 1743144"/>
              <a:gd name="connsiteY40" fmla="*/ 336991 h 1591783"/>
              <a:gd name="connsiteX41" fmla="*/ 1492608 w 1743144"/>
              <a:gd name="connsiteY41" fmla="*/ 334083 h 1591783"/>
              <a:gd name="connsiteX42" fmla="*/ 1487444 w 1743144"/>
              <a:gd name="connsiteY42" fmla="*/ 336163 h 1591783"/>
              <a:gd name="connsiteX43" fmla="*/ 1335962 w 1743144"/>
              <a:gd name="connsiteY43" fmla="*/ 500819 h 1591783"/>
              <a:gd name="connsiteX44" fmla="*/ 1321988 w 1743144"/>
              <a:gd name="connsiteY44" fmla="*/ 500439 h 1591783"/>
              <a:gd name="connsiteX45" fmla="*/ 1320446 w 1743144"/>
              <a:gd name="connsiteY45" fmla="*/ 486545 h 1591783"/>
              <a:gd name="connsiteX46" fmla="*/ 1472154 w 1743144"/>
              <a:gd name="connsiteY46" fmla="*/ 321643 h 1591783"/>
              <a:gd name="connsiteX47" fmla="*/ 1473690 w 1743144"/>
              <a:gd name="connsiteY47" fmla="*/ 316677 h 1591783"/>
              <a:gd name="connsiteX48" fmla="*/ 1470213 w 1743144"/>
              <a:gd name="connsiteY48" fmla="*/ 310016 h 1591783"/>
              <a:gd name="connsiteX49" fmla="*/ 1463286 w 1743144"/>
              <a:gd name="connsiteY49" fmla="*/ 307107 h 1591783"/>
              <a:gd name="connsiteX50" fmla="*/ 1456994 w 1743144"/>
              <a:gd name="connsiteY50" fmla="*/ 309643 h 1591783"/>
              <a:gd name="connsiteX51" fmla="*/ 1306194 w 1743144"/>
              <a:gd name="connsiteY51" fmla="*/ 473557 h 1591783"/>
              <a:gd name="connsiteX52" fmla="*/ 1292221 w 1743144"/>
              <a:gd name="connsiteY52" fmla="*/ 473176 h 1591783"/>
              <a:gd name="connsiteX53" fmla="*/ 1290678 w 1743144"/>
              <a:gd name="connsiteY53" fmla="*/ 459283 h 1591783"/>
              <a:gd name="connsiteX54" fmla="*/ 1441919 w 1743144"/>
              <a:gd name="connsiteY54" fmla="*/ 294890 h 1591783"/>
              <a:gd name="connsiteX55" fmla="*/ 1443710 w 1743144"/>
              <a:gd name="connsiteY55" fmla="*/ 289097 h 1591783"/>
              <a:gd name="connsiteX56" fmla="*/ 1440235 w 1743144"/>
              <a:gd name="connsiteY56" fmla="*/ 282435 h 1591783"/>
              <a:gd name="connsiteX57" fmla="*/ 1433307 w 1743144"/>
              <a:gd name="connsiteY57" fmla="*/ 279527 h 1591783"/>
              <a:gd name="connsiteX58" fmla="*/ 1426985 w 1743144"/>
              <a:gd name="connsiteY58" fmla="*/ 282074 h 1591783"/>
              <a:gd name="connsiteX59" fmla="*/ 1197581 w 1743144"/>
              <a:gd name="connsiteY59" fmla="*/ 508803 h 1591783"/>
              <a:gd name="connsiteX60" fmla="*/ 1184067 w 1743144"/>
              <a:gd name="connsiteY60" fmla="*/ 586879 h 1591783"/>
              <a:gd name="connsiteX61" fmla="*/ 1180745 w 1743144"/>
              <a:gd name="connsiteY61" fmla="*/ 617561 h 1591783"/>
              <a:gd name="connsiteX62" fmla="*/ 1180649 w 1743144"/>
              <a:gd name="connsiteY62" fmla="*/ 617473 h 1591783"/>
              <a:gd name="connsiteX63" fmla="*/ 898177 w 1743144"/>
              <a:gd name="connsiteY63" fmla="*/ 912490 h 1591783"/>
              <a:gd name="connsiteX64" fmla="*/ 909866 w 1743144"/>
              <a:gd name="connsiteY64" fmla="*/ 912490 h 1591783"/>
              <a:gd name="connsiteX65" fmla="*/ 815717 w 1743144"/>
              <a:gd name="connsiteY65" fmla="*/ 1221150 h 1591783"/>
              <a:gd name="connsiteX66" fmla="*/ 772749 w 1743144"/>
              <a:gd name="connsiteY66" fmla="*/ 1402935 h 1591783"/>
              <a:gd name="connsiteX67" fmla="*/ 758427 w 1743144"/>
              <a:gd name="connsiteY67" fmla="*/ 1535803 h 1591783"/>
              <a:gd name="connsiteX68" fmla="*/ 761953 w 1743144"/>
              <a:gd name="connsiteY68" fmla="*/ 1561363 h 1591783"/>
              <a:gd name="connsiteX69" fmla="*/ 759969 w 1743144"/>
              <a:gd name="connsiteY69" fmla="*/ 1567753 h 1591783"/>
              <a:gd name="connsiteX70" fmla="*/ 692324 w 1743144"/>
              <a:gd name="connsiteY70" fmla="*/ 1591770 h 1591783"/>
              <a:gd name="connsiteX71" fmla="*/ 635695 w 1743144"/>
              <a:gd name="connsiteY71" fmla="*/ 1562244 h 1591783"/>
              <a:gd name="connsiteX72" fmla="*/ 633271 w 1743144"/>
              <a:gd name="connsiteY72" fmla="*/ 1558939 h 1591783"/>
              <a:gd name="connsiteX73" fmla="*/ 629525 w 1743144"/>
              <a:gd name="connsiteY73" fmla="*/ 1512887 h 1591783"/>
              <a:gd name="connsiteX74" fmla="*/ 658831 w 1743144"/>
              <a:gd name="connsiteY74" fmla="*/ 1446343 h 1591783"/>
              <a:gd name="connsiteX75" fmla="*/ 659712 w 1743144"/>
              <a:gd name="connsiteY75" fmla="*/ 1423427 h 1591783"/>
              <a:gd name="connsiteX76" fmla="*/ 634373 w 1743144"/>
              <a:gd name="connsiteY76" fmla="*/ 1289898 h 1591783"/>
              <a:gd name="connsiteX77" fmla="*/ 557032 w 1743144"/>
              <a:gd name="connsiteY77" fmla="*/ 1029230 h 1591783"/>
              <a:gd name="connsiteX78" fmla="*/ 551094 w 1743144"/>
              <a:gd name="connsiteY78" fmla="*/ 1024479 h 1591783"/>
              <a:gd name="connsiteX79" fmla="*/ 557318 w 1743144"/>
              <a:gd name="connsiteY79" fmla="*/ 1023175 h 1591783"/>
              <a:gd name="connsiteX80" fmla="*/ 476657 w 1743144"/>
              <a:gd name="connsiteY80" fmla="*/ 919341 h 1591783"/>
              <a:gd name="connsiteX81" fmla="*/ 439004 w 1743144"/>
              <a:gd name="connsiteY81" fmla="*/ 947253 h 1591783"/>
              <a:gd name="connsiteX82" fmla="*/ 486253 w 1743144"/>
              <a:gd name="connsiteY82" fmla="*/ 1014092 h 1591783"/>
              <a:gd name="connsiteX83" fmla="*/ 428350 w 1743144"/>
              <a:gd name="connsiteY83" fmla="*/ 1006535 h 1591783"/>
              <a:gd name="connsiteX84" fmla="*/ 195666 w 1743144"/>
              <a:gd name="connsiteY84" fmla="*/ 925448 h 1591783"/>
              <a:gd name="connsiteX85" fmla="*/ 45832 w 1743144"/>
              <a:gd name="connsiteY85" fmla="*/ 781562 h 1591783"/>
              <a:gd name="connsiteX86" fmla="*/ 2424 w 1743144"/>
              <a:gd name="connsiteY86" fmla="*/ 644508 h 1591783"/>
              <a:gd name="connsiteX87" fmla="*/ 0 w 1743144"/>
              <a:gd name="connsiteY87" fmla="*/ 623796 h 1591783"/>
              <a:gd name="connsiteX88" fmla="*/ 221 w 1743144"/>
              <a:gd name="connsiteY88" fmla="*/ 572014 h 1591783"/>
              <a:gd name="connsiteX89" fmla="*/ 4187 w 1743144"/>
              <a:gd name="connsiteY89" fmla="*/ 535658 h 1591783"/>
              <a:gd name="connsiteX90" fmla="*/ 26221 w 1743144"/>
              <a:gd name="connsiteY90" fmla="*/ 429892 h 1591783"/>
              <a:gd name="connsiteX91" fmla="*/ 33492 w 1743144"/>
              <a:gd name="connsiteY91" fmla="*/ 426367 h 1591783"/>
              <a:gd name="connsiteX92" fmla="*/ 147191 w 1743144"/>
              <a:gd name="connsiteY92" fmla="*/ 449944 h 1591783"/>
              <a:gd name="connsiteX93" fmla="*/ 329856 w 1743144"/>
              <a:gd name="connsiteY93" fmla="*/ 521556 h 1591783"/>
              <a:gd name="connsiteX94" fmla="*/ 525302 w 1743144"/>
              <a:gd name="connsiteY94" fmla="*/ 684611 h 1591783"/>
              <a:gd name="connsiteX95" fmla="*/ 603525 w 1743144"/>
              <a:gd name="connsiteY95" fmla="*/ 867938 h 1591783"/>
              <a:gd name="connsiteX96" fmla="*/ 613660 w 1743144"/>
              <a:gd name="connsiteY96" fmla="*/ 1018433 h 1591783"/>
              <a:gd name="connsiteX97" fmla="*/ 621813 w 1743144"/>
              <a:gd name="connsiteY97" fmla="*/ 1079689 h 1591783"/>
              <a:gd name="connsiteX98" fmla="*/ 692764 w 1743144"/>
              <a:gd name="connsiteY98" fmla="*/ 1308627 h 1591783"/>
              <a:gd name="connsiteX99" fmla="*/ 702680 w 1743144"/>
              <a:gd name="connsiteY99" fmla="*/ 1333967 h 1591783"/>
              <a:gd name="connsiteX100" fmla="*/ 703341 w 1743144"/>
              <a:gd name="connsiteY100" fmla="*/ 1335069 h 1591783"/>
              <a:gd name="connsiteX101" fmla="*/ 705985 w 1743144"/>
              <a:gd name="connsiteY101" fmla="*/ 1331763 h 1591783"/>
              <a:gd name="connsiteX102" fmla="*/ 804038 w 1743144"/>
              <a:gd name="connsiteY102" fmla="*/ 1034298 h 1591783"/>
              <a:gd name="connsiteX103" fmla="*/ 828937 w 1743144"/>
              <a:gd name="connsiteY103" fmla="*/ 897244 h 1591783"/>
              <a:gd name="connsiteX104" fmla="*/ 829378 w 1743144"/>
              <a:gd name="connsiteY104" fmla="*/ 886447 h 1591783"/>
              <a:gd name="connsiteX105" fmla="*/ 833565 w 1743144"/>
              <a:gd name="connsiteY105" fmla="*/ 741019 h 1591783"/>
              <a:gd name="connsiteX106" fmla="*/ 918177 w 1743144"/>
              <a:gd name="connsiteY106" fmla="*/ 453028 h 1591783"/>
              <a:gd name="connsiteX107" fmla="*/ 1024824 w 1743144"/>
              <a:gd name="connsiteY107" fmla="*/ 314211 h 1591783"/>
              <a:gd name="connsiteX108" fmla="*/ 1305102 w 1743144"/>
              <a:gd name="connsiteY108" fmla="*/ 118765 h 1591783"/>
              <a:gd name="connsiteX109" fmla="*/ 1594415 w 1743144"/>
              <a:gd name="connsiteY109" fmla="*/ 21373 h 1591783"/>
              <a:gd name="connsiteX110" fmla="*/ 1696875 w 1743144"/>
              <a:gd name="connsiteY110" fmla="*/ 3305 h 1591783"/>
              <a:gd name="connsiteX111" fmla="*/ 1642231 w 1743144"/>
              <a:gd name="connsiteY111" fmla="*/ 0 h 1591783"/>
              <a:gd name="connsiteX112" fmla="*/ 1700842 w 1743144"/>
              <a:gd name="connsiteY112" fmla="*/ 220 h 1591783"/>
              <a:gd name="connsiteX113" fmla="*/ 1671977 w 1743144"/>
              <a:gd name="connsiteY113" fmla="*/ 3746 h 1591783"/>
              <a:gd name="connsiteX114" fmla="*/ 1458243 w 1743144"/>
              <a:gd name="connsiteY114" fmla="*/ 46272 h 1591783"/>
              <a:gd name="connsiteX115" fmla="*/ 1166506 w 1743144"/>
              <a:gd name="connsiteY115" fmla="*/ 169445 h 1591783"/>
              <a:gd name="connsiteX116" fmla="*/ 929415 w 1743144"/>
              <a:gd name="connsiteY116" fmla="*/ 380095 h 1591783"/>
              <a:gd name="connsiteX117" fmla="*/ 823870 w 1743144"/>
              <a:gd name="connsiteY117" fmla="*/ 611677 h 1591783"/>
              <a:gd name="connsiteX118" fmla="*/ 797649 w 1743144"/>
              <a:gd name="connsiteY118" fmla="*/ 824531 h 1591783"/>
              <a:gd name="connsiteX119" fmla="*/ 796767 w 1743144"/>
              <a:gd name="connsiteY119" fmla="*/ 849650 h 1591783"/>
              <a:gd name="connsiteX120" fmla="*/ 781123 w 1743144"/>
              <a:gd name="connsiteY120" fmla="*/ 797208 h 1591783"/>
              <a:gd name="connsiteX121" fmla="*/ 756004 w 1743144"/>
              <a:gd name="connsiteY121" fmla="*/ 572235 h 1591783"/>
              <a:gd name="connsiteX122" fmla="*/ 866837 w 1743144"/>
              <a:gd name="connsiteY122" fmla="*/ 280719 h 1591783"/>
              <a:gd name="connsiteX123" fmla="*/ 1025265 w 1743144"/>
              <a:gd name="connsiteY123" fmla="*/ 150275 h 1591783"/>
              <a:gd name="connsiteX124" fmla="*/ 1262797 w 1743144"/>
              <a:gd name="connsiteY124" fmla="*/ 54425 h 1591783"/>
              <a:gd name="connsiteX125" fmla="*/ 1446565 w 1743144"/>
              <a:gd name="connsiteY125" fmla="*/ 17407 h 1591783"/>
              <a:gd name="connsiteX126" fmla="*/ 1636942 w 1743144"/>
              <a:gd name="connsiteY126" fmla="*/ 1101 h 1591783"/>
              <a:gd name="connsiteX127" fmla="*/ 1642231 w 1743144"/>
              <a:gd name="connsiteY127" fmla="*/ 0 h 15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743144" h="1591783">
                <a:moveTo>
                  <a:pt x="167979" y="499860"/>
                </a:moveTo>
                <a:cubicBezTo>
                  <a:pt x="105998" y="549138"/>
                  <a:pt x="250886" y="802935"/>
                  <a:pt x="394731" y="977535"/>
                </a:cubicBezTo>
                <a:cubicBezTo>
                  <a:pt x="421256" y="962538"/>
                  <a:pt x="450157" y="937782"/>
                  <a:pt x="476319" y="919055"/>
                </a:cubicBezTo>
                <a:cubicBezTo>
                  <a:pt x="365680" y="761158"/>
                  <a:pt x="174104" y="497319"/>
                  <a:pt x="167979" y="499860"/>
                </a:cubicBezTo>
                <a:close/>
                <a:moveTo>
                  <a:pt x="37019" y="425705"/>
                </a:moveTo>
                <a:cubicBezTo>
                  <a:pt x="67206" y="424603"/>
                  <a:pt x="97614" y="425705"/>
                  <a:pt x="127801" y="428349"/>
                </a:cubicBezTo>
                <a:cubicBezTo>
                  <a:pt x="179582" y="432536"/>
                  <a:pt x="230923" y="439807"/>
                  <a:pt x="281602" y="451265"/>
                </a:cubicBezTo>
                <a:cubicBezTo>
                  <a:pt x="361146" y="469113"/>
                  <a:pt x="437386" y="495334"/>
                  <a:pt x="505913" y="540725"/>
                </a:cubicBezTo>
                <a:cubicBezTo>
                  <a:pt x="560558" y="576862"/>
                  <a:pt x="604407" y="622693"/>
                  <a:pt x="632391" y="682627"/>
                </a:cubicBezTo>
                <a:cubicBezTo>
                  <a:pt x="649798" y="720086"/>
                  <a:pt x="659053" y="759528"/>
                  <a:pt x="662137" y="800512"/>
                </a:cubicBezTo>
                <a:cubicBezTo>
                  <a:pt x="666764" y="865954"/>
                  <a:pt x="655527" y="929193"/>
                  <a:pt x="637238" y="991551"/>
                </a:cubicBezTo>
                <a:cubicBezTo>
                  <a:pt x="637018" y="992212"/>
                  <a:pt x="636577" y="992653"/>
                  <a:pt x="636137" y="993534"/>
                </a:cubicBezTo>
                <a:cubicBezTo>
                  <a:pt x="634374" y="992212"/>
                  <a:pt x="635035" y="990229"/>
                  <a:pt x="635035" y="988686"/>
                </a:cubicBezTo>
                <a:cubicBezTo>
                  <a:pt x="633933" y="925668"/>
                  <a:pt x="626882" y="863531"/>
                  <a:pt x="608153" y="802936"/>
                </a:cubicBezTo>
                <a:cubicBezTo>
                  <a:pt x="586339" y="731764"/>
                  <a:pt x="546897" y="671390"/>
                  <a:pt x="493574" y="619829"/>
                </a:cubicBezTo>
                <a:cubicBezTo>
                  <a:pt x="432538" y="560997"/>
                  <a:pt x="361587" y="518470"/>
                  <a:pt x="283365" y="486741"/>
                </a:cubicBezTo>
                <a:cubicBezTo>
                  <a:pt x="214397" y="458757"/>
                  <a:pt x="142785" y="440468"/>
                  <a:pt x="69189" y="429671"/>
                </a:cubicBezTo>
                <a:cubicBezTo>
                  <a:pt x="58613" y="427909"/>
                  <a:pt x="47816" y="426807"/>
                  <a:pt x="37019" y="425705"/>
                </a:cubicBezTo>
                <a:close/>
                <a:moveTo>
                  <a:pt x="1696875" y="3305"/>
                </a:moveTo>
                <a:cubicBezTo>
                  <a:pt x="1700842" y="2864"/>
                  <a:pt x="1702825" y="3305"/>
                  <a:pt x="1704146" y="7712"/>
                </a:cubicBezTo>
                <a:cubicBezTo>
                  <a:pt x="1718690" y="58391"/>
                  <a:pt x="1729927" y="109511"/>
                  <a:pt x="1736537" y="161953"/>
                </a:cubicBezTo>
                <a:cubicBezTo>
                  <a:pt x="1741605" y="201174"/>
                  <a:pt x="1744249" y="240616"/>
                  <a:pt x="1742707" y="280058"/>
                </a:cubicBezTo>
                <a:cubicBezTo>
                  <a:pt x="1738520" y="401908"/>
                  <a:pt x="1702164" y="512081"/>
                  <a:pt x="1623060" y="606388"/>
                </a:cubicBezTo>
                <a:cubicBezTo>
                  <a:pt x="1577228" y="661034"/>
                  <a:pt x="1522362" y="704883"/>
                  <a:pt x="1461106" y="741019"/>
                </a:cubicBezTo>
                <a:cubicBezTo>
                  <a:pt x="1381341" y="788173"/>
                  <a:pt x="1295407" y="820564"/>
                  <a:pt x="1205947" y="844361"/>
                </a:cubicBezTo>
                <a:cubicBezTo>
                  <a:pt x="1142929" y="861107"/>
                  <a:pt x="1079249" y="873226"/>
                  <a:pt x="1014468" y="881599"/>
                </a:cubicBezTo>
                <a:lnTo>
                  <a:pt x="1010263" y="882029"/>
                </a:lnTo>
                <a:lnTo>
                  <a:pt x="1215639" y="649664"/>
                </a:lnTo>
                <a:lnTo>
                  <a:pt x="1215542" y="649575"/>
                </a:lnTo>
                <a:lnTo>
                  <a:pt x="1245601" y="643787"/>
                </a:lnTo>
                <a:cubicBezTo>
                  <a:pt x="1277870" y="638444"/>
                  <a:pt x="1313451" y="633770"/>
                  <a:pt x="1322523" y="623748"/>
                </a:cubicBezTo>
                <a:lnTo>
                  <a:pt x="1530977" y="377745"/>
                </a:lnTo>
                <a:cubicBezTo>
                  <a:pt x="1534232" y="374207"/>
                  <a:pt x="1533577" y="368309"/>
                  <a:pt x="1529515" y="364572"/>
                </a:cubicBezTo>
                <a:cubicBezTo>
                  <a:pt x="1527483" y="362703"/>
                  <a:pt x="1524985" y="361728"/>
                  <a:pt x="1522587" y="361663"/>
                </a:cubicBezTo>
                <a:lnTo>
                  <a:pt x="1516621" y="364068"/>
                </a:lnTo>
                <a:lnTo>
                  <a:pt x="1367081" y="526613"/>
                </a:lnTo>
                <a:cubicBezTo>
                  <a:pt x="1363648" y="530344"/>
                  <a:pt x="1357392" y="530174"/>
                  <a:pt x="1353107" y="526232"/>
                </a:cubicBezTo>
                <a:cubicBezTo>
                  <a:pt x="1348822" y="522291"/>
                  <a:pt x="1348132" y="516070"/>
                  <a:pt x="1351565" y="512338"/>
                </a:cubicBezTo>
                <a:cubicBezTo>
                  <a:pt x="1401415" y="458153"/>
                  <a:pt x="1451265" y="403967"/>
                  <a:pt x="1501116" y="349781"/>
                </a:cubicBezTo>
                <a:lnTo>
                  <a:pt x="1503010" y="343653"/>
                </a:lnTo>
                <a:cubicBezTo>
                  <a:pt x="1502746" y="341269"/>
                  <a:pt x="1501567" y="338860"/>
                  <a:pt x="1499535" y="336991"/>
                </a:cubicBezTo>
                <a:cubicBezTo>
                  <a:pt x="1497504" y="335123"/>
                  <a:pt x="1495005" y="334148"/>
                  <a:pt x="1492608" y="334083"/>
                </a:cubicBezTo>
                <a:lnTo>
                  <a:pt x="1487444" y="336163"/>
                </a:lnTo>
                <a:lnTo>
                  <a:pt x="1335962" y="500819"/>
                </a:lnTo>
                <a:cubicBezTo>
                  <a:pt x="1332529" y="504551"/>
                  <a:pt x="1326273" y="504380"/>
                  <a:pt x="1321988" y="500439"/>
                </a:cubicBezTo>
                <a:cubicBezTo>
                  <a:pt x="1317703" y="496497"/>
                  <a:pt x="1317013" y="490276"/>
                  <a:pt x="1320446" y="486545"/>
                </a:cubicBezTo>
                <a:cubicBezTo>
                  <a:pt x="1371015" y="431578"/>
                  <a:pt x="1421585" y="376610"/>
                  <a:pt x="1472154" y="321643"/>
                </a:cubicBezTo>
                <a:lnTo>
                  <a:pt x="1473690" y="316677"/>
                </a:lnTo>
                <a:cubicBezTo>
                  <a:pt x="1473424" y="314294"/>
                  <a:pt x="1472245" y="311885"/>
                  <a:pt x="1470213" y="310016"/>
                </a:cubicBezTo>
                <a:cubicBezTo>
                  <a:pt x="1468182" y="308147"/>
                  <a:pt x="1465684" y="307173"/>
                  <a:pt x="1463286" y="307107"/>
                </a:cubicBezTo>
                <a:lnTo>
                  <a:pt x="1456994" y="309643"/>
                </a:lnTo>
                <a:lnTo>
                  <a:pt x="1306194" y="473557"/>
                </a:lnTo>
                <a:cubicBezTo>
                  <a:pt x="1302762" y="477289"/>
                  <a:pt x="1296506" y="477119"/>
                  <a:pt x="1292221" y="473176"/>
                </a:cubicBezTo>
                <a:cubicBezTo>
                  <a:pt x="1287936" y="469235"/>
                  <a:pt x="1287246" y="463014"/>
                  <a:pt x="1290678" y="459283"/>
                </a:cubicBezTo>
                <a:cubicBezTo>
                  <a:pt x="1341092" y="404485"/>
                  <a:pt x="1391506" y="349688"/>
                  <a:pt x="1441919" y="294890"/>
                </a:cubicBezTo>
                <a:lnTo>
                  <a:pt x="1443710" y="289097"/>
                </a:lnTo>
                <a:cubicBezTo>
                  <a:pt x="1443445" y="286713"/>
                  <a:pt x="1442266" y="284305"/>
                  <a:pt x="1440235" y="282435"/>
                </a:cubicBezTo>
                <a:cubicBezTo>
                  <a:pt x="1438204" y="280566"/>
                  <a:pt x="1435704" y="279592"/>
                  <a:pt x="1433307" y="279527"/>
                </a:cubicBezTo>
                <a:cubicBezTo>
                  <a:pt x="1430909" y="279461"/>
                  <a:pt x="1428613" y="280305"/>
                  <a:pt x="1426985" y="282074"/>
                </a:cubicBezTo>
                <a:lnTo>
                  <a:pt x="1197581" y="508803"/>
                </a:lnTo>
                <a:cubicBezTo>
                  <a:pt x="1188646" y="517363"/>
                  <a:pt x="1186800" y="553868"/>
                  <a:pt x="1184067" y="586879"/>
                </a:cubicBezTo>
                <a:lnTo>
                  <a:pt x="1180745" y="617561"/>
                </a:lnTo>
                <a:lnTo>
                  <a:pt x="1180649" y="617473"/>
                </a:lnTo>
                <a:lnTo>
                  <a:pt x="898177" y="912490"/>
                </a:lnTo>
                <a:lnTo>
                  <a:pt x="909866" y="912490"/>
                </a:lnTo>
                <a:lnTo>
                  <a:pt x="815717" y="1221150"/>
                </a:lnTo>
                <a:cubicBezTo>
                  <a:pt x="799411" y="1281304"/>
                  <a:pt x="784207" y="1341679"/>
                  <a:pt x="772749" y="1402935"/>
                </a:cubicBezTo>
                <a:cubicBezTo>
                  <a:pt x="764596" y="1446784"/>
                  <a:pt x="757105" y="1490852"/>
                  <a:pt x="758427" y="1535803"/>
                </a:cubicBezTo>
                <a:cubicBezTo>
                  <a:pt x="758647" y="1544396"/>
                  <a:pt x="759749" y="1552990"/>
                  <a:pt x="761953" y="1561363"/>
                </a:cubicBezTo>
                <a:cubicBezTo>
                  <a:pt x="762613" y="1564007"/>
                  <a:pt x="762613" y="1565990"/>
                  <a:pt x="759969" y="1567753"/>
                </a:cubicBezTo>
                <a:cubicBezTo>
                  <a:pt x="739257" y="1581194"/>
                  <a:pt x="717443" y="1591329"/>
                  <a:pt x="692324" y="1591770"/>
                </a:cubicBezTo>
                <a:cubicBezTo>
                  <a:pt x="668086" y="1592211"/>
                  <a:pt x="649576" y="1581414"/>
                  <a:pt x="635695" y="1562244"/>
                </a:cubicBezTo>
                <a:cubicBezTo>
                  <a:pt x="634813" y="1561142"/>
                  <a:pt x="634152" y="1560041"/>
                  <a:pt x="633271" y="1558939"/>
                </a:cubicBezTo>
                <a:cubicBezTo>
                  <a:pt x="618948" y="1537345"/>
                  <a:pt x="618948" y="1536243"/>
                  <a:pt x="629525" y="1512887"/>
                </a:cubicBezTo>
                <a:cubicBezTo>
                  <a:pt x="639441" y="1490852"/>
                  <a:pt x="648915" y="1468377"/>
                  <a:pt x="658831" y="1446343"/>
                </a:cubicBezTo>
                <a:cubicBezTo>
                  <a:pt x="662136" y="1438851"/>
                  <a:pt x="660373" y="1431139"/>
                  <a:pt x="659712" y="1423427"/>
                </a:cubicBezTo>
                <a:cubicBezTo>
                  <a:pt x="655085" y="1378256"/>
                  <a:pt x="645390" y="1333967"/>
                  <a:pt x="634373" y="1289898"/>
                </a:cubicBezTo>
                <a:cubicBezTo>
                  <a:pt x="612338" y="1201981"/>
                  <a:pt x="585677" y="1115385"/>
                  <a:pt x="557032" y="1029230"/>
                </a:cubicBezTo>
                <a:lnTo>
                  <a:pt x="551094" y="1024479"/>
                </a:lnTo>
                <a:lnTo>
                  <a:pt x="557318" y="1023175"/>
                </a:lnTo>
                <a:lnTo>
                  <a:pt x="476657" y="919341"/>
                </a:lnTo>
                <a:lnTo>
                  <a:pt x="439004" y="947253"/>
                </a:lnTo>
                <a:lnTo>
                  <a:pt x="486253" y="1014092"/>
                </a:lnTo>
                <a:lnTo>
                  <a:pt x="428350" y="1006535"/>
                </a:lnTo>
                <a:cubicBezTo>
                  <a:pt x="346823" y="990890"/>
                  <a:pt x="268160" y="966873"/>
                  <a:pt x="195666" y="925448"/>
                </a:cubicBezTo>
                <a:cubicBezTo>
                  <a:pt x="133749" y="889972"/>
                  <a:pt x="81528" y="844361"/>
                  <a:pt x="45832" y="781562"/>
                </a:cubicBezTo>
                <a:cubicBezTo>
                  <a:pt x="21594" y="739036"/>
                  <a:pt x="7712" y="693204"/>
                  <a:pt x="2424" y="644508"/>
                </a:cubicBezTo>
                <a:cubicBezTo>
                  <a:pt x="1763" y="637677"/>
                  <a:pt x="2204" y="630406"/>
                  <a:pt x="0" y="623796"/>
                </a:cubicBezTo>
                <a:cubicBezTo>
                  <a:pt x="221" y="606609"/>
                  <a:pt x="221" y="589422"/>
                  <a:pt x="221" y="572014"/>
                </a:cubicBezTo>
                <a:cubicBezTo>
                  <a:pt x="1543" y="559896"/>
                  <a:pt x="2864" y="547777"/>
                  <a:pt x="4187" y="535658"/>
                </a:cubicBezTo>
                <a:cubicBezTo>
                  <a:pt x="8593" y="499742"/>
                  <a:pt x="16306" y="464707"/>
                  <a:pt x="26221" y="429892"/>
                </a:cubicBezTo>
                <a:cubicBezTo>
                  <a:pt x="27543" y="425265"/>
                  <a:pt x="30408" y="425926"/>
                  <a:pt x="33492" y="426367"/>
                </a:cubicBezTo>
                <a:cubicBezTo>
                  <a:pt x="71833" y="432096"/>
                  <a:pt x="109732" y="439808"/>
                  <a:pt x="147191" y="449944"/>
                </a:cubicBezTo>
                <a:cubicBezTo>
                  <a:pt x="210650" y="467351"/>
                  <a:pt x="271685" y="490487"/>
                  <a:pt x="329856" y="521556"/>
                </a:cubicBezTo>
                <a:cubicBezTo>
                  <a:pt x="406096" y="562540"/>
                  <a:pt x="472639" y="615202"/>
                  <a:pt x="525302" y="684611"/>
                </a:cubicBezTo>
                <a:cubicBezTo>
                  <a:pt x="566727" y="739256"/>
                  <a:pt x="591626" y="800953"/>
                  <a:pt x="603525" y="867938"/>
                </a:cubicBezTo>
                <a:cubicBezTo>
                  <a:pt x="612338" y="917736"/>
                  <a:pt x="614762" y="967754"/>
                  <a:pt x="613660" y="1018433"/>
                </a:cubicBezTo>
                <a:cubicBezTo>
                  <a:pt x="613220" y="1039146"/>
                  <a:pt x="617847" y="1059417"/>
                  <a:pt x="621813" y="1079689"/>
                </a:cubicBezTo>
                <a:cubicBezTo>
                  <a:pt x="637678" y="1158352"/>
                  <a:pt x="663899" y="1233930"/>
                  <a:pt x="692764" y="1308627"/>
                </a:cubicBezTo>
                <a:cubicBezTo>
                  <a:pt x="696069" y="1317000"/>
                  <a:pt x="699374" y="1325594"/>
                  <a:pt x="702680" y="1333967"/>
                </a:cubicBezTo>
                <a:cubicBezTo>
                  <a:pt x="702900" y="1334408"/>
                  <a:pt x="703120" y="1334848"/>
                  <a:pt x="703341" y="1335069"/>
                </a:cubicBezTo>
                <a:cubicBezTo>
                  <a:pt x="705544" y="1335069"/>
                  <a:pt x="705544" y="1333085"/>
                  <a:pt x="705985" y="1331763"/>
                </a:cubicBezTo>
                <a:cubicBezTo>
                  <a:pt x="743884" y="1234371"/>
                  <a:pt x="778699" y="1135877"/>
                  <a:pt x="804038" y="1034298"/>
                </a:cubicBezTo>
                <a:cubicBezTo>
                  <a:pt x="815276" y="989128"/>
                  <a:pt x="824310" y="943736"/>
                  <a:pt x="828937" y="897244"/>
                </a:cubicBezTo>
                <a:cubicBezTo>
                  <a:pt x="829378" y="893718"/>
                  <a:pt x="829378" y="889972"/>
                  <a:pt x="829378" y="886447"/>
                </a:cubicBezTo>
                <a:cubicBezTo>
                  <a:pt x="828717" y="837971"/>
                  <a:pt x="828937" y="789275"/>
                  <a:pt x="833565" y="741019"/>
                </a:cubicBezTo>
                <a:cubicBezTo>
                  <a:pt x="843039" y="639440"/>
                  <a:pt x="867057" y="542268"/>
                  <a:pt x="918177" y="453028"/>
                </a:cubicBezTo>
                <a:cubicBezTo>
                  <a:pt x="947483" y="401908"/>
                  <a:pt x="983839" y="356297"/>
                  <a:pt x="1024824" y="314211"/>
                </a:cubicBezTo>
                <a:cubicBezTo>
                  <a:pt x="1105690" y="230921"/>
                  <a:pt x="1200659" y="168122"/>
                  <a:pt x="1305102" y="118765"/>
                </a:cubicBezTo>
                <a:cubicBezTo>
                  <a:pt x="1397647" y="74917"/>
                  <a:pt x="1494599" y="43407"/>
                  <a:pt x="1594415" y="21373"/>
                </a:cubicBezTo>
                <a:cubicBezTo>
                  <a:pt x="1628348" y="13881"/>
                  <a:pt x="1662501" y="7932"/>
                  <a:pt x="1696875" y="3305"/>
                </a:cubicBezTo>
                <a:close/>
                <a:moveTo>
                  <a:pt x="1642231" y="0"/>
                </a:moveTo>
                <a:cubicBezTo>
                  <a:pt x="1661841" y="220"/>
                  <a:pt x="1681452" y="220"/>
                  <a:pt x="1700842" y="220"/>
                </a:cubicBezTo>
                <a:cubicBezTo>
                  <a:pt x="1691368" y="2644"/>
                  <a:pt x="1681673" y="2644"/>
                  <a:pt x="1671977" y="3746"/>
                </a:cubicBezTo>
                <a:cubicBezTo>
                  <a:pt x="1599484" y="12119"/>
                  <a:pt x="1528313" y="26662"/>
                  <a:pt x="1458243" y="46272"/>
                </a:cubicBezTo>
                <a:cubicBezTo>
                  <a:pt x="1355783" y="74917"/>
                  <a:pt x="1257729" y="114359"/>
                  <a:pt x="1166506" y="169445"/>
                </a:cubicBezTo>
                <a:cubicBezTo>
                  <a:pt x="1074402" y="224972"/>
                  <a:pt x="993976" y="293719"/>
                  <a:pt x="929415" y="380095"/>
                </a:cubicBezTo>
                <a:cubicBezTo>
                  <a:pt x="877634" y="449724"/>
                  <a:pt x="843921" y="527726"/>
                  <a:pt x="823870" y="611677"/>
                </a:cubicBezTo>
                <a:cubicBezTo>
                  <a:pt x="807124" y="681747"/>
                  <a:pt x="799632" y="752698"/>
                  <a:pt x="797649" y="824531"/>
                </a:cubicBezTo>
                <a:cubicBezTo>
                  <a:pt x="797428" y="832903"/>
                  <a:pt x="797649" y="841277"/>
                  <a:pt x="796767" y="849650"/>
                </a:cubicBezTo>
                <a:cubicBezTo>
                  <a:pt x="790157" y="832463"/>
                  <a:pt x="785530" y="814835"/>
                  <a:pt x="781123" y="797208"/>
                </a:cubicBezTo>
                <a:cubicBezTo>
                  <a:pt x="762394" y="723392"/>
                  <a:pt x="752258" y="648475"/>
                  <a:pt x="756004" y="572235"/>
                </a:cubicBezTo>
                <a:cubicBezTo>
                  <a:pt x="761512" y="463165"/>
                  <a:pt x="796327" y="365111"/>
                  <a:pt x="866837" y="280719"/>
                </a:cubicBezTo>
                <a:cubicBezTo>
                  <a:pt x="911567" y="227396"/>
                  <a:pt x="965331" y="185090"/>
                  <a:pt x="1025265" y="150275"/>
                </a:cubicBezTo>
                <a:cubicBezTo>
                  <a:pt x="1099962" y="106867"/>
                  <a:pt x="1179947" y="76900"/>
                  <a:pt x="1262797" y="54425"/>
                </a:cubicBezTo>
                <a:cubicBezTo>
                  <a:pt x="1323171" y="38120"/>
                  <a:pt x="1384648" y="26001"/>
                  <a:pt x="1446565" y="17407"/>
                </a:cubicBezTo>
                <a:cubicBezTo>
                  <a:pt x="1509803" y="8593"/>
                  <a:pt x="1573042" y="2864"/>
                  <a:pt x="1636942" y="1101"/>
                </a:cubicBezTo>
                <a:cubicBezTo>
                  <a:pt x="1638705" y="1101"/>
                  <a:pt x="1640689" y="1542"/>
                  <a:pt x="1642231" y="0"/>
                </a:cubicBezTo>
                <a:close/>
              </a:path>
            </a:pathLst>
          </a:custGeom>
          <a:solidFill>
            <a:schemeClr val="accent2"/>
          </a:solidFill>
          <a:ln w="5672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4195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="" xmlns:a16="http://schemas.microsoft.com/office/drawing/2014/main" id="{6AD94922-488B-4B59-9F8A-DBA6769E5BD2}"/>
              </a:ext>
            </a:extLst>
          </p:cNvPr>
          <p:cNvGrpSpPr/>
          <p:nvPr/>
        </p:nvGrpSpPr>
        <p:grpSpPr>
          <a:xfrm>
            <a:off x="3404171" y="1111427"/>
            <a:ext cx="2326014" cy="1908167"/>
            <a:chOff x="4538895" y="1481903"/>
            <a:chExt cx="3101352" cy="2544222"/>
          </a:xfrm>
          <a:solidFill>
            <a:schemeClr val="accent2"/>
          </a:solidFill>
        </p:grpSpPr>
        <p:grpSp>
          <p:nvGrpSpPr>
            <p:cNvPr id="3" name="Group 25">
              <a:extLst>
                <a:ext uri="{FF2B5EF4-FFF2-40B4-BE49-F238E27FC236}">
                  <a16:creationId xmlns="" xmlns:a16="http://schemas.microsoft.com/office/drawing/2014/main" id="{A36C65DA-8BD9-498B-83F5-B3FBAB0421F0}"/>
                </a:ext>
              </a:extLst>
            </p:cNvPr>
            <p:cNvGrpSpPr/>
            <p:nvPr/>
          </p:nvGrpSpPr>
          <p:grpSpPr>
            <a:xfrm>
              <a:off x="4538895" y="1481903"/>
              <a:ext cx="3101352" cy="2544222"/>
              <a:chOff x="8613034" y="916325"/>
              <a:chExt cx="5818962" cy="4773632"/>
            </a:xfrm>
            <a:grpFill/>
          </p:grpSpPr>
          <p:grpSp>
            <p:nvGrpSpPr>
              <p:cNvPr id="4" name="Graphic 14">
                <a:extLst>
                  <a:ext uri="{FF2B5EF4-FFF2-40B4-BE49-F238E27FC236}">
                    <a16:creationId xmlns="" xmlns:a16="http://schemas.microsoft.com/office/drawing/2014/main" id="{9357555D-FBA1-4462-BDFA-94AD98DC2370}"/>
                  </a:ext>
                </a:extLst>
              </p:cNvPr>
              <p:cNvGrpSpPr/>
              <p:nvPr/>
            </p:nvGrpSpPr>
            <p:grpSpPr>
              <a:xfrm>
                <a:off x="10717246" y="916325"/>
                <a:ext cx="3714750" cy="4752975"/>
                <a:chOff x="4238625" y="1052512"/>
                <a:chExt cx="3714750" cy="4752975"/>
              </a:xfrm>
              <a:grpFill/>
            </p:grpSpPr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707F3153-8187-4472-A5C1-927120E6EF04}"/>
                    </a:ext>
                  </a:extLst>
                </p:cNvPr>
                <p:cNvSpPr/>
                <p:nvPr/>
              </p:nvSpPr>
              <p:spPr>
                <a:xfrm>
                  <a:off x="6450330" y="3894772"/>
                  <a:ext cx="1257300" cy="1133475"/>
                </a:xfrm>
                <a:custGeom>
                  <a:avLst/>
                  <a:gdLst>
                    <a:gd name="connsiteX0" fmla="*/ 588645 w 1257300"/>
                    <a:gd name="connsiteY0" fmla="*/ 42863 h 1133475"/>
                    <a:gd name="connsiteX1" fmla="*/ 622935 w 1257300"/>
                    <a:gd name="connsiteY1" fmla="*/ 0 h 1133475"/>
                    <a:gd name="connsiteX2" fmla="*/ 596265 w 1257300"/>
                    <a:gd name="connsiteY2" fmla="*/ 113347 h 1133475"/>
                    <a:gd name="connsiteX3" fmla="*/ 541973 w 1257300"/>
                    <a:gd name="connsiteY3" fmla="*/ 439103 h 1133475"/>
                    <a:gd name="connsiteX4" fmla="*/ 477202 w 1257300"/>
                    <a:gd name="connsiteY4" fmla="*/ 742950 h 1133475"/>
                    <a:gd name="connsiteX5" fmla="*/ 421958 w 1257300"/>
                    <a:gd name="connsiteY5" fmla="*/ 842010 h 1133475"/>
                    <a:gd name="connsiteX6" fmla="*/ 780098 w 1257300"/>
                    <a:gd name="connsiteY6" fmla="*/ 666750 h 1133475"/>
                    <a:gd name="connsiteX7" fmla="*/ 1089660 w 1257300"/>
                    <a:gd name="connsiteY7" fmla="*/ 443865 h 1133475"/>
                    <a:gd name="connsiteX8" fmla="*/ 1262063 w 1257300"/>
                    <a:gd name="connsiteY8" fmla="*/ 227647 h 1133475"/>
                    <a:gd name="connsiteX9" fmla="*/ 1265873 w 1257300"/>
                    <a:gd name="connsiteY9" fmla="*/ 228600 h 1133475"/>
                    <a:gd name="connsiteX10" fmla="*/ 1179195 w 1257300"/>
                    <a:gd name="connsiteY10" fmla="*/ 542925 h 1133475"/>
                    <a:gd name="connsiteX11" fmla="*/ 878205 w 1257300"/>
                    <a:gd name="connsiteY11" fmla="*/ 871538 h 1133475"/>
                    <a:gd name="connsiteX12" fmla="*/ 449580 w 1257300"/>
                    <a:gd name="connsiteY12" fmla="*/ 1027747 h 1133475"/>
                    <a:gd name="connsiteX13" fmla="*/ 20003 w 1257300"/>
                    <a:gd name="connsiteY13" fmla="*/ 1136333 h 1133475"/>
                    <a:gd name="connsiteX14" fmla="*/ 0 w 1257300"/>
                    <a:gd name="connsiteY14" fmla="*/ 1135380 h 1133475"/>
                    <a:gd name="connsiteX15" fmla="*/ 100965 w 1257300"/>
                    <a:gd name="connsiteY15" fmla="*/ 985838 h 1133475"/>
                    <a:gd name="connsiteX16" fmla="*/ 278130 w 1257300"/>
                    <a:gd name="connsiteY16" fmla="*/ 621983 h 1133475"/>
                    <a:gd name="connsiteX17" fmla="*/ 477202 w 1257300"/>
                    <a:gd name="connsiteY17" fmla="*/ 181928 h 1133475"/>
                    <a:gd name="connsiteX18" fmla="*/ 588645 w 1257300"/>
                    <a:gd name="connsiteY18" fmla="*/ 42863 h 1133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57300" h="1133475">
                      <a:moveTo>
                        <a:pt x="588645" y="42863"/>
                      </a:moveTo>
                      <a:cubicBezTo>
                        <a:pt x="600075" y="28575"/>
                        <a:pt x="611505" y="14288"/>
                        <a:pt x="622935" y="0"/>
                      </a:cubicBezTo>
                      <a:cubicBezTo>
                        <a:pt x="623888" y="0"/>
                        <a:pt x="605790" y="76200"/>
                        <a:pt x="596265" y="113347"/>
                      </a:cubicBezTo>
                      <a:cubicBezTo>
                        <a:pt x="567690" y="220028"/>
                        <a:pt x="554355" y="329565"/>
                        <a:pt x="541973" y="439103"/>
                      </a:cubicBezTo>
                      <a:cubicBezTo>
                        <a:pt x="530543" y="542925"/>
                        <a:pt x="521970" y="646747"/>
                        <a:pt x="477202" y="742950"/>
                      </a:cubicBezTo>
                      <a:cubicBezTo>
                        <a:pt x="473392" y="751522"/>
                        <a:pt x="437198" y="816293"/>
                        <a:pt x="421958" y="842010"/>
                      </a:cubicBezTo>
                      <a:cubicBezTo>
                        <a:pt x="439102" y="840105"/>
                        <a:pt x="671513" y="714375"/>
                        <a:pt x="780098" y="666750"/>
                      </a:cubicBezTo>
                      <a:cubicBezTo>
                        <a:pt x="917258" y="599122"/>
                        <a:pt x="1004888" y="530543"/>
                        <a:pt x="1089660" y="443865"/>
                      </a:cubicBezTo>
                      <a:cubicBezTo>
                        <a:pt x="1110615" y="418147"/>
                        <a:pt x="1251585" y="242888"/>
                        <a:pt x="1262063" y="227647"/>
                      </a:cubicBezTo>
                      <a:cubicBezTo>
                        <a:pt x="1263015" y="227647"/>
                        <a:pt x="1263968" y="228600"/>
                        <a:pt x="1265873" y="228600"/>
                      </a:cubicBezTo>
                      <a:cubicBezTo>
                        <a:pt x="1260158" y="252413"/>
                        <a:pt x="1205865" y="462915"/>
                        <a:pt x="1179195" y="542925"/>
                      </a:cubicBezTo>
                      <a:cubicBezTo>
                        <a:pt x="1127760" y="697230"/>
                        <a:pt x="1021080" y="800100"/>
                        <a:pt x="878205" y="871538"/>
                      </a:cubicBezTo>
                      <a:cubicBezTo>
                        <a:pt x="741045" y="940118"/>
                        <a:pt x="596265" y="986790"/>
                        <a:pt x="449580" y="1027747"/>
                      </a:cubicBezTo>
                      <a:cubicBezTo>
                        <a:pt x="307658" y="1068705"/>
                        <a:pt x="163830" y="1103948"/>
                        <a:pt x="20003" y="1136333"/>
                      </a:cubicBezTo>
                      <a:cubicBezTo>
                        <a:pt x="14288" y="1137285"/>
                        <a:pt x="5715" y="1145858"/>
                        <a:pt x="0" y="1135380"/>
                      </a:cubicBezTo>
                      <a:cubicBezTo>
                        <a:pt x="16192" y="1123950"/>
                        <a:pt x="77153" y="1020128"/>
                        <a:pt x="100965" y="985838"/>
                      </a:cubicBezTo>
                      <a:cubicBezTo>
                        <a:pt x="180023" y="874395"/>
                        <a:pt x="244792" y="755333"/>
                        <a:pt x="278130" y="621983"/>
                      </a:cubicBezTo>
                      <a:cubicBezTo>
                        <a:pt x="317183" y="462915"/>
                        <a:pt x="385763" y="317183"/>
                        <a:pt x="477202" y="181928"/>
                      </a:cubicBezTo>
                      <a:cubicBezTo>
                        <a:pt x="487680" y="165735"/>
                        <a:pt x="563880" y="72390"/>
                        <a:pt x="588645" y="428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E1E0925-79A0-4A9D-960E-D02560042C66}"/>
                    </a:ext>
                  </a:extLst>
                </p:cNvPr>
                <p:cNvSpPr/>
                <p:nvPr/>
              </p:nvSpPr>
              <p:spPr>
                <a:xfrm>
                  <a:off x="7018743" y="3310890"/>
                  <a:ext cx="904875" cy="1257300"/>
                </a:xfrm>
                <a:custGeom>
                  <a:avLst/>
                  <a:gdLst>
                    <a:gd name="connsiteX0" fmla="*/ 908914 w 904875"/>
                    <a:gd name="connsiteY0" fmla="*/ 68580 h 1257300"/>
                    <a:gd name="connsiteX1" fmla="*/ 907962 w 904875"/>
                    <a:gd name="connsiteY1" fmla="*/ 201930 h 1257300"/>
                    <a:gd name="connsiteX2" fmla="*/ 871767 w 904875"/>
                    <a:gd name="connsiteY2" fmla="*/ 406717 h 1257300"/>
                    <a:gd name="connsiteX3" fmla="*/ 586969 w 904875"/>
                    <a:gd name="connsiteY3" fmla="*/ 847725 h 1257300"/>
                    <a:gd name="connsiteX4" fmla="*/ 12612 w 904875"/>
                    <a:gd name="connsiteY4" fmla="*/ 1254442 h 1257300"/>
                    <a:gd name="connsiteX5" fmla="*/ 229 w 904875"/>
                    <a:gd name="connsiteY5" fmla="*/ 1250632 h 1257300"/>
                    <a:gd name="connsiteX6" fmla="*/ 71667 w 904875"/>
                    <a:gd name="connsiteY6" fmla="*/ 963930 h 1257300"/>
                    <a:gd name="connsiteX7" fmla="*/ 116434 w 904875"/>
                    <a:gd name="connsiteY7" fmla="*/ 661035 h 1257300"/>
                    <a:gd name="connsiteX8" fmla="*/ 130722 w 904875"/>
                    <a:gd name="connsiteY8" fmla="*/ 483870 h 1257300"/>
                    <a:gd name="connsiteX9" fmla="*/ 150725 w 904875"/>
                    <a:gd name="connsiteY9" fmla="*/ 236220 h 1257300"/>
                    <a:gd name="connsiteX10" fmla="*/ 250737 w 904875"/>
                    <a:gd name="connsiteY10" fmla="*/ 0 h 1257300"/>
                    <a:gd name="connsiteX11" fmla="*/ 325032 w 904875"/>
                    <a:gd name="connsiteY11" fmla="*/ 509588 h 1257300"/>
                    <a:gd name="connsiteX12" fmla="*/ 299314 w 904875"/>
                    <a:gd name="connsiteY12" fmla="*/ 809625 h 1257300"/>
                    <a:gd name="connsiteX13" fmla="*/ 533629 w 904875"/>
                    <a:gd name="connsiteY13" fmla="*/ 582930 h 1257300"/>
                    <a:gd name="connsiteX14" fmla="*/ 751752 w 904875"/>
                    <a:gd name="connsiteY14" fmla="*/ 312420 h 1257300"/>
                    <a:gd name="connsiteX15" fmla="*/ 887007 w 904875"/>
                    <a:gd name="connsiteY15" fmla="*/ 100965 h 1257300"/>
                    <a:gd name="connsiteX16" fmla="*/ 908914 w 904875"/>
                    <a:gd name="connsiteY16" fmla="*/ 68580 h 125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04875" h="1257300">
                      <a:moveTo>
                        <a:pt x="908914" y="68580"/>
                      </a:moveTo>
                      <a:cubicBezTo>
                        <a:pt x="911772" y="114300"/>
                        <a:pt x="911772" y="158115"/>
                        <a:pt x="907962" y="201930"/>
                      </a:cubicBezTo>
                      <a:cubicBezTo>
                        <a:pt x="902247" y="271463"/>
                        <a:pt x="891769" y="340042"/>
                        <a:pt x="871767" y="406717"/>
                      </a:cubicBezTo>
                      <a:cubicBezTo>
                        <a:pt x="810807" y="575310"/>
                        <a:pt x="687934" y="741045"/>
                        <a:pt x="586969" y="847725"/>
                      </a:cubicBezTo>
                      <a:cubicBezTo>
                        <a:pt x="412662" y="1008697"/>
                        <a:pt x="215494" y="1134428"/>
                        <a:pt x="12612" y="1254442"/>
                      </a:cubicBezTo>
                      <a:cubicBezTo>
                        <a:pt x="8802" y="1256348"/>
                        <a:pt x="-1676" y="1269682"/>
                        <a:pt x="229" y="1250632"/>
                      </a:cubicBezTo>
                      <a:cubicBezTo>
                        <a:pt x="16422" y="1224915"/>
                        <a:pt x="57379" y="1032510"/>
                        <a:pt x="71667" y="963930"/>
                      </a:cubicBezTo>
                      <a:cubicBezTo>
                        <a:pt x="92622" y="863917"/>
                        <a:pt x="108814" y="762953"/>
                        <a:pt x="116434" y="661035"/>
                      </a:cubicBezTo>
                      <a:cubicBezTo>
                        <a:pt x="121197" y="601980"/>
                        <a:pt x="125959" y="542925"/>
                        <a:pt x="130722" y="483870"/>
                      </a:cubicBezTo>
                      <a:cubicBezTo>
                        <a:pt x="138342" y="391478"/>
                        <a:pt x="132627" y="326707"/>
                        <a:pt x="150725" y="236220"/>
                      </a:cubicBezTo>
                      <a:cubicBezTo>
                        <a:pt x="158344" y="200025"/>
                        <a:pt x="243117" y="12382"/>
                        <a:pt x="250737" y="0"/>
                      </a:cubicBezTo>
                      <a:cubicBezTo>
                        <a:pt x="297409" y="174307"/>
                        <a:pt x="331700" y="334328"/>
                        <a:pt x="325032" y="509588"/>
                      </a:cubicBezTo>
                      <a:cubicBezTo>
                        <a:pt x="325032" y="546735"/>
                        <a:pt x="295504" y="786765"/>
                        <a:pt x="299314" y="809625"/>
                      </a:cubicBezTo>
                      <a:cubicBezTo>
                        <a:pt x="379325" y="722947"/>
                        <a:pt x="450762" y="669607"/>
                        <a:pt x="533629" y="582930"/>
                      </a:cubicBezTo>
                      <a:cubicBezTo>
                        <a:pt x="628879" y="478155"/>
                        <a:pt x="690792" y="412432"/>
                        <a:pt x="751752" y="312420"/>
                      </a:cubicBezTo>
                      <a:cubicBezTo>
                        <a:pt x="778422" y="268605"/>
                        <a:pt x="887007" y="102870"/>
                        <a:pt x="887007" y="100965"/>
                      </a:cubicBezTo>
                      <a:cubicBezTo>
                        <a:pt x="887007" y="100965"/>
                        <a:pt x="900342" y="86677"/>
                        <a:pt x="908914" y="685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D60E0856-EC0A-4DC1-9A50-AA32133A5704}"/>
                    </a:ext>
                  </a:extLst>
                </p:cNvPr>
                <p:cNvSpPr/>
                <p:nvPr/>
              </p:nvSpPr>
              <p:spPr>
                <a:xfrm>
                  <a:off x="7242530" y="2508884"/>
                  <a:ext cx="704850" cy="1381125"/>
                </a:xfrm>
                <a:custGeom>
                  <a:avLst/>
                  <a:gdLst>
                    <a:gd name="connsiteX0" fmla="*/ 186018 w 704850"/>
                    <a:gd name="connsiteY0" fmla="*/ 1387793 h 1381125"/>
                    <a:gd name="connsiteX1" fmla="*/ 186970 w 704850"/>
                    <a:gd name="connsiteY1" fmla="*/ 1249680 h 1381125"/>
                    <a:gd name="connsiteX2" fmla="*/ 174588 w 704850"/>
                    <a:gd name="connsiteY2" fmla="*/ 1056323 h 1381125"/>
                    <a:gd name="connsiteX3" fmla="*/ 103150 w 704850"/>
                    <a:gd name="connsiteY3" fmla="*/ 787718 h 1381125"/>
                    <a:gd name="connsiteX4" fmla="*/ 280 w 704850"/>
                    <a:gd name="connsiteY4" fmla="*/ 292418 h 1381125"/>
                    <a:gd name="connsiteX5" fmla="*/ 3138 w 704850"/>
                    <a:gd name="connsiteY5" fmla="*/ 120015 h 1381125"/>
                    <a:gd name="connsiteX6" fmla="*/ 194590 w 704850"/>
                    <a:gd name="connsiteY6" fmla="*/ 452438 h 1381125"/>
                    <a:gd name="connsiteX7" fmla="*/ 318415 w 704850"/>
                    <a:gd name="connsiteY7" fmla="*/ 811530 h 1381125"/>
                    <a:gd name="connsiteX8" fmla="*/ 326035 w 704850"/>
                    <a:gd name="connsiteY8" fmla="*/ 902018 h 1381125"/>
                    <a:gd name="connsiteX9" fmla="*/ 358420 w 704850"/>
                    <a:gd name="connsiteY9" fmla="*/ 813435 h 1381125"/>
                    <a:gd name="connsiteX10" fmla="*/ 423190 w 704850"/>
                    <a:gd name="connsiteY10" fmla="*/ 648653 h 1381125"/>
                    <a:gd name="connsiteX11" fmla="*/ 567018 w 704850"/>
                    <a:gd name="connsiteY11" fmla="*/ 311468 h 1381125"/>
                    <a:gd name="connsiteX12" fmla="*/ 640360 w 704850"/>
                    <a:gd name="connsiteY12" fmla="*/ 0 h 1381125"/>
                    <a:gd name="connsiteX13" fmla="*/ 666078 w 704850"/>
                    <a:gd name="connsiteY13" fmla="*/ 86678 h 1381125"/>
                    <a:gd name="connsiteX14" fmla="*/ 709893 w 704850"/>
                    <a:gd name="connsiteY14" fmla="*/ 441008 h 1381125"/>
                    <a:gd name="connsiteX15" fmla="*/ 613690 w 704850"/>
                    <a:gd name="connsiteY15" fmla="*/ 823913 h 1381125"/>
                    <a:gd name="connsiteX16" fmla="*/ 262218 w 704850"/>
                    <a:gd name="connsiteY16" fmla="*/ 1311593 h 1381125"/>
                    <a:gd name="connsiteX17" fmla="*/ 186018 w 704850"/>
                    <a:gd name="connsiteY17" fmla="*/ 1387793 h 138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4850" h="1381125">
                      <a:moveTo>
                        <a:pt x="186018" y="1387793"/>
                      </a:moveTo>
                      <a:cubicBezTo>
                        <a:pt x="185065" y="1381125"/>
                        <a:pt x="186970" y="1273493"/>
                        <a:pt x="186970" y="1249680"/>
                      </a:cubicBezTo>
                      <a:cubicBezTo>
                        <a:pt x="186970" y="1185863"/>
                        <a:pt x="182208" y="1120140"/>
                        <a:pt x="174588" y="1056323"/>
                      </a:cubicBezTo>
                      <a:cubicBezTo>
                        <a:pt x="163158" y="963930"/>
                        <a:pt x="133630" y="875348"/>
                        <a:pt x="103150" y="787718"/>
                      </a:cubicBezTo>
                      <a:cubicBezTo>
                        <a:pt x="46953" y="626745"/>
                        <a:pt x="18378" y="461010"/>
                        <a:pt x="280" y="292418"/>
                      </a:cubicBezTo>
                      <a:cubicBezTo>
                        <a:pt x="-1625" y="273368"/>
                        <a:pt x="6948" y="132398"/>
                        <a:pt x="3138" y="120015"/>
                      </a:cubicBezTo>
                      <a:cubicBezTo>
                        <a:pt x="72670" y="227648"/>
                        <a:pt x="136488" y="338138"/>
                        <a:pt x="194590" y="452438"/>
                      </a:cubicBezTo>
                      <a:cubicBezTo>
                        <a:pt x="252693" y="566738"/>
                        <a:pt x="301270" y="682943"/>
                        <a:pt x="318415" y="811530"/>
                      </a:cubicBezTo>
                      <a:cubicBezTo>
                        <a:pt x="319368" y="842010"/>
                        <a:pt x="326988" y="871538"/>
                        <a:pt x="326035" y="902018"/>
                      </a:cubicBezTo>
                      <a:cubicBezTo>
                        <a:pt x="337465" y="872490"/>
                        <a:pt x="348895" y="843915"/>
                        <a:pt x="358420" y="813435"/>
                      </a:cubicBezTo>
                      <a:cubicBezTo>
                        <a:pt x="375565" y="756285"/>
                        <a:pt x="396520" y="701040"/>
                        <a:pt x="423190" y="648653"/>
                      </a:cubicBezTo>
                      <a:cubicBezTo>
                        <a:pt x="479388" y="523875"/>
                        <a:pt x="534633" y="432435"/>
                        <a:pt x="567018" y="311468"/>
                      </a:cubicBezTo>
                      <a:cubicBezTo>
                        <a:pt x="582258" y="262890"/>
                        <a:pt x="636550" y="17145"/>
                        <a:pt x="640360" y="0"/>
                      </a:cubicBezTo>
                      <a:cubicBezTo>
                        <a:pt x="648933" y="28575"/>
                        <a:pt x="658458" y="58103"/>
                        <a:pt x="666078" y="86678"/>
                      </a:cubicBezTo>
                      <a:cubicBezTo>
                        <a:pt x="695605" y="202883"/>
                        <a:pt x="713703" y="320993"/>
                        <a:pt x="709893" y="441008"/>
                      </a:cubicBezTo>
                      <a:cubicBezTo>
                        <a:pt x="705130" y="575310"/>
                        <a:pt x="672745" y="702945"/>
                        <a:pt x="613690" y="823913"/>
                      </a:cubicBezTo>
                      <a:cubicBezTo>
                        <a:pt x="525108" y="1006793"/>
                        <a:pt x="398425" y="1163003"/>
                        <a:pt x="262218" y="1311593"/>
                      </a:cubicBezTo>
                      <a:cubicBezTo>
                        <a:pt x="259360" y="1315403"/>
                        <a:pt x="202210" y="1372553"/>
                        <a:pt x="186018" y="138779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2A3548E1-83B2-45D2-8EF8-FEF38B51A914}"/>
                    </a:ext>
                  </a:extLst>
                </p:cNvPr>
                <p:cNvSpPr/>
                <p:nvPr/>
              </p:nvSpPr>
              <p:spPr>
                <a:xfrm>
                  <a:off x="5696903" y="4504058"/>
                  <a:ext cx="1571625" cy="809625"/>
                </a:xfrm>
                <a:custGeom>
                  <a:avLst/>
                  <a:gdLst>
                    <a:gd name="connsiteX0" fmla="*/ 1508760 w 1571625"/>
                    <a:gd name="connsiteY0" fmla="*/ 414652 h 809625"/>
                    <a:gd name="connsiteX1" fmla="*/ 1579245 w 1571625"/>
                    <a:gd name="connsiteY1" fmla="*/ 367027 h 809625"/>
                    <a:gd name="connsiteX2" fmla="*/ 1319213 w 1571625"/>
                    <a:gd name="connsiteY2" fmla="*/ 642299 h 809625"/>
                    <a:gd name="connsiteX3" fmla="*/ 1087755 w 1571625"/>
                    <a:gd name="connsiteY3" fmla="*/ 778507 h 809625"/>
                    <a:gd name="connsiteX4" fmla="*/ 673418 w 1571625"/>
                    <a:gd name="connsiteY4" fmla="*/ 807082 h 809625"/>
                    <a:gd name="connsiteX5" fmla="*/ 231457 w 1571625"/>
                    <a:gd name="connsiteY5" fmla="*/ 720404 h 809625"/>
                    <a:gd name="connsiteX6" fmla="*/ 0 w 1571625"/>
                    <a:gd name="connsiteY6" fmla="*/ 653729 h 809625"/>
                    <a:gd name="connsiteX7" fmla="*/ 245745 w 1571625"/>
                    <a:gd name="connsiteY7" fmla="*/ 551812 h 809625"/>
                    <a:gd name="connsiteX8" fmla="*/ 456247 w 1571625"/>
                    <a:gd name="connsiteY8" fmla="*/ 421319 h 809625"/>
                    <a:gd name="connsiteX9" fmla="*/ 741045 w 1571625"/>
                    <a:gd name="connsiteY9" fmla="*/ 160334 h 809625"/>
                    <a:gd name="connsiteX10" fmla="*/ 938213 w 1571625"/>
                    <a:gd name="connsiteY10" fmla="*/ 15554 h 809625"/>
                    <a:gd name="connsiteX11" fmla="*/ 975360 w 1571625"/>
                    <a:gd name="connsiteY11" fmla="*/ 1267 h 809625"/>
                    <a:gd name="connsiteX12" fmla="*/ 790575 w 1571625"/>
                    <a:gd name="connsiteY12" fmla="*/ 328927 h 809625"/>
                    <a:gd name="connsiteX13" fmla="*/ 597218 w 1571625"/>
                    <a:gd name="connsiteY13" fmla="*/ 563242 h 809625"/>
                    <a:gd name="connsiteX14" fmla="*/ 509588 w 1571625"/>
                    <a:gd name="connsiteY14" fmla="*/ 608009 h 809625"/>
                    <a:gd name="connsiteX15" fmla="*/ 607695 w 1571625"/>
                    <a:gd name="connsiteY15" fmla="*/ 609914 h 809625"/>
                    <a:gd name="connsiteX16" fmla="*/ 896302 w 1571625"/>
                    <a:gd name="connsiteY16" fmla="*/ 601342 h 809625"/>
                    <a:gd name="connsiteX17" fmla="*/ 1091565 w 1571625"/>
                    <a:gd name="connsiteY17" fmla="*/ 592769 h 809625"/>
                    <a:gd name="connsiteX18" fmla="*/ 1508760 w 1571625"/>
                    <a:gd name="connsiteY18" fmla="*/ 414652 h 80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71625" h="809625">
                      <a:moveTo>
                        <a:pt x="1508760" y="414652"/>
                      </a:moveTo>
                      <a:cubicBezTo>
                        <a:pt x="1532573" y="398459"/>
                        <a:pt x="1556385" y="383219"/>
                        <a:pt x="1579245" y="367027"/>
                      </a:cubicBezTo>
                      <a:cubicBezTo>
                        <a:pt x="1580198" y="367979"/>
                        <a:pt x="1425892" y="558479"/>
                        <a:pt x="1319213" y="642299"/>
                      </a:cubicBezTo>
                      <a:cubicBezTo>
                        <a:pt x="1253490" y="700402"/>
                        <a:pt x="1137285" y="762314"/>
                        <a:pt x="1087755" y="778507"/>
                      </a:cubicBezTo>
                      <a:cubicBezTo>
                        <a:pt x="951547" y="823274"/>
                        <a:pt x="812482" y="821369"/>
                        <a:pt x="673418" y="807082"/>
                      </a:cubicBezTo>
                      <a:cubicBezTo>
                        <a:pt x="523875" y="791842"/>
                        <a:pt x="377190" y="758504"/>
                        <a:pt x="231457" y="720404"/>
                      </a:cubicBezTo>
                      <a:cubicBezTo>
                        <a:pt x="154305" y="700402"/>
                        <a:pt x="77152" y="679447"/>
                        <a:pt x="0" y="653729"/>
                      </a:cubicBezTo>
                      <a:cubicBezTo>
                        <a:pt x="4763" y="645157"/>
                        <a:pt x="170497" y="582292"/>
                        <a:pt x="245745" y="551812"/>
                      </a:cubicBezTo>
                      <a:cubicBezTo>
                        <a:pt x="322897" y="520379"/>
                        <a:pt x="399097" y="486089"/>
                        <a:pt x="456247" y="421319"/>
                      </a:cubicBezTo>
                      <a:cubicBezTo>
                        <a:pt x="541972" y="324164"/>
                        <a:pt x="639127" y="240344"/>
                        <a:pt x="741045" y="160334"/>
                      </a:cubicBezTo>
                      <a:cubicBezTo>
                        <a:pt x="804863" y="109852"/>
                        <a:pt x="872490" y="64132"/>
                        <a:pt x="938213" y="15554"/>
                      </a:cubicBezTo>
                      <a:cubicBezTo>
                        <a:pt x="952500" y="6029"/>
                        <a:pt x="978218" y="-3496"/>
                        <a:pt x="975360" y="1267"/>
                      </a:cubicBezTo>
                      <a:cubicBezTo>
                        <a:pt x="907732" y="106994"/>
                        <a:pt x="849630" y="218437"/>
                        <a:pt x="790575" y="328927"/>
                      </a:cubicBezTo>
                      <a:cubicBezTo>
                        <a:pt x="741997" y="420367"/>
                        <a:pt x="684847" y="504187"/>
                        <a:pt x="597218" y="563242"/>
                      </a:cubicBezTo>
                      <a:cubicBezTo>
                        <a:pt x="569595" y="577529"/>
                        <a:pt x="541020" y="591817"/>
                        <a:pt x="509588" y="608009"/>
                      </a:cubicBezTo>
                      <a:cubicBezTo>
                        <a:pt x="524827" y="612772"/>
                        <a:pt x="587693" y="611819"/>
                        <a:pt x="607695" y="609914"/>
                      </a:cubicBezTo>
                      <a:cubicBezTo>
                        <a:pt x="703897" y="599437"/>
                        <a:pt x="800100" y="600389"/>
                        <a:pt x="896302" y="601342"/>
                      </a:cubicBezTo>
                      <a:cubicBezTo>
                        <a:pt x="962025" y="601342"/>
                        <a:pt x="1026795" y="602294"/>
                        <a:pt x="1091565" y="592769"/>
                      </a:cubicBezTo>
                      <a:cubicBezTo>
                        <a:pt x="1246823" y="569909"/>
                        <a:pt x="1380173" y="498472"/>
                        <a:pt x="1508760" y="4146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="" xmlns:a16="http://schemas.microsoft.com/office/drawing/2014/main" id="{3B388B59-A35D-425B-9077-7FAD81053D21}"/>
                    </a:ext>
                  </a:extLst>
                </p:cNvPr>
                <p:cNvSpPr/>
                <p:nvPr/>
              </p:nvSpPr>
              <p:spPr>
                <a:xfrm>
                  <a:off x="7088204" y="1757362"/>
                  <a:ext cx="704850" cy="1390650"/>
                </a:xfrm>
                <a:custGeom>
                  <a:avLst/>
                  <a:gdLst>
                    <a:gd name="connsiteX0" fmla="*/ 301 w 704850"/>
                    <a:gd name="connsiteY0" fmla="*/ 296228 h 1390650"/>
                    <a:gd name="connsiteX1" fmla="*/ 10778 w 704850"/>
                    <a:gd name="connsiteY1" fmla="*/ 322898 h 1390650"/>
                    <a:gd name="connsiteX2" fmla="*/ 226996 w 704850"/>
                    <a:gd name="connsiteY2" fmla="*/ 573405 h 1390650"/>
                    <a:gd name="connsiteX3" fmla="*/ 334628 w 704850"/>
                    <a:gd name="connsiteY3" fmla="*/ 648653 h 1390650"/>
                    <a:gd name="connsiteX4" fmla="*/ 431783 w 704850"/>
                    <a:gd name="connsiteY4" fmla="*/ 773430 h 1390650"/>
                    <a:gd name="connsiteX5" fmla="*/ 476551 w 704850"/>
                    <a:gd name="connsiteY5" fmla="*/ 886778 h 1390650"/>
                    <a:gd name="connsiteX6" fmla="*/ 490838 w 704850"/>
                    <a:gd name="connsiteY6" fmla="*/ 681038 h 1390650"/>
                    <a:gd name="connsiteX7" fmla="*/ 506078 w 704850"/>
                    <a:gd name="connsiteY7" fmla="*/ 513398 h 1390650"/>
                    <a:gd name="connsiteX8" fmla="*/ 528938 w 704850"/>
                    <a:gd name="connsiteY8" fmla="*/ 259080 h 1390650"/>
                    <a:gd name="connsiteX9" fmla="*/ 484171 w 704850"/>
                    <a:gd name="connsiteY9" fmla="*/ 0 h 1390650"/>
                    <a:gd name="connsiteX10" fmla="*/ 698483 w 704850"/>
                    <a:gd name="connsiteY10" fmla="*/ 362903 h 1390650"/>
                    <a:gd name="connsiteX11" fmla="*/ 698483 w 704850"/>
                    <a:gd name="connsiteY11" fmla="*/ 630555 h 1390650"/>
                    <a:gd name="connsiteX12" fmla="*/ 583231 w 704850"/>
                    <a:gd name="connsiteY12" fmla="*/ 1140143 h 1390650"/>
                    <a:gd name="connsiteX13" fmla="*/ 517508 w 704850"/>
                    <a:gd name="connsiteY13" fmla="*/ 1398270 h 1390650"/>
                    <a:gd name="connsiteX14" fmla="*/ 346058 w 704850"/>
                    <a:gd name="connsiteY14" fmla="*/ 1001078 h 1390650"/>
                    <a:gd name="connsiteX15" fmla="*/ 180323 w 704850"/>
                    <a:gd name="connsiteY15" fmla="*/ 799147 h 1390650"/>
                    <a:gd name="connsiteX16" fmla="*/ 9826 w 704850"/>
                    <a:gd name="connsiteY16" fmla="*/ 417195 h 1390650"/>
                    <a:gd name="connsiteX17" fmla="*/ 301 w 704850"/>
                    <a:gd name="connsiteY17" fmla="*/ 296228 h 139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4850" h="1390650">
                      <a:moveTo>
                        <a:pt x="301" y="296228"/>
                      </a:moveTo>
                      <a:cubicBezTo>
                        <a:pt x="6968" y="303848"/>
                        <a:pt x="6968" y="314325"/>
                        <a:pt x="10778" y="322898"/>
                      </a:cubicBezTo>
                      <a:cubicBezTo>
                        <a:pt x="59356" y="426720"/>
                        <a:pt x="129841" y="511492"/>
                        <a:pt x="226996" y="573405"/>
                      </a:cubicBezTo>
                      <a:cubicBezTo>
                        <a:pt x="264143" y="597218"/>
                        <a:pt x="301291" y="621030"/>
                        <a:pt x="334628" y="648653"/>
                      </a:cubicBezTo>
                      <a:cubicBezTo>
                        <a:pt x="370823" y="673418"/>
                        <a:pt x="417496" y="750570"/>
                        <a:pt x="431783" y="773430"/>
                      </a:cubicBezTo>
                      <a:cubicBezTo>
                        <a:pt x="446071" y="810578"/>
                        <a:pt x="461311" y="846772"/>
                        <a:pt x="476551" y="886778"/>
                      </a:cubicBezTo>
                      <a:cubicBezTo>
                        <a:pt x="478456" y="877253"/>
                        <a:pt x="487028" y="741045"/>
                        <a:pt x="490838" y="681038"/>
                      </a:cubicBezTo>
                      <a:cubicBezTo>
                        <a:pt x="494648" y="624840"/>
                        <a:pt x="499411" y="569595"/>
                        <a:pt x="506078" y="513398"/>
                      </a:cubicBezTo>
                      <a:cubicBezTo>
                        <a:pt x="516556" y="428625"/>
                        <a:pt x="527986" y="344805"/>
                        <a:pt x="528938" y="259080"/>
                      </a:cubicBezTo>
                      <a:cubicBezTo>
                        <a:pt x="528938" y="219075"/>
                        <a:pt x="527986" y="77152"/>
                        <a:pt x="484171" y="0"/>
                      </a:cubicBezTo>
                      <a:cubicBezTo>
                        <a:pt x="567038" y="54292"/>
                        <a:pt x="672766" y="220980"/>
                        <a:pt x="698483" y="362903"/>
                      </a:cubicBezTo>
                      <a:cubicBezTo>
                        <a:pt x="725153" y="459105"/>
                        <a:pt x="710866" y="541020"/>
                        <a:pt x="698483" y="630555"/>
                      </a:cubicBezTo>
                      <a:cubicBezTo>
                        <a:pt x="674671" y="803910"/>
                        <a:pt x="625141" y="970597"/>
                        <a:pt x="583231" y="1140143"/>
                      </a:cubicBezTo>
                      <a:cubicBezTo>
                        <a:pt x="563228" y="1220153"/>
                        <a:pt x="520366" y="1390650"/>
                        <a:pt x="517508" y="1398270"/>
                      </a:cubicBezTo>
                      <a:cubicBezTo>
                        <a:pt x="512746" y="1383030"/>
                        <a:pt x="421306" y="1104900"/>
                        <a:pt x="346058" y="1001078"/>
                      </a:cubicBezTo>
                      <a:cubicBezTo>
                        <a:pt x="294623" y="930593"/>
                        <a:pt x="234616" y="866775"/>
                        <a:pt x="180323" y="799147"/>
                      </a:cubicBezTo>
                      <a:cubicBezTo>
                        <a:pt x="89836" y="686753"/>
                        <a:pt x="30781" y="561022"/>
                        <a:pt x="9826" y="417195"/>
                      </a:cubicBezTo>
                      <a:cubicBezTo>
                        <a:pt x="6016" y="390525"/>
                        <a:pt x="-1604" y="298133"/>
                        <a:pt x="301" y="2962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3FA6575B-E744-4F8A-BFC8-47B62A0EA393}"/>
                    </a:ext>
                  </a:extLst>
                </p:cNvPr>
                <p:cNvSpPr/>
                <p:nvPr/>
              </p:nvSpPr>
              <p:spPr>
                <a:xfrm>
                  <a:off x="6825615" y="1352550"/>
                  <a:ext cx="704850" cy="1095375"/>
                </a:xfrm>
                <a:custGeom>
                  <a:avLst/>
                  <a:gdLst>
                    <a:gd name="connsiteX0" fmla="*/ 2857 w 704850"/>
                    <a:gd name="connsiteY0" fmla="*/ 218123 h 1095375"/>
                    <a:gd name="connsiteX1" fmla="*/ 0 w 704850"/>
                    <a:gd name="connsiteY1" fmla="*/ 177165 h 1095375"/>
                    <a:gd name="connsiteX2" fmla="*/ 152400 w 704850"/>
                    <a:gd name="connsiteY2" fmla="*/ 344805 h 1095375"/>
                    <a:gd name="connsiteX3" fmla="*/ 392430 w 704850"/>
                    <a:gd name="connsiteY3" fmla="*/ 510540 h 1095375"/>
                    <a:gd name="connsiteX4" fmla="*/ 462915 w 704850"/>
                    <a:gd name="connsiteY4" fmla="*/ 585788 h 1095375"/>
                    <a:gd name="connsiteX5" fmla="*/ 542925 w 704850"/>
                    <a:gd name="connsiteY5" fmla="*/ 692468 h 1095375"/>
                    <a:gd name="connsiteX6" fmla="*/ 540067 w 704850"/>
                    <a:gd name="connsiteY6" fmla="*/ 646748 h 1095375"/>
                    <a:gd name="connsiteX7" fmla="*/ 514350 w 704850"/>
                    <a:gd name="connsiteY7" fmla="*/ 476250 h 1095375"/>
                    <a:gd name="connsiteX8" fmla="*/ 409575 w 704850"/>
                    <a:gd name="connsiteY8" fmla="*/ 175260 h 1095375"/>
                    <a:gd name="connsiteX9" fmla="*/ 306705 w 704850"/>
                    <a:gd name="connsiteY9" fmla="*/ 0 h 1095375"/>
                    <a:gd name="connsiteX10" fmla="*/ 594360 w 704850"/>
                    <a:gd name="connsiteY10" fmla="*/ 214313 h 1095375"/>
                    <a:gd name="connsiteX11" fmla="*/ 689610 w 704850"/>
                    <a:gd name="connsiteY11" fmla="*/ 442913 h 1095375"/>
                    <a:gd name="connsiteX12" fmla="*/ 706755 w 704850"/>
                    <a:gd name="connsiteY12" fmla="*/ 809625 h 1095375"/>
                    <a:gd name="connsiteX13" fmla="*/ 698182 w 704850"/>
                    <a:gd name="connsiteY13" fmla="*/ 1100138 h 1095375"/>
                    <a:gd name="connsiteX14" fmla="*/ 661988 w 704850"/>
                    <a:gd name="connsiteY14" fmla="*/ 1033463 h 1095375"/>
                    <a:gd name="connsiteX15" fmla="*/ 469582 w 704850"/>
                    <a:gd name="connsiteY15" fmla="*/ 784860 h 1095375"/>
                    <a:gd name="connsiteX16" fmla="*/ 249555 w 704850"/>
                    <a:gd name="connsiteY16" fmla="*/ 642938 h 1095375"/>
                    <a:gd name="connsiteX17" fmla="*/ 27622 w 704850"/>
                    <a:gd name="connsiteY17" fmla="*/ 351473 h 1095375"/>
                    <a:gd name="connsiteX18" fmla="*/ 2857 w 704850"/>
                    <a:gd name="connsiteY18" fmla="*/ 218123 h 1095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4850" h="1095375">
                      <a:moveTo>
                        <a:pt x="2857" y="218123"/>
                      </a:moveTo>
                      <a:cubicBezTo>
                        <a:pt x="1905" y="206693"/>
                        <a:pt x="953" y="194310"/>
                        <a:pt x="0" y="177165"/>
                      </a:cubicBezTo>
                      <a:cubicBezTo>
                        <a:pt x="35242" y="232410"/>
                        <a:pt x="140970" y="336233"/>
                        <a:pt x="152400" y="344805"/>
                      </a:cubicBezTo>
                      <a:cubicBezTo>
                        <a:pt x="231457" y="401955"/>
                        <a:pt x="313372" y="430530"/>
                        <a:pt x="392430" y="510540"/>
                      </a:cubicBezTo>
                      <a:cubicBezTo>
                        <a:pt x="416242" y="535305"/>
                        <a:pt x="439103" y="561023"/>
                        <a:pt x="462915" y="585788"/>
                      </a:cubicBezTo>
                      <a:cubicBezTo>
                        <a:pt x="488632" y="620078"/>
                        <a:pt x="513397" y="654368"/>
                        <a:pt x="542925" y="692468"/>
                      </a:cubicBezTo>
                      <a:cubicBezTo>
                        <a:pt x="541972" y="672465"/>
                        <a:pt x="541972" y="660083"/>
                        <a:pt x="540067" y="646748"/>
                      </a:cubicBezTo>
                      <a:cubicBezTo>
                        <a:pt x="531495" y="589598"/>
                        <a:pt x="521017" y="533400"/>
                        <a:pt x="514350" y="476250"/>
                      </a:cubicBezTo>
                      <a:cubicBezTo>
                        <a:pt x="502920" y="367665"/>
                        <a:pt x="463867" y="268605"/>
                        <a:pt x="409575" y="175260"/>
                      </a:cubicBezTo>
                      <a:cubicBezTo>
                        <a:pt x="394335" y="150495"/>
                        <a:pt x="330517" y="30480"/>
                        <a:pt x="306705" y="0"/>
                      </a:cubicBezTo>
                      <a:cubicBezTo>
                        <a:pt x="398145" y="19050"/>
                        <a:pt x="520065" y="119063"/>
                        <a:pt x="594360" y="214313"/>
                      </a:cubicBezTo>
                      <a:cubicBezTo>
                        <a:pt x="646747" y="280035"/>
                        <a:pt x="674370" y="359092"/>
                        <a:pt x="689610" y="442913"/>
                      </a:cubicBezTo>
                      <a:cubicBezTo>
                        <a:pt x="711517" y="564833"/>
                        <a:pt x="709613" y="666750"/>
                        <a:pt x="706755" y="809625"/>
                      </a:cubicBezTo>
                      <a:cubicBezTo>
                        <a:pt x="709613" y="911543"/>
                        <a:pt x="709613" y="1000125"/>
                        <a:pt x="698182" y="1100138"/>
                      </a:cubicBezTo>
                      <a:cubicBezTo>
                        <a:pt x="692467" y="1085850"/>
                        <a:pt x="666750" y="1043940"/>
                        <a:pt x="661988" y="1033463"/>
                      </a:cubicBezTo>
                      <a:cubicBezTo>
                        <a:pt x="615315" y="937260"/>
                        <a:pt x="555307" y="851535"/>
                        <a:pt x="469582" y="784860"/>
                      </a:cubicBezTo>
                      <a:cubicBezTo>
                        <a:pt x="400050" y="731520"/>
                        <a:pt x="322897" y="689610"/>
                        <a:pt x="249555" y="642938"/>
                      </a:cubicBezTo>
                      <a:cubicBezTo>
                        <a:pt x="139065" y="573405"/>
                        <a:pt x="63817" y="478155"/>
                        <a:pt x="27622" y="351473"/>
                      </a:cubicBezTo>
                      <a:cubicBezTo>
                        <a:pt x="14288" y="308610"/>
                        <a:pt x="12382" y="262890"/>
                        <a:pt x="2857" y="2181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CDC7D00F-8282-49E4-9C79-009DF8A35F4B}"/>
                    </a:ext>
                  </a:extLst>
                </p:cNvPr>
                <p:cNvSpPr/>
                <p:nvPr/>
              </p:nvSpPr>
              <p:spPr>
                <a:xfrm>
                  <a:off x="6532245" y="1054343"/>
                  <a:ext cx="714375" cy="762000"/>
                </a:xfrm>
                <a:custGeom>
                  <a:avLst/>
                  <a:gdLst>
                    <a:gd name="connsiteX0" fmla="*/ 389573 w 714375"/>
                    <a:gd name="connsiteY0" fmla="*/ 182954 h 762000"/>
                    <a:gd name="connsiteX1" fmla="*/ 523875 w 714375"/>
                    <a:gd name="connsiteY1" fmla="*/ 292491 h 762000"/>
                    <a:gd name="connsiteX2" fmla="*/ 598170 w 714375"/>
                    <a:gd name="connsiteY2" fmla="*/ 420126 h 762000"/>
                    <a:gd name="connsiteX3" fmla="*/ 718185 w 714375"/>
                    <a:gd name="connsiteY3" fmla="*/ 768741 h 762000"/>
                    <a:gd name="connsiteX4" fmla="*/ 542925 w 714375"/>
                    <a:gd name="connsiteY4" fmla="*/ 647774 h 762000"/>
                    <a:gd name="connsiteX5" fmla="*/ 371475 w 714375"/>
                    <a:gd name="connsiteY5" fmla="*/ 474419 h 762000"/>
                    <a:gd name="connsiteX6" fmla="*/ 200977 w 714375"/>
                    <a:gd name="connsiteY6" fmla="*/ 235341 h 762000"/>
                    <a:gd name="connsiteX7" fmla="*/ 12383 w 714375"/>
                    <a:gd name="connsiteY7" fmla="*/ 13409 h 762000"/>
                    <a:gd name="connsiteX8" fmla="*/ 0 w 714375"/>
                    <a:gd name="connsiteY8" fmla="*/ 74 h 762000"/>
                    <a:gd name="connsiteX9" fmla="*/ 33338 w 714375"/>
                    <a:gd name="connsiteY9" fmla="*/ 9599 h 762000"/>
                    <a:gd name="connsiteX10" fmla="*/ 389573 w 714375"/>
                    <a:gd name="connsiteY10" fmla="*/ 182954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4375" h="762000">
                      <a:moveTo>
                        <a:pt x="389573" y="182954"/>
                      </a:moveTo>
                      <a:cubicBezTo>
                        <a:pt x="438150" y="214386"/>
                        <a:pt x="479108" y="242009"/>
                        <a:pt x="523875" y="292491"/>
                      </a:cubicBezTo>
                      <a:cubicBezTo>
                        <a:pt x="544830" y="315351"/>
                        <a:pt x="582930" y="390599"/>
                        <a:pt x="598170" y="420126"/>
                      </a:cubicBezTo>
                      <a:cubicBezTo>
                        <a:pt x="640080" y="535379"/>
                        <a:pt x="667702" y="656346"/>
                        <a:pt x="718185" y="768741"/>
                      </a:cubicBezTo>
                      <a:cubicBezTo>
                        <a:pt x="710565" y="763979"/>
                        <a:pt x="586740" y="685874"/>
                        <a:pt x="542925" y="647774"/>
                      </a:cubicBezTo>
                      <a:cubicBezTo>
                        <a:pt x="481965" y="593481"/>
                        <a:pt x="420052" y="540141"/>
                        <a:pt x="371475" y="474419"/>
                      </a:cubicBezTo>
                      <a:cubicBezTo>
                        <a:pt x="313373" y="396314"/>
                        <a:pt x="263842" y="310589"/>
                        <a:pt x="200977" y="235341"/>
                      </a:cubicBezTo>
                      <a:cubicBezTo>
                        <a:pt x="160020" y="185811"/>
                        <a:pt x="38100" y="35316"/>
                        <a:pt x="12383" y="13409"/>
                      </a:cubicBezTo>
                      <a:cubicBezTo>
                        <a:pt x="8572" y="9599"/>
                        <a:pt x="5715" y="5789"/>
                        <a:pt x="0" y="74"/>
                      </a:cubicBezTo>
                      <a:cubicBezTo>
                        <a:pt x="13335" y="-879"/>
                        <a:pt x="22860" y="7694"/>
                        <a:pt x="33338" y="9599"/>
                      </a:cubicBezTo>
                      <a:cubicBezTo>
                        <a:pt x="134302" y="53414"/>
                        <a:pt x="326708" y="138186"/>
                        <a:pt x="389573" y="1829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511AFAEB-E878-4885-87B6-F92CCABCA963}"/>
                    </a:ext>
                  </a:extLst>
                </p:cNvPr>
                <p:cNvSpPr/>
                <p:nvPr/>
              </p:nvSpPr>
              <p:spPr>
                <a:xfrm>
                  <a:off x="4238350" y="5114741"/>
                  <a:ext cx="2571750" cy="695325"/>
                </a:xfrm>
                <a:custGeom>
                  <a:avLst/>
                  <a:gdLst>
                    <a:gd name="connsiteX0" fmla="*/ 2382477 w 2571750"/>
                    <a:gd name="connsiteY0" fmla="*/ 262121 h 695325"/>
                    <a:gd name="connsiteX1" fmla="*/ 2037672 w 2571750"/>
                    <a:gd name="connsiteY1" fmla="*/ 258311 h 695325"/>
                    <a:gd name="connsiteX2" fmla="*/ 1604285 w 2571750"/>
                    <a:gd name="connsiteY2" fmla="*/ 137343 h 695325"/>
                    <a:gd name="connsiteX3" fmla="*/ 1330917 w 2571750"/>
                    <a:gd name="connsiteY3" fmla="*/ 24948 h 695325"/>
                    <a:gd name="connsiteX4" fmla="*/ 938487 w 2571750"/>
                    <a:gd name="connsiteY4" fmla="*/ 23043 h 695325"/>
                    <a:gd name="connsiteX5" fmla="*/ 506052 w 2571750"/>
                    <a:gd name="connsiteY5" fmla="*/ 227830 h 695325"/>
                    <a:gd name="connsiteX6" fmla="*/ 5037 w 2571750"/>
                    <a:gd name="connsiteY6" fmla="*/ 582161 h 695325"/>
                    <a:gd name="connsiteX7" fmla="*/ 2180 w 2571750"/>
                    <a:gd name="connsiteY7" fmla="*/ 596448 h 695325"/>
                    <a:gd name="connsiteX8" fmla="*/ 86000 w 2571750"/>
                    <a:gd name="connsiteY8" fmla="*/ 691698 h 695325"/>
                    <a:gd name="connsiteX9" fmla="*/ 100287 w 2571750"/>
                    <a:gd name="connsiteY9" fmla="*/ 688840 h 695325"/>
                    <a:gd name="connsiteX10" fmla="*/ 148865 w 2571750"/>
                    <a:gd name="connsiteY10" fmla="*/ 640263 h 695325"/>
                    <a:gd name="connsiteX11" fmla="*/ 527007 w 2571750"/>
                    <a:gd name="connsiteY11" fmla="*/ 316413 h 695325"/>
                    <a:gd name="connsiteX12" fmla="*/ 745130 w 2571750"/>
                    <a:gd name="connsiteY12" fmla="*/ 189730 h 695325"/>
                    <a:gd name="connsiteX13" fmla="*/ 1154705 w 2571750"/>
                    <a:gd name="connsiteY13" fmla="*/ 157346 h 695325"/>
                    <a:gd name="connsiteX14" fmla="*/ 1388067 w 2571750"/>
                    <a:gd name="connsiteY14" fmla="*/ 287838 h 695325"/>
                    <a:gd name="connsiteX15" fmla="*/ 1625240 w 2571750"/>
                    <a:gd name="connsiteY15" fmla="*/ 448811 h 695325"/>
                    <a:gd name="connsiteX16" fmla="*/ 2085297 w 2571750"/>
                    <a:gd name="connsiteY16" fmla="*/ 506913 h 695325"/>
                    <a:gd name="connsiteX17" fmla="*/ 2282465 w 2571750"/>
                    <a:gd name="connsiteY17" fmla="*/ 431665 h 695325"/>
                    <a:gd name="connsiteX18" fmla="*/ 2575835 w 2571750"/>
                    <a:gd name="connsiteY18" fmla="*/ 243071 h 695325"/>
                    <a:gd name="connsiteX19" fmla="*/ 2382477 w 2571750"/>
                    <a:gd name="connsiteY19" fmla="*/ 262121 h 695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71750" h="695325">
                      <a:moveTo>
                        <a:pt x="2382477" y="262121"/>
                      </a:moveTo>
                      <a:cubicBezTo>
                        <a:pt x="2267225" y="272598"/>
                        <a:pt x="2151972" y="271646"/>
                        <a:pt x="2037672" y="258311"/>
                      </a:cubicBezTo>
                      <a:cubicBezTo>
                        <a:pt x="1887177" y="241165"/>
                        <a:pt x="1743350" y="198303"/>
                        <a:pt x="1604285" y="137343"/>
                      </a:cubicBezTo>
                      <a:cubicBezTo>
                        <a:pt x="1513797" y="97338"/>
                        <a:pt x="1425215" y="55428"/>
                        <a:pt x="1330917" y="24948"/>
                      </a:cubicBezTo>
                      <a:cubicBezTo>
                        <a:pt x="1200425" y="-16962"/>
                        <a:pt x="1072790" y="2088"/>
                        <a:pt x="938487" y="23043"/>
                      </a:cubicBezTo>
                      <a:cubicBezTo>
                        <a:pt x="763227" y="51618"/>
                        <a:pt x="506052" y="227830"/>
                        <a:pt x="506052" y="227830"/>
                      </a:cubicBezTo>
                      <a:cubicBezTo>
                        <a:pt x="331745" y="336415"/>
                        <a:pt x="166962" y="457383"/>
                        <a:pt x="5037" y="582161"/>
                      </a:cubicBezTo>
                      <a:cubicBezTo>
                        <a:pt x="-1630" y="587876"/>
                        <a:pt x="-678" y="589781"/>
                        <a:pt x="2180" y="596448"/>
                      </a:cubicBezTo>
                      <a:cubicBezTo>
                        <a:pt x="15515" y="624071"/>
                        <a:pt x="80285" y="679315"/>
                        <a:pt x="86000" y="691698"/>
                      </a:cubicBezTo>
                      <a:cubicBezTo>
                        <a:pt x="92667" y="699318"/>
                        <a:pt x="96477" y="693603"/>
                        <a:pt x="100287" y="688840"/>
                      </a:cubicBezTo>
                      <a:cubicBezTo>
                        <a:pt x="116480" y="672648"/>
                        <a:pt x="132672" y="656456"/>
                        <a:pt x="148865" y="640263"/>
                      </a:cubicBezTo>
                      <a:cubicBezTo>
                        <a:pt x="266022" y="525011"/>
                        <a:pt x="524150" y="315461"/>
                        <a:pt x="527007" y="316413"/>
                      </a:cubicBezTo>
                      <a:cubicBezTo>
                        <a:pt x="528912" y="314508"/>
                        <a:pt x="667025" y="213543"/>
                        <a:pt x="745130" y="189730"/>
                      </a:cubicBezTo>
                      <a:cubicBezTo>
                        <a:pt x="938487" y="128771"/>
                        <a:pt x="997542" y="122103"/>
                        <a:pt x="1154705" y="157346"/>
                      </a:cubicBezTo>
                      <a:cubicBezTo>
                        <a:pt x="1243287" y="177348"/>
                        <a:pt x="1314725" y="236403"/>
                        <a:pt x="1388067" y="287838"/>
                      </a:cubicBezTo>
                      <a:cubicBezTo>
                        <a:pt x="1466172" y="343083"/>
                        <a:pt x="1541420" y="402138"/>
                        <a:pt x="1625240" y="448811"/>
                      </a:cubicBezTo>
                      <a:cubicBezTo>
                        <a:pt x="1770972" y="530726"/>
                        <a:pt x="1924325" y="550728"/>
                        <a:pt x="2085297" y="506913"/>
                      </a:cubicBezTo>
                      <a:cubicBezTo>
                        <a:pt x="2157687" y="488815"/>
                        <a:pt x="2238650" y="455478"/>
                        <a:pt x="2282465" y="431665"/>
                      </a:cubicBezTo>
                      <a:cubicBezTo>
                        <a:pt x="2385335" y="380230"/>
                        <a:pt x="2481537" y="316413"/>
                        <a:pt x="2575835" y="243071"/>
                      </a:cubicBezTo>
                      <a:cubicBezTo>
                        <a:pt x="2555832" y="243071"/>
                        <a:pt x="2429150" y="257358"/>
                        <a:pt x="2382477" y="2621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aphic 14">
                <a:extLst>
                  <a:ext uri="{FF2B5EF4-FFF2-40B4-BE49-F238E27FC236}">
                    <a16:creationId xmlns="" xmlns:a16="http://schemas.microsoft.com/office/drawing/2014/main" id="{B27E0C27-0242-46D4-BF13-4FE16476FBC9}"/>
                  </a:ext>
                </a:extLst>
              </p:cNvPr>
              <p:cNvGrpSpPr/>
              <p:nvPr/>
            </p:nvGrpSpPr>
            <p:grpSpPr>
              <a:xfrm flipH="1">
                <a:off x="8613034" y="936982"/>
                <a:ext cx="3714750" cy="4752975"/>
                <a:chOff x="4238625" y="1052512"/>
                <a:chExt cx="3714750" cy="4752975"/>
              </a:xfrm>
              <a:grpFill/>
            </p:grpSpPr>
            <p:sp>
              <p:nvSpPr>
                <p:cNvPr id="34" name="Freeform: Shape 33">
                  <a:extLst>
                    <a:ext uri="{FF2B5EF4-FFF2-40B4-BE49-F238E27FC236}">
                      <a16:creationId xmlns="" xmlns:a16="http://schemas.microsoft.com/office/drawing/2014/main" id="{D90313E7-C3E8-42A8-B0FE-E31D7C34CC8A}"/>
                    </a:ext>
                  </a:extLst>
                </p:cNvPr>
                <p:cNvSpPr/>
                <p:nvPr/>
              </p:nvSpPr>
              <p:spPr>
                <a:xfrm>
                  <a:off x="6450330" y="3894772"/>
                  <a:ext cx="1257300" cy="1133475"/>
                </a:xfrm>
                <a:custGeom>
                  <a:avLst/>
                  <a:gdLst>
                    <a:gd name="connsiteX0" fmla="*/ 588645 w 1257300"/>
                    <a:gd name="connsiteY0" fmla="*/ 42863 h 1133475"/>
                    <a:gd name="connsiteX1" fmla="*/ 622935 w 1257300"/>
                    <a:gd name="connsiteY1" fmla="*/ 0 h 1133475"/>
                    <a:gd name="connsiteX2" fmla="*/ 596265 w 1257300"/>
                    <a:gd name="connsiteY2" fmla="*/ 113347 h 1133475"/>
                    <a:gd name="connsiteX3" fmla="*/ 541973 w 1257300"/>
                    <a:gd name="connsiteY3" fmla="*/ 439103 h 1133475"/>
                    <a:gd name="connsiteX4" fmla="*/ 477202 w 1257300"/>
                    <a:gd name="connsiteY4" fmla="*/ 742950 h 1133475"/>
                    <a:gd name="connsiteX5" fmla="*/ 421958 w 1257300"/>
                    <a:gd name="connsiteY5" fmla="*/ 842010 h 1133475"/>
                    <a:gd name="connsiteX6" fmla="*/ 780098 w 1257300"/>
                    <a:gd name="connsiteY6" fmla="*/ 666750 h 1133475"/>
                    <a:gd name="connsiteX7" fmla="*/ 1089660 w 1257300"/>
                    <a:gd name="connsiteY7" fmla="*/ 443865 h 1133475"/>
                    <a:gd name="connsiteX8" fmla="*/ 1262063 w 1257300"/>
                    <a:gd name="connsiteY8" fmla="*/ 227647 h 1133475"/>
                    <a:gd name="connsiteX9" fmla="*/ 1265873 w 1257300"/>
                    <a:gd name="connsiteY9" fmla="*/ 228600 h 1133475"/>
                    <a:gd name="connsiteX10" fmla="*/ 1179195 w 1257300"/>
                    <a:gd name="connsiteY10" fmla="*/ 542925 h 1133475"/>
                    <a:gd name="connsiteX11" fmla="*/ 878205 w 1257300"/>
                    <a:gd name="connsiteY11" fmla="*/ 871538 h 1133475"/>
                    <a:gd name="connsiteX12" fmla="*/ 449580 w 1257300"/>
                    <a:gd name="connsiteY12" fmla="*/ 1027747 h 1133475"/>
                    <a:gd name="connsiteX13" fmla="*/ 20003 w 1257300"/>
                    <a:gd name="connsiteY13" fmla="*/ 1136333 h 1133475"/>
                    <a:gd name="connsiteX14" fmla="*/ 0 w 1257300"/>
                    <a:gd name="connsiteY14" fmla="*/ 1135380 h 1133475"/>
                    <a:gd name="connsiteX15" fmla="*/ 100965 w 1257300"/>
                    <a:gd name="connsiteY15" fmla="*/ 985838 h 1133475"/>
                    <a:gd name="connsiteX16" fmla="*/ 278130 w 1257300"/>
                    <a:gd name="connsiteY16" fmla="*/ 621983 h 1133475"/>
                    <a:gd name="connsiteX17" fmla="*/ 477202 w 1257300"/>
                    <a:gd name="connsiteY17" fmla="*/ 181928 h 1133475"/>
                    <a:gd name="connsiteX18" fmla="*/ 588645 w 1257300"/>
                    <a:gd name="connsiteY18" fmla="*/ 42863 h 1133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57300" h="1133475">
                      <a:moveTo>
                        <a:pt x="588645" y="42863"/>
                      </a:moveTo>
                      <a:cubicBezTo>
                        <a:pt x="600075" y="28575"/>
                        <a:pt x="611505" y="14288"/>
                        <a:pt x="622935" y="0"/>
                      </a:cubicBezTo>
                      <a:cubicBezTo>
                        <a:pt x="623888" y="0"/>
                        <a:pt x="605790" y="76200"/>
                        <a:pt x="596265" y="113347"/>
                      </a:cubicBezTo>
                      <a:cubicBezTo>
                        <a:pt x="567690" y="220028"/>
                        <a:pt x="554355" y="329565"/>
                        <a:pt x="541973" y="439103"/>
                      </a:cubicBezTo>
                      <a:cubicBezTo>
                        <a:pt x="530543" y="542925"/>
                        <a:pt x="521970" y="646747"/>
                        <a:pt x="477202" y="742950"/>
                      </a:cubicBezTo>
                      <a:cubicBezTo>
                        <a:pt x="473392" y="751522"/>
                        <a:pt x="437198" y="816293"/>
                        <a:pt x="421958" y="842010"/>
                      </a:cubicBezTo>
                      <a:cubicBezTo>
                        <a:pt x="439102" y="840105"/>
                        <a:pt x="671513" y="714375"/>
                        <a:pt x="780098" y="666750"/>
                      </a:cubicBezTo>
                      <a:cubicBezTo>
                        <a:pt x="917258" y="599122"/>
                        <a:pt x="1004888" y="530543"/>
                        <a:pt x="1089660" y="443865"/>
                      </a:cubicBezTo>
                      <a:cubicBezTo>
                        <a:pt x="1110615" y="418147"/>
                        <a:pt x="1251585" y="242888"/>
                        <a:pt x="1262063" y="227647"/>
                      </a:cubicBezTo>
                      <a:cubicBezTo>
                        <a:pt x="1263015" y="227647"/>
                        <a:pt x="1263968" y="228600"/>
                        <a:pt x="1265873" y="228600"/>
                      </a:cubicBezTo>
                      <a:cubicBezTo>
                        <a:pt x="1260158" y="252413"/>
                        <a:pt x="1205865" y="462915"/>
                        <a:pt x="1179195" y="542925"/>
                      </a:cubicBezTo>
                      <a:cubicBezTo>
                        <a:pt x="1127760" y="697230"/>
                        <a:pt x="1021080" y="800100"/>
                        <a:pt x="878205" y="871538"/>
                      </a:cubicBezTo>
                      <a:cubicBezTo>
                        <a:pt x="741045" y="940118"/>
                        <a:pt x="596265" y="986790"/>
                        <a:pt x="449580" y="1027747"/>
                      </a:cubicBezTo>
                      <a:cubicBezTo>
                        <a:pt x="307658" y="1068705"/>
                        <a:pt x="163830" y="1103948"/>
                        <a:pt x="20003" y="1136333"/>
                      </a:cubicBezTo>
                      <a:cubicBezTo>
                        <a:pt x="14288" y="1137285"/>
                        <a:pt x="5715" y="1145858"/>
                        <a:pt x="0" y="1135380"/>
                      </a:cubicBezTo>
                      <a:cubicBezTo>
                        <a:pt x="16192" y="1123950"/>
                        <a:pt x="77153" y="1020128"/>
                        <a:pt x="100965" y="985838"/>
                      </a:cubicBezTo>
                      <a:cubicBezTo>
                        <a:pt x="180023" y="874395"/>
                        <a:pt x="244792" y="755333"/>
                        <a:pt x="278130" y="621983"/>
                      </a:cubicBezTo>
                      <a:cubicBezTo>
                        <a:pt x="317183" y="462915"/>
                        <a:pt x="385763" y="317183"/>
                        <a:pt x="477202" y="181928"/>
                      </a:cubicBezTo>
                      <a:cubicBezTo>
                        <a:pt x="487680" y="165735"/>
                        <a:pt x="563880" y="72390"/>
                        <a:pt x="588645" y="428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="" xmlns:a16="http://schemas.microsoft.com/office/drawing/2014/main" id="{862E421B-AC6A-46AB-8994-2618FDC2F380}"/>
                    </a:ext>
                  </a:extLst>
                </p:cNvPr>
                <p:cNvSpPr/>
                <p:nvPr/>
              </p:nvSpPr>
              <p:spPr>
                <a:xfrm>
                  <a:off x="7018743" y="3310890"/>
                  <a:ext cx="904875" cy="1257300"/>
                </a:xfrm>
                <a:custGeom>
                  <a:avLst/>
                  <a:gdLst>
                    <a:gd name="connsiteX0" fmla="*/ 908914 w 904875"/>
                    <a:gd name="connsiteY0" fmla="*/ 68580 h 1257300"/>
                    <a:gd name="connsiteX1" fmla="*/ 907962 w 904875"/>
                    <a:gd name="connsiteY1" fmla="*/ 201930 h 1257300"/>
                    <a:gd name="connsiteX2" fmla="*/ 871767 w 904875"/>
                    <a:gd name="connsiteY2" fmla="*/ 406717 h 1257300"/>
                    <a:gd name="connsiteX3" fmla="*/ 586969 w 904875"/>
                    <a:gd name="connsiteY3" fmla="*/ 847725 h 1257300"/>
                    <a:gd name="connsiteX4" fmla="*/ 12612 w 904875"/>
                    <a:gd name="connsiteY4" fmla="*/ 1254442 h 1257300"/>
                    <a:gd name="connsiteX5" fmla="*/ 229 w 904875"/>
                    <a:gd name="connsiteY5" fmla="*/ 1250632 h 1257300"/>
                    <a:gd name="connsiteX6" fmla="*/ 71667 w 904875"/>
                    <a:gd name="connsiteY6" fmla="*/ 963930 h 1257300"/>
                    <a:gd name="connsiteX7" fmla="*/ 116434 w 904875"/>
                    <a:gd name="connsiteY7" fmla="*/ 661035 h 1257300"/>
                    <a:gd name="connsiteX8" fmla="*/ 130722 w 904875"/>
                    <a:gd name="connsiteY8" fmla="*/ 483870 h 1257300"/>
                    <a:gd name="connsiteX9" fmla="*/ 150725 w 904875"/>
                    <a:gd name="connsiteY9" fmla="*/ 236220 h 1257300"/>
                    <a:gd name="connsiteX10" fmla="*/ 250737 w 904875"/>
                    <a:gd name="connsiteY10" fmla="*/ 0 h 1257300"/>
                    <a:gd name="connsiteX11" fmla="*/ 325032 w 904875"/>
                    <a:gd name="connsiteY11" fmla="*/ 509588 h 1257300"/>
                    <a:gd name="connsiteX12" fmla="*/ 299314 w 904875"/>
                    <a:gd name="connsiteY12" fmla="*/ 809625 h 1257300"/>
                    <a:gd name="connsiteX13" fmla="*/ 533629 w 904875"/>
                    <a:gd name="connsiteY13" fmla="*/ 582930 h 1257300"/>
                    <a:gd name="connsiteX14" fmla="*/ 751752 w 904875"/>
                    <a:gd name="connsiteY14" fmla="*/ 312420 h 1257300"/>
                    <a:gd name="connsiteX15" fmla="*/ 887007 w 904875"/>
                    <a:gd name="connsiteY15" fmla="*/ 100965 h 1257300"/>
                    <a:gd name="connsiteX16" fmla="*/ 908914 w 904875"/>
                    <a:gd name="connsiteY16" fmla="*/ 68580 h 125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04875" h="1257300">
                      <a:moveTo>
                        <a:pt x="908914" y="68580"/>
                      </a:moveTo>
                      <a:cubicBezTo>
                        <a:pt x="911772" y="114300"/>
                        <a:pt x="911772" y="158115"/>
                        <a:pt x="907962" y="201930"/>
                      </a:cubicBezTo>
                      <a:cubicBezTo>
                        <a:pt x="902247" y="271463"/>
                        <a:pt x="891769" y="340042"/>
                        <a:pt x="871767" y="406717"/>
                      </a:cubicBezTo>
                      <a:cubicBezTo>
                        <a:pt x="810807" y="575310"/>
                        <a:pt x="687934" y="741045"/>
                        <a:pt x="586969" y="847725"/>
                      </a:cubicBezTo>
                      <a:cubicBezTo>
                        <a:pt x="412662" y="1008697"/>
                        <a:pt x="215494" y="1134428"/>
                        <a:pt x="12612" y="1254442"/>
                      </a:cubicBezTo>
                      <a:cubicBezTo>
                        <a:pt x="8802" y="1256348"/>
                        <a:pt x="-1676" y="1269682"/>
                        <a:pt x="229" y="1250632"/>
                      </a:cubicBezTo>
                      <a:cubicBezTo>
                        <a:pt x="16422" y="1224915"/>
                        <a:pt x="57379" y="1032510"/>
                        <a:pt x="71667" y="963930"/>
                      </a:cubicBezTo>
                      <a:cubicBezTo>
                        <a:pt x="92622" y="863917"/>
                        <a:pt x="108814" y="762953"/>
                        <a:pt x="116434" y="661035"/>
                      </a:cubicBezTo>
                      <a:cubicBezTo>
                        <a:pt x="121197" y="601980"/>
                        <a:pt x="125959" y="542925"/>
                        <a:pt x="130722" y="483870"/>
                      </a:cubicBezTo>
                      <a:cubicBezTo>
                        <a:pt x="138342" y="391478"/>
                        <a:pt x="132627" y="326707"/>
                        <a:pt x="150725" y="236220"/>
                      </a:cubicBezTo>
                      <a:cubicBezTo>
                        <a:pt x="158344" y="200025"/>
                        <a:pt x="243117" y="12382"/>
                        <a:pt x="250737" y="0"/>
                      </a:cubicBezTo>
                      <a:cubicBezTo>
                        <a:pt x="297409" y="174307"/>
                        <a:pt x="331700" y="334328"/>
                        <a:pt x="325032" y="509588"/>
                      </a:cubicBezTo>
                      <a:cubicBezTo>
                        <a:pt x="325032" y="546735"/>
                        <a:pt x="295504" y="786765"/>
                        <a:pt x="299314" y="809625"/>
                      </a:cubicBezTo>
                      <a:cubicBezTo>
                        <a:pt x="379325" y="722947"/>
                        <a:pt x="450762" y="669607"/>
                        <a:pt x="533629" y="582930"/>
                      </a:cubicBezTo>
                      <a:cubicBezTo>
                        <a:pt x="628879" y="478155"/>
                        <a:pt x="690792" y="412432"/>
                        <a:pt x="751752" y="312420"/>
                      </a:cubicBezTo>
                      <a:cubicBezTo>
                        <a:pt x="778422" y="268605"/>
                        <a:pt x="887007" y="102870"/>
                        <a:pt x="887007" y="100965"/>
                      </a:cubicBezTo>
                      <a:cubicBezTo>
                        <a:pt x="887007" y="100965"/>
                        <a:pt x="900342" y="86677"/>
                        <a:pt x="908914" y="685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="" xmlns:a16="http://schemas.microsoft.com/office/drawing/2014/main" id="{32230044-39E8-4A7C-A9EE-F440BFEE7999}"/>
                    </a:ext>
                  </a:extLst>
                </p:cNvPr>
                <p:cNvSpPr/>
                <p:nvPr/>
              </p:nvSpPr>
              <p:spPr>
                <a:xfrm>
                  <a:off x="7242530" y="2508884"/>
                  <a:ext cx="704850" cy="1381125"/>
                </a:xfrm>
                <a:custGeom>
                  <a:avLst/>
                  <a:gdLst>
                    <a:gd name="connsiteX0" fmla="*/ 186018 w 704850"/>
                    <a:gd name="connsiteY0" fmla="*/ 1387793 h 1381125"/>
                    <a:gd name="connsiteX1" fmla="*/ 186970 w 704850"/>
                    <a:gd name="connsiteY1" fmla="*/ 1249680 h 1381125"/>
                    <a:gd name="connsiteX2" fmla="*/ 174588 w 704850"/>
                    <a:gd name="connsiteY2" fmla="*/ 1056323 h 1381125"/>
                    <a:gd name="connsiteX3" fmla="*/ 103150 w 704850"/>
                    <a:gd name="connsiteY3" fmla="*/ 787718 h 1381125"/>
                    <a:gd name="connsiteX4" fmla="*/ 280 w 704850"/>
                    <a:gd name="connsiteY4" fmla="*/ 292418 h 1381125"/>
                    <a:gd name="connsiteX5" fmla="*/ 3138 w 704850"/>
                    <a:gd name="connsiteY5" fmla="*/ 120015 h 1381125"/>
                    <a:gd name="connsiteX6" fmla="*/ 194590 w 704850"/>
                    <a:gd name="connsiteY6" fmla="*/ 452438 h 1381125"/>
                    <a:gd name="connsiteX7" fmla="*/ 318415 w 704850"/>
                    <a:gd name="connsiteY7" fmla="*/ 811530 h 1381125"/>
                    <a:gd name="connsiteX8" fmla="*/ 326035 w 704850"/>
                    <a:gd name="connsiteY8" fmla="*/ 902018 h 1381125"/>
                    <a:gd name="connsiteX9" fmla="*/ 358420 w 704850"/>
                    <a:gd name="connsiteY9" fmla="*/ 813435 h 1381125"/>
                    <a:gd name="connsiteX10" fmla="*/ 423190 w 704850"/>
                    <a:gd name="connsiteY10" fmla="*/ 648653 h 1381125"/>
                    <a:gd name="connsiteX11" fmla="*/ 567018 w 704850"/>
                    <a:gd name="connsiteY11" fmla="*/ 311468 h 1381125"/>
                    <a:gd name="connsiteX12" fmla="*/ 640360 w 704850"/>
                    <a:gd name="connsiteY12" fmla="*/ 0 h 1381125"/>
                    <a:gd name="connsiteX13" fmla="*/ 666078 w 704850"/>
                    <a:gd name="connsiteY13" fmla="*/ 86678 h 1381125"/>
                    <a:gd name="connsiteX14" fmla="*/ 709893 w 704850"/>
                    <a:gd name="connsiteY14" fmla="*/ 441008 h 1381125"/>
                    <a:gd name="connsiteX15" fmla="*/ 613690 w 704850"/>
                    <a:gd name="connsiteY15" fmla="*/ 823913 h 1381125"/>
                    <a:gd name="connsiteX16" fmla="*/ 262218 w 704850"/>
                    <a:gd name="connsiteY16" fmla="*/ 1311593 h 1381125"/>
                    <a:gd name="connsiteX17" fmla="*/ 186018 w 704850"/>
                    <a:gd name="connsiteY17" fmla="*/ 1387793 h 138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4850" h="1381125">
                      <a:moveTo>
                        <a:pt x="186018" y="1387793"/>
                      </a:moveTo>
                      <a:cubicBezTo>
                        <a:pt x="185065" y="1381125"/>
                        <a:pt x="186970" y="1273493"/>
                        <a:pt x="186970" y="1249680"/>
                      </a:cubicBezTo>
                      <a:cubicBezTo>
                        <a:pt x="186970" y="1185863"/>
                        <a:pt x="182208" y="1120140"/>
                        <a:pt x="174588" y="1056323"/>
                      </a:cubicBezTo>
                      <a:cubicBezTo>
                        <a:pt x="163158" y="963930"/>
                        <a:pt x="133630" y="875348"/>
                        <a:pt x="103150" y="787718"/>
                      </a:cubicBezTo>
                      <a:cubicBezTo>
                        <a:pt x="46953" y="626745"/>
                        <a:pt x="18378" y="461010"/>
                        <a:pt x="280" y="292418"/>
                      </a:cubicBezTo>
                      <a:cubicBezTo>
                        <a:pt x="-1625" y="273368"/>
                        <a:pt x="6948" y="132398"/>
                        <a:pt x="3138" y="120015"/>
                      </a:cubicBezTo>
                      <a:cubicBezTo>
                        <a:pt x="72670" y="227648"/>
                        <a:pt x="136488" y="338138"/>
                        <a:pt x="194590" y="452438"/>
                      </a:cubicBezTo>
                      <a:cubicBezTo>
                        <a:pt x="252693" y="566738"/>
                        <a:pt x="301270" y="682943"/>
                        <a:pt x="318415" y="811530"/>
                      </a:cubicBezTo>
                      <a:cubicBezTo>
                        <a:pt x="319368" y="842010"/>
                        <a:pt x="326988" y="871538"/>
                        <a:pt x="326035" y="902018"/>
                      </a:cubicBezTo>
                      <a:cubicBezTo>
                        <a:pt x="337465" y="872490"/>
                        <a:pt x="348895" y="843915"/>
                        <a:pt x="358420" y="813435"/>
                      </a:cubicBezTo>
                      <a:cubicBezTo>
                        <a:pt x="375565" y="756285"/>
                        <a:pt x="396520" y="701040"/>
                        <a:pt x="423190" y="648653"/>
                      </a:cubicBezTo>
                      <a:cubicBezTo>
                        <a:pt x="479388" y="523875"/>
                        <a:pt x="534633" y="432435"/>
                        <a:pt x="567018" y="311468"/>
                      </a:cubicBezTo>
                      <a:cubicBezTo>
                        <a:pt x="582258" y="262890"/>
                        <a:pt x="636550" y="17145"/>
                        <a:pt x="640360" y="0"/>
                      </a:cubicBezTo>
                      <a:cubicBezTo>
                        <a:pt x="648933" y="28575"/>
                        <a:pt x="658458" y="58103"/>
                        <a:pt x="666078" y="86678"/>
                      </a:cubicBezTo>
                      <a:cubicBezTo>
                        <a:pt x="695605" y="202883"/>
                        <a:pt x="713703" y="320993"/>
                        <a:pt x="709893" y="441008"/>
                      </a:cubicBezTo>
                      <a:cubicBezTo>
                        <a:pt x="705130" y="575310"/>
                        <a:pt x="672745" y="702945"/>
                        <a:pt x="613690" y="823913"/>
                      </a:cubicBezTo>
                      <a:cubicBezTo>
                        <a:pt x="525108" y="1006793"/>
                        <a:pt x="398425" y="1163003"/>
                        <a:pt x="262218" y="1311593"/>
                      </a:cubicBezTo>
                      <a:cubicBezTo>
                        <a:pt x="259360" y="1315403"/>
                        <a:pt x="202210" y="1372553"/>
                        <a:pt x="186018" y="138779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="" xmlns:a16="http://schemas.microsoft.com/office/drawing/2014/main" id="{835B56C1-4014-4DFF-85F2-0763EDED9AEC}"/>
                    </a:ext>
                  </a:extLst>
                </p:cNvPr>
                <p:cNvSpPr/>
                <p:nvPr/>
              </p:nvSpPr>
              <p:spPr>
                <a:xfrm>
                  <a:off x="5696903" y="4504058"/>
                  <a:ext cx="1571625" cy="809625"/>
                </a:xfrm>
                <a:custGeom>
                  <a:avLst/>
                  <a:gdLst>
                    <a:gd name="connsiteX0" fmla="*/ 1508760 w 1571625"/>
                    <a:gd name="connsiteY0" fmla="*/ 414652 h 809625"/>
                    <a:gd name="connsiteX1" fmla="*/ 1579245 w 1571625"/>
                    <a:gd name="connsiteY1" fmla="*/ 367027 h 809625"/>
                    <a:gd name="connsiteX2" fmla="*/ 1319213 w 1571625"/>
                    <a:gd name="connsiteY2" fmla="*/ 642299 h 809625"/>
                    <a:gd name="connsiteX3" fmla="*/ 1087755 w 1571625"/>
                    <a:gd name="connsiteY3" fmla="*/ 778507 h 809625"/>
                    <a:gd name="connsiteX4" fmla="*/ 673418 w 1571625"/>
                    <a:gd name="connsiteY4" fmla="*/ 807082 h 809625"/>
                    <a:gd name="connsiteX5" fmla="*/ 231457 w 1571625"/>
                    <a:gd name="connsiteY5" fmla="*/ 720404 h 809625"/>
                    <a:gd name="connsiteX6" fmla="*/ 0 w 1571625"/>
                    <a:gd name="connsiteY6" fmla="*/ 653729 h 809625"/>
                    <a:gd name="connsiteX7" fmla="*/ 245745 w 1571625"/>
                    <a:gd name="connsiteY7" fmla="*/ 551812 h 809625"/>
                    <a:gd name="connsiteX8" fmla="*/ 456247 w 1571625"/>
                    <a:gd name="connsiteY8" fmla="*/ 421319 h 809625"/>
                    <a:gd name="connsiteX9" fmla="*/ 741045 w 1571625"/>
                    <a:gd name="connsiteY9" fmla="*/ 160334 h 809625"/>
                    <a:gd name="connsiteX10" fmla="*/ 938213 w 1571625"/>
                    <a:gd name="connsiteY10" fmla="*/ 15554 h 809625"/>
                    <a:gd name="connsiteX11" fmla="*/ 975360 w 1571625"/>
                    <a:gd name="connsiteY11" fmla="*/ 1267 h 809625"/>
                    <a:gd name="connsiteX12" fmla="*/ 790575 w 1571625"/>
                    <a:gd name="connsiteY12" fmla="*/ 328927 h 809625"/>
                    <a:gd name="connsiteX13" fmla="*/ 597218 w 1571625"/>
                    <a:gd name="connsiteY13" fmla="*/ 563242 h 809625"/>
                    <a:gd name="connsiteX14" fmla="*/ 509588 w 1571625"/>
                    <a:gd name="connsiteY14" fmla="*/ 608009 h 809625"/>
                    <a:gd name="connsiteX15" fmla="*/ 607695 w 1571625"/>
                    <a:gd name="connsiteY15" fmla="*/ 609914 h 809625"/>
                    <a:gd name="connsiteX16" fmla="*/ 896302 w 1571625"/>
                    <a:gd name="connsiteY16" fmla="*/ 601342 h 809625"/>
                    <a:gd name="connsiteX17" fmla="*/ 1091565 w 1571625"/>
                    <a:gd name="connsiteY17" fmla="*/ 592769 h 809625"/>
                    <a:gd name="connsiteX18" fmla="*/ 1508760 w 1571625"/>
                    <a:gd name="connsiteY18" fmla="*/ 414652 h 80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71625" h="809625">
                      <a:moveTo>
                        <a:pt x="1508760" y="414652"/>
                      </a:moveTo>
                      <a:cubicBezTo>
                        <a:pt x="1532573" y="398459"/>
                        <a:pt x="1556385" y="383219"/>
                        <a:pt x="1579245" y="367027"/>
                      </a:cubicBezTo>
                      <a:cubicBezTo>
                        <a:pt x="1580198" y="367979"/>
                        <a:pt x="1425892" y="558479"/>
                        <a:pt x="1319213" y="642299"/>
                      </a:cubicBezTo>
                      <a:cubicBezTo>
                        <a:pt x="1253490" y="700402"/>
                        <a:pt x="1137285" y="762314"/>
                        <a:pt x="1087755" y="778507"/>
                      </a:cubicBezTo>
                      <a:cubicBezTo>
                        <a:pt x="951547" y="823274"/>
                        <a:pt x="812482" y="821369"/>
                        <a:pt x="673418" y="807082"/>
                      </a:cubicBezTo>
                      <a:cubicBezTo>
                        <a:pt x="523875" y="791842"/>
                        <a:pt x="377190" y="758504"/>
                        <a:pt x="231457" y="720404"/>
                      </a:cubicBezTo>
                      <a:cubicBezTo>
                        <a:pt x="154305" y="700402"/>
                        <a:pt x="77152" y="679447"/>
                        <a:pt x="0" y="653729"/>
                      </a:cubicBezTo>
                      <a:cubicBezTo>
                        <a:pt x="4763" y="645157"/>
                        <a:pt x="170497" y="582292"/>
                        <a:pt x="245745" y="551812"/>
                      </a:cubicBezTo>
                      <a:cubicBezTo>
                        <a:pt x="322897" y="520379"/>
                        <a:pt x="399097" y="486089"/>
                        <a:pt x="456247" y="421319"/>
                      </a:cubicBezTo>
                      <a:cubicBezTo>
                        <a:pt x="541972" y="324164"/>
                        <a:pt x="639127" y="240344"/>
                        <a:pt x="741045" y="160334"/>
                      </a:cubicBezTo>
                      <a:cubicBezTo>
                        <a:pt x="804863" y="109852"/>
                        <a:pt x="872490" y="64132"/>
                        <a:pt x="938213" y="15554"/>
                      </a:cubicBezTo>
                      <a:cubicBezTo>
                        <a:pt x="952500" y="6029"/>
                        <a:pt x="978218" y="-3496"/>
                        <a:pt x="975360" y="1267"/>
                      </a:cubicBezTo>
                      <a:cubicBezTo>
                        <a:pt x="907732" y="106994"/>
                        <a:pt x="849630" y="218437"/>
                        <a:pt x="790575" y="328927"/>
                      </a:cubicBezTo>
                      <a:cubicBezTo>
                        <a:pt x="741997" y="420367"/>
                        <a:pt x="684847" y="504187"/>
                        <a:pt x="597218" y="563242"/>
                      </a:cubicBezTo>
                      <a:cubicBezTo>
                        <a:pt x="569595" y="577529"/>
                        <a:pt x="541020" y="591817"/>
                        <a:pt x="509588" y="608009"/>
                      </a:cubicBezTo>
                      <a:cubicBezTo>
                        <a:pt x="524827" y="612772"/>
                        <a:pt x="587693" y="611819"/>
                        <a:pt x="607695" y="609914"/>
                      </a:cubicBezTo>
                      <a:cubicBezTo>
                        <a:pt x="703897" y="599437"/>
                        <a:pt x="800100" y="600389"/>
                        <a:pt x="896302" y="601342"/>
                      </a:cubicBezTo>
                      <a:cubicBezTo>
                        <a:pt x="962025" y="601342"/>
                        <a:pt x="1026795" y="602294"/>
                        <a:pt x="1091565" y="592769"/>
                      </a:cubicBezTo>
                      <a:cubicBezTo>
                        <a:pt x="1246823" y="569909"/>
                        <a:pt x="1380173" y="498472"/>
                        <a:pt x="1508760" y="4146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="" xmlns:a16="http://schemas.microsoft.com/office/drawing/2014/main" id="{D2CB437C-9EFB-42A6-971D-BF73EB44B35B}"/>
                    </a:ext>
                  </a:extLst>
                </p:cNvPr>
                <p:cNvSpPr/>
                <p:nvPr/>
              </p:nvSpPr>
              <p:spPr>
                <a:xfrm>
                  <a:off x="7088204" y="1757362"/>
                  <a:ext cx="704850" cy="1390650"/>
                </a:xfrm>
                <a:custGeom>
                  <a:avLst/>
                  <a:gdLst>
                    <a:gd name="connsiteX0" fmla="*/ 301 w 704850"/>
                    <a:gd name="connsiteY0" fmla="*/ 296228 h 1390650"/>
                    <a:gd name="connsiteX1" fmla="*/ 10778 w 704850"/>
                    <a:gd name="connsiteY1" fmla="*/ 322898 h 1390650"/>
                    <a:gd name="connsiteX2" fmla="*/ 226996 w 704850"/>
                    <a:gd name="connsiteY2" fmla="*/ 573405 h 1390650"/>
                    <a:gd name="connsiteX3" fmla="*/ 334628 w 704850"/>
                    <a:gd name="connsiteY3" fmla="*/ 648653 h 1390650"/>
                    <a:gd name="connsiteX4" fmla="*/ 431783 w 704850"/>
                    <a:gd name="connsiteY4" fmla="*/ 773430 h 1390650"/>
                    <a:gd name="connsiteX5" fmla="*/ 476551 w 704850"/>
                    <a:gd name="connsiteY5" fmla="*/ 886778 h 1390650"/>
                    <a:gd name="connsiteX6" fmla="*/ 490838 w 704850"/>
                    <a:gd name="connsiteY6" fmla="*/ 681038 h 1390650"/>
                    <a:gd name="connsiteX7" fmla="*/ 506078 w 704850"/>
                    <a:gd name="connsiteY7" fmla="*/ 513398 h 1390650"/>
                    <a:gd name="connsiteX8" fmla="*/ 528938 w 704850"/>
                    <a:gd name="connsiteY8" fmla="*/ 259080 h 1390650"/>
                    <a:gd name="connsiteX9" fmla="*/ 484171 w 704850"/>
                    <a:gd name="connsiteY9" fmla="*/ 0 h 1390650"/>
                    <a:gd name="connsiteX10" fmla="*/ 698483 w 704850"/>
                    <a:gd name="connsiteY10" fmla="*/ 362903 h 1390650"/>
                    <a:gd name="connsiteX11" fmla="*/ 698483 w 704850"/>
                    <a:gd name="connsiteY11" fmla="*/ 630555 h 1390650"/>
                    <a:gd name="connsiteX12" fmla="*/ 583231 w 704850"/>
                    <a:gd name="connsiteY12" fmla="*/ 1140143 h 1390650"/>
                    <a:gd name="connsiteX13" fmla="*/ 517508 w 704850"/>
                    <a:gd name="connsiteY13" fmla="*/ 1398270 h 1390650"/>
                    <a:gd name="connsiteX14" fmla="*/ 346058 w 704850"/>
                    <a:gd name="connsiteY14" fmla="*/ 1001078 h 1390650"/>
                    <a:gd name="connsiteX15" fmla="*/ 180323 w 704850"/>
                    <a:gd name="connsiteY15" fmla="*/ 799147 h 1390650"/>
                    <a:gd name="connsiteX16" fmla="*/ 9826 w 704850"/>
                    <a:gd name="connsiteY16" fmla="*/ 417195 h 1390650"/>
                    <a:gd name="connsiteX17" fmla="*/ 301 w 704850"/>
                    <a:gd name="connsiteY17" fmla="*/ 296228 h 139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4850" h="1390650">
                      <a:moveTo>
                        <a:pt x="301" y="296228"/>
                      </a:moveTo>
                      <a:cubicBezTo>
                        <a:pt x="6968" y="303848"/>
                        <a:pt x="6968" y="314325"/>
                        <a:pt x="10778" y="322898"/>
                      </a:cubicBezTo>
                      <a:cubicBezTo>
                        <a:pt x="59356" y="426720"/>
                        <a:pt x="129841" y="511492"/>
                        <a:pt x="226996" y="573405"/>
                      </a:cubicBezTo>
                      <a:cubicBezTo>
                        <a:pt x="264143" y="597218"/>
                        <a:pt x="301291" y="621030"/>
                        <a:pt x="334628" y="648653"/>
                      </a:cubicBezTo>
                      <a:cubicBezTo>
                        <a:pt x="370823" y="673418"/>
                        <a:pt x="417496" y="750570"/>
                        <a:pt x="431783" y="773430"/>
                      </a:cubicBezTo>
                      <a:cubicBezTo>
                        <a:pt x="446071" y="810578"/>
                        <a:pt x="461311" y="846772"/>
                        <a:pt x="476551" y="886778"/>
                      </a:cubicBezTo>
                      <a:cubicBezTo>
                        <a:pt x="478456" y="877253"/>
                        <a:pt x="487028" y="741045"/>
                        <a:pt x="490838" y="681038"/>
                      </a:cubicBezTo>
                      <a:cubicBezTo>
                        <a:pt x="494648" y="624840"/>
                        <a:pt x="499411" y="569595"/>
                        <a:pt x="506078" y="513398"/>
                      </a:cubicBezTo>
                      <a:cubicBezTo>
                        <a:pt x="516556" y="428625"/>
                        <a:pt x="527986" y="344805"/>
                        <a:pt x="528938" y="259080"/>
                      </a:cubicBezTo>
                      <a:cubicBezTo>
                        <a:pt x="528938" y="219075"/>
                        <a:pt x="527986" y="77152"/>
                        <a:pt x="484171" y="0"/>
                      </a:cubicBezTo>
                      <a:cubicBezTo>
                        <a:pt x="567038" y="54292"/>
                        <a:pt x="672766" y="220980"/>
                        <a:pt x="698483" y="362903"/>
                      </a:cubicBezTo>
                      <a:cubicBezTo>
                        <a:pt x="725153" y="459105"/>
                        <a:pt x="710866" y="541020"/>
                        <a:pt x="698483" y="630555"/>
                      </a:cubicBezTo>
                      <a:cubicBezTo>
                        <a:pt x="674671" y="803910"/>
                        <a:pt x="625141" y="970597"/>
                        <a:pt x="583231" y="1140143"/>
                      </a:cubicBezTo>
                      <a:cubicBezTo>
                        <a:pt x="563228" y="1220153"/>
                        <a:pt x="520366" y="1390650"/>
                        <a:pt x="517508" y="1398270"/>
                      </a:cubicBezTo>
                      <a:cubicBezTo>
                        <a:pt x="512746" y="1383030"/>
                        <a:pt x="421306" y="1104900"/>
                        <a:pt x="346058" y="1001078"/>
                      </a:cubicBezTo>
                      <a:cubicBezTo>
                        <a:pt x="294623" y="930593"/>
                        <a:pt x="234616" y="866775"/>
                        <a:pt x="180323" y="799147"/>
                      </a:cubicBezTo>
                      <a:cubicBezTo>
                        <a:pt x="89836" y="686753"/>
                        <a:pt x="30781" y="561022"/>
                        <a:pt x="9826" y="417195"/>
                      </a:cubicBezTo>
                      <a:cubicBezTo>
                        <a:pt x="6016" y="390525"/>
                        <a:pt x="-1604" y="298133"/>
                        <a:pt x="301" y="2962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="" xmlns:a16="http://schemas.microsoft.com/office/drawing/2014/main" id="{E97D7F26-BD29-41F7-9D09-E078CCD25DE9}"/>
                    </a:ext>
                  </a:extLst>
                </p:cNvPr>
                <p:cNvSpPr/>
                <p:nvPr/>
              </p:nvSpPr>
              <p:spPr>
                <a:xfrm>
                  <a:off x="6825615" y="1352550"/>
                  <a:ext cx="704850" cy="1095375"/>
                </a:xfrm>
                <a:custGeom>
                  <a:avLst/>
                  <a:gdLst>
                    <a:gd name="connsiteX0" fmla="*/ 2857 w 704850"/>
                    <a:gd name="connsiteY0" fmla="*/ 218123 h 1095375"/>
                    <a:gd name="connsiteX1" fmla="*/ 0 w 704850"/>
                    <a:gd name="connsiteY1" fmla="*/ 177165 h 1095375"/>
                    <a:gd name="connsiteX2" fmla="*/ 152400 w 704850"/>
                    <a:gd name="connsiteY2" fmla="*/ 344805 h 1095375"/>
                    <a:gd name="connsiteX3" fmla="*/ 392430 w 704850"/>
                    <a:gd name="connsiteY3" fmla="*/ 510540 h 1095375"/>
                    <a:gd name="connsiteX4" fmla="*/ 462915 w 704850"/>
                    <a:gd name="connsiteY4" fmla="*/ 585788 h 1095375"/>
                    <a:gd name="connsiteX5" fmla="*/ 542925 w 704850"/>
                    <a:gd name="connsiteY5" fmla="*/ 692468 h 1095375"/>
                    <a:gd name="connsiteX6" fmla="*/ 540067 w 704850"/>
                    <a:gd name="connsiteY6" fmla="*/ 646748 h 1095375"/>
                    <a:gd name="connsiteX7" fmla="*/ 514350 w 704850"/>
                    <a:gd name="connsiteY7" fmla="*/ 476250 h 1095375"/>
                    <a:gd name="connsiteX8" fmla="*/ 409575 w 704850"/>
                    <a:gd name="connsiteY8" fmla="*/ 175260 h 1095375"/>
                    <a:gd name="connsiteX9" fmla="*/ 306705 w 704850"/>
                    <a:gd name="connsiteY9" fmla="*/ 0 h 1095375"/>
                    <a:gd name="connsiteX10" fmla="*/ 594360 w 704850"/>
                    <a:gd name="connsiteY10" fmla="*/ 214313 h 1095375"/>
                    <a:gd name="connsiteX11" fmla="*/ 689610 w 704850"/>
                    <a:gd name="connsiteY11" fmla="*/ 442913 h 1095375"/>
                    <a:gd name="connsiteX12" fmla="*/ 706755 w 704850"/>
                    <a:gd name="connsiteY12" fmla="*/ 809625 h 1095375"/>
                    <a:gd name="connsiteX13" fmla="*/ 698182 w 704850"/>
                    <a:gd name="connsiteY13" fmla="*/ 1100138 h 1095375"/>
                    <a:gd name="connsiteX14" fmla="*/ 661988 w 704850"/>
                    <a:gd name="connsiteY14" fmla="*/ 1033463 h 1095375"/>
                    <a:gd name="connsiteX15" fmla="*/ 469582 w 704850"/>
                    <a:gd name="connsiteY15" fmla="*/ 784860 h 1095375"/>
                    <a:gd name="connsiteX16" fmla="*/ 249555 w 704850"/>
                    <a:gd name="connsiteY16" fmla="*/ 642938 h 1095375"/>
                    <a:gd name="connsiteX17" fmla="*/ 27622 w 704850"/>
                    <a:gd name="connsiteY17" fmla="*/ 351473 h 1095375"/>
                    <a:gd name="connsiteX18" fmla="*/ 2857 w 704850"/>
                    <a:gd name="connsiteY18" fmla="*/ 218123 h 1095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4850" h="1095375">
                      <a:moveTo>
                        <a:pt x="2857" y="218123"/>
                      </a:moveTo>
                      <a:cubicBezTo>
                        <a:pt x="1905" y="206693"/>
                        <a:pt x="953" y="194310"/>
                        <a:pt x="0" y="177165"/>
                      </a:cubicBezTo>
                      <a:cubicBezTo>
                        <a:pt x="35242" y="232410"/>
                        <a:pt x="140970" y="336233"/>
                        <a:pt x="152400" y="344805"/>
                      </a:cubicBezTo>
                      <a:cubicBezTo>
                        <a:pt x="231457" y="401955"/>
                        <a:pt x="313372" y="430530"/>
                        <a:pt x="392430" y="510540"/>
                      </a:cubicBezTo>
                      <a:cubicBezTo>
                        <a:pt x="416242" y="535305"/>
                        <a:pt x="439103" y="561023"/>
                        <a:pt x="462915" y="585788"/>
                      </a:cubicBezTo>
                      <a:cubicBezTo>
                        <a:pt x="488632" y="620078"/>
                        <a:pt x="513397" y="654368"/>
                        <a:pt x="542925" y="692468"/>
                      </a:cubicBezTo>
                      <a:cubicBezTo>
                        <a:pt x="541972" y="672465"/>
                        <a:pt x="541972" y="660083"/>
                        <a:pt x="540067" y="646748"/>
                      </a:cubicBezTo>
                      <a:cubicBezTo>
                        <a:pt x="531495" y="589598"/>
                        <a:pt x="521017" y="533400"/>
                        <a:pt x="514350" y="476250"/>
                      </a:cubicBezTo>
                      <a:cubicBezTo>
                        <a:pt x="502920" y="367665"/>
                        <a:pt x="463867" y="268605"/>
                        <a:pt x="409575" y="175260"/>
                      </a:cubicBezTo>
                      <a:cubicBezTo>
                        <a:pt x="394335" y="150495"/>
                        <a:pt x="330517" y="30480"/>
                        <a:pt x="306705" y="0"/>
                      </a:cubicBezTo>
                      <a:cubicBezTo>
                        <a:pt x="398145" y="19050"/>
                        <a:pt x="520065" y="119063"/>
                        <a:pt x="594360" y="214313"/>
                      </a:cubicBezTo>
                      <a:cubicBezTo>
                        <a:pt x="646747" y="280035"/>
                        <a:pt x="674370" y="359092"/>
                        <a:pt x="689610" y="442913"/>
                      </a:cubicBezTo>
                      <a:cubicBezTo>
                        <a:pt x="711517" y="564833"/>
                        <a:pt x="709613" y="666750"/>
                        <a:pt x="706755" y="809625"/>
                      </a:cubicBezTo>
                      <a:cubicBezTo>
                        <a:pt x="709613" y="911543"/>
                        <a:pt x="709613" y="1000125"/>
                        <a:pt x="698182" y="1100138"/>
                      </a:cubicBezTo>
                      <a:cubicBezTo>
                        <a:pt x="692467" y="1085850"/>
                        <a:pt x="666750" y="1043940"/>
                        <a:pt x="661988" y="1033463"/>
                      </a:cubicBezTo>
                      <a:cubicBezTo>
                        <a:pt x="615315" y="937260"/>
                        <a:pt x="555307" y="851535"/>
                        <a:pt x="469582" y="784860"/>
                      </a:cubicBezTo>
                      <a:cubicBezTo>
                        <a:pt x="400050" y="731520"/>
                        <a:pt x="322897" y="689610"/>
                        <a:pt x="249555" y="642938"/>
                      </a:cubicBezTo>
                      <a:cubicBezTo>
                        <a:pt x="139065" y="573405"/>
                        <a:pt x="63817" y="478155"/>
                        <a:pt x="27622" y="351473"/>
                      </a:cubicBezTo>
                      <a:cubicBezTo>
                        <a:pt x="14288" y="308610"/>
                        <a:pt x="12382" y="262890"/>
                        <a:pt x="2857" y="2181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7C59AC01-F1CA-4DC7-9405-703C37C1434A}"/>
                    </a:ext>
                  </a:extLst>
                </p:cNvPr>
                <p:cNvSpPr/>
                <p:nvPr/>
              </p:nvSpPr>
              <p:spPr>
                <a:xfrm>
                  <a:off x="6532245" y="1054343"/>
                  <a:ext cx="714375" cy="762000"/>
                </a:xfrm>
                <a:custGeom>
                  <a:avLst/>
                  <a:gdLst>
                    <a:gd name="connsiteX0" fmla="*/ 389573 w 714375"/>
                    <a:gd name="connsiteY0" fmla="*/ 182954 h 762000"/>
                    <a:gd name="connsiteX1" fmla="*/ 523875 w 714375"/>
                    <a:gd name="connsiteY1" fmla="*/ 292491 h 762000"/>
                    <a:gd name="connsiteX2" fmla="*/ 598170 w 714375"/>
                    <a:gd name="connsiteY2" fmla="*/ 420126 h 762000"/>
                    <a:gd name="connsiteX3" fmla="*/ 718185 w 714375"/>
                    <a:gd name="connsiteY3" fmla="*/ 768741 h 762000"/>
                    <a:gd name="connsiteX4" fmla="*/ 542925 w 714375"/>
                    <a:gd name="connsiteY4" fmla="*/ 647774 h 762000"/>
                    <a:gd name="connsiteX5" fmla="*/ 371475 w 714375"/>
                    <a:gd name="connsiteY5" fmla="*/ 474419 h 762000"/>
                    <a:gd name="connsiteX6" fmla="*/ 200977 w 714375"/>
                    <a:gd name="connsiteY6" fmla="*/ 235341 h 762000"/>
                    <a:gd name="connsiteX7" fmla="*/ 12383 w 714375"/>
                    <a:gd name="connsiteY7" fmla="*/ 13409 h 762000"/>
                    <a:gd name="connsiteX8" fmla="*/ 0 w 714375"/>
                    <a:gd name="connsiteY8" fmla="*/ 74 h 762000"/>
                    <a:gd name="connsiteX9" fmla="*/ 33338 w 714375"/>
                    <a:gd name="connsiteY9" fmla="*/ 9599 h 762000"/>
                    <a:gd name="connsiteX10" fmla="*/ 389573 w 714375"/>
                    <a:gd name="connsiteY10" fmla="*/ 182954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4375" h="762000">
                      <a:moveTo>
                        <a:pt x="389573" y="182954"/>
                      </a:moveTo>
                      <a:cubicBezTo>
                        <a:pt x="438150" y="214386"/>
                        <a:pt x="479108" y="242009"/>
                        <a:pt x="523875" y="292491"/>
                      </a:cubicBezTo>
                      <a:cubicBezTo>
                        <a:pt x="544830" y="315351"/>
                        <a:pt x="582930" y="390599"/>
                        <a:pt x="598170" y="420126"/>
                      </a:cubicBezTo>
                      <a:cubicBezTo>
                        <a:pt x="640080" y="535379"/>
                        <a:pt x="667702" y="656346"/>
                        <a:pt x="718185" y="768741"/>
                      </a:cubicBezTo>
                      <a:cubicBezTo>
                        <a:pt x="710565" y="763979"/>
                        <a:pt x="586740" y="685874"/>
                        <a:pt x="542925" y="647774"/>
                      </a:cubicBezTo>
                      <a:cubicBezTo>
                        <a:pt x="481965" y="593481"/>
                        <a:pt x="420052" y="540141"/>
                        <a:pt x="371475" y="474419"/>
                      </a:cubicBezTo>
                      <a:cubicBezTo>
                        <a:pt x="313373" y="396314"/>
                        <a:pt x="263842" y="310589"/>
                        <a:pt x="200977" y="235341"/>
                      </a:cubicBezTo>
                      <a:cubicBezTo>
                        <a:pt x="160020" y="185811"/>
                        <a:pt x="38100" y="35316"/>
                        <a:pt x="12383" y="13409"/>
                      </a:cubicBezTo>
                      <a:cubicBezTo>
                        <a:pt x="8572" y="9599"/>
                        <a:pt x="5715" y="5789"/>
                        <a:pt x="0" y="74"/>
                      </a:cubicBezTo>
                      <a:cubicBezTo>
                        <a:pt x="13335" y="-879"/>
                        <a:pt x="22860" y="7694"/>
                        <a:pt x="33338" y="9599"/>
                      </a:cubicBezTo>
                      <a:cubicBezTo>
                        <a:pt x="134302" y="53414"/>
                        <a:pt x="326708" y="138186"/>
                        <a:pt x="389573" y="1829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DB67CDF-5FDF-4A38-86F0-27FD5CA39524}"/>
                    </a:ext>
                  </a:extLst>
                </p:cNvPr>
                <p:cNvSpPr/>
                <p:nvPr/>
              </p:nvSpPr>
              <p:spPr>
                <a:xfrm>
                  <a:off x="4238350" y="5114741"/>
                  <a:ext cx="2571750" cy="695325"/>
                </a:xfrm>
                <a:custGeom>
                  <a:avLst/>
                  <a:gdLst>
                    <a:gd name="connsiteX0" fmla="*/ 2382477 w 2571750"/>
                    <a:gd name="connsiteY0" fmla="*/ 262121 h 695325"/>
                    <a:gd name="connsiteX1" fmla="*/ 2037672 w 2571750"/>
                    <a:gd name="connsiteY1" fmla="*/ 258311 h 695325"/>
                    <a:gd name="connsiteX2" fmla="*/ 1604285 w 2571750"/>
                    <a:gd name="connsiteY2" fmla="*/ 137343 h 695325"/>
                    <a:gd name="connsiteX3" fmla="*/ 1330917 w 2571750"/>
                    <a:gd name="connsiteY3" fmla="*/ 24948 h 695325"/>
                    <a:gd name="connsiteX4" fmla="*/ 938487 w 2571750"/>
                    <a:gd name="connsiteY4" fmla="*/ 23043 h 695325"/>
                    <a:gd name="connsiteX5" fmla="*/ 506052 w 2571750"/>
                    <a:gd name="connsiteY5" fmla="*/ 227830 h 695325"/>
                    <a:gd name="connsiteX6" fmla="*/ 5037 w 2571750"/>
                    <a:gd name="connsiteY6" fmla="*/ 582161 h 695325"/>
                    <a:gd name="connsiteX7" fmla="*/ 2180 w 2571750"/>
                    <a:gd name="connsiteY7" fmla="*/ 596448 h 695325"/>
                    <a:gd name="connsiteX8" fmla="*/ 86000 w 2571750"/>
                    <a:gd name="connsiteY8" fmla="*/ 691698 h 695325"/>
                    <a:gd name="connsiteX9" fmla="*/ 100287 w 2571750"/>
                    <a:gd name="connsiteY9" fmla="*/ 688840 h 695325"/>
                    <a:gd name="connsiteX10" fmla="*/ 148865 w 2571750"/>
                    <a:gd name="connsiteY10" fmla="*/ 640263 h 695325"/>
                    <a:gd name="connsiteX11" fmla="*/ 527007 w 2571750"/>
                    <a:gd name="connsiteY11" fmla="*/ 316413 h 695325"/>
                    <a:gd name="connsiteX12" fmla="*/ 745130 w 2571750"/>
                    <a:gd name="connsiteY12" fmla="*/ 189730 h 695325"/>
                    <a:gd name="connsiteX13" fmla="*/ 1154705 w 2571750"/>
                    <a:gd name="connsiteY13" fmla="*/ 157346 h 695325"/>
                    <a:gd name="connsiteX14" fmla="*/ 1388067 w 2571750"/>
                    <a:gd name="connsiteY14" fmla="*/ 287838 h 695325"/>
                    <a:gd name="connsiteX15" fmla="*/ 1625240 w 2571750"/>
                    <a:gd name="connsiteY15" fmla="*/ 448811 h 695325"/>
                    <a:gd name="connsiteX16" fmla="*/ 2085297 w 2571750"/>
                    <a:gd name="connsiteY16" fmla="*/ 506913 h 695325"/>
                    <a:gd name="connsiteX17" fmla="*/ 2282465 w 2571750"/>
                    <a:gd name="connsiteY17" fmla="*/ 431665 h 695325"/>
                    <a:gd name="connsiteX18" fmla="*/ 2575835 w 2571750"/>
                    <a:gd name="connsiteY18" fmla="*/ 243071 h 695325"/>
                    <a:gd name="connsiteX19" fmla="*/ 2382477 w 2571750"/>
                    <a:gd name="connsiteY19" fmla="*/ 262121 h 695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71750" h="695325">
                      <a:moveTo>
                        <a:pt x="2382477" y="262121"/>
                      </a:moveTo>
                      <a:cubicBezTo>
                        <a:pt x="2267225" y="272598"/>
                        <a:pt x="2151972" y="271646"/>
                        <a:pt x="2037672" y="258311"/>
                      </a:cubicBezTo>
                      <a:cubicBezTo>
                        <a:pt x="1887177" y="241165"/>
                        <a:pt x="1743350" y="198303"/>
                        <a:pt x="1604285" y="137343"/>
                      </a:cubicBezTo>
                      <a:cubicBezTo>
                        <a:pt x="1513797" y="97338"/>
                        <a:pt x="1425215" y="55428"/>
                        <a:pt x="1330917" y="24948"/>
                      </a:cubicBezTo>
                      <a:cubicBezTo>
                        <a:pt x="1200425" y="-16962"/>
                        <a:pt x="1072790" y="2088"/>
                        <a:pt x="938487" y="23043"/>
                      </a:cubicBezTo>
                      <a:cubicBezTo>
                        <a:pt x="763227" y="51618"/>
                        <a:pt x="506052" y="227830"/>
                        <a:pt x="506052" y="227830"/>
                      </a:cubicBezTo>
                      <a:cubicBezTo>
                        <a:pt x="331745" y="336415"/>
                        <a:pt x="166962" y="457383"/>
                        <a:pt x="5037" y="582161"/>
                      </a:cubicBezTo>
                      <a:cubicBezTo>
                        <a:pt x="-1630" y="587876"/>
                        <a:pt x="-678" y="589781"/>
                        <a:pt x="2180" y="596448"/>
                      </a:cubicBezTo>
                      <a:cubicBezTo>
                        <a:pt x="15515" y="624071"/>
                        <a:pt x="80285" y="679315"/>
                        <a:pt x="86000" y="691698"/>
                      </a:cubicBezTo>
                      <a:cubicBezTo>
                        <a:pt x="92667" y="699318"/>
                        <a:pt x="96477" y="693603"/>
                        <a:pt x="100287" y="688840"/>
                      </a:cubicBezTo>
                      <a:cubicBezTo>
                        <a:pt x="116480" y="672648"/>
                        <a:pt x="132672" y="656456"/>
                        <a:pt x="148865" y="640263"/>
                      </a:cubicBezTo>
                      <a:cubicBezTo>
                        <a:pt x="266022" y="525011"/>
                        <a:pt x="524150" y="315461"/>
                        <a:pt x="527007" y="316413"/>
                      </a:cubicBezTo>
                      <a:cubicBezTo>
                        <a:pt x="528912" y="314508"/>
                        <a:pt x="667025" y="213543"/>
                        <a:pt x="745130" y="189730"/>
                      </a:cubicBezTo>
                      <a:cubicBezTo>
                        <a:pt x="938487" y="128771"/>
                        <a:pt x="997542" y="122103"/>
                        <a:pt x="1154705" y="157346"/>
                      </a:cubicBezTo>
                      <a:cubicBezTo>
                        <a:pt x="1243287" y="177348"/>
                        <a:pt x="1314725" y="236403"/>
                        <a:pt x="1388067" y="287838"/>
                      </a:cubicBezTo>
                      <a:cubicBezTo>
                        <a:pt x="1466172" y="343083"/>
                        <a:pt x="1541420" y="402138"/>
                        <a:pt x="1625240" y="448811"/>
                      </a:cubicBezTo>
                      <a:cubicBezTo>
                        <a:pt x="1770972" y="530726"/>
                        <a:pt x="1924325" y="550728"/>
                        <a:pt x="2085297" y="506913"/>
                      </a:cubicBezTo>
                      <a:cubicBezTo>
                        <a:pt x="2157687" y="488815"/>
                        <a:pt x="2238650" y="455478"/>
                        <a:pt x="2282465" y="431665"/>
                      </a:cubicBezTo>
                      <a:cubicBezTo>
                        <a:pt x="2385335" y="380230"/>
                        <a:pt x="2481537" y="316413"/>
                        <a:pt x="2575835" y="243071"/>
                      </a:cubicBezTo>
                      <a:cubicBezTo>
                        <a:pt x="2555832" y="243071"/>
                        <a:pt x="2429150" y="257358"/>
                        <a:pt x="2382477" y="2621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7534E783-FCB8-476B-B4D4-E5F92B4643B2}"/>
                </a:ext>
              </a:extLst>
            </p:cNvPr>
            <p:cNvSpPr/>
            <p:nvPr/>
          </p:nvSpPr>
          <p:spPr>
            <a:xfrm>
              <a:off x="5179567" y="1574261"/>
              <a:ext cx="1820008" cy="1251877"/>
            </a:xfrm>
            <a:custGeom>
              <a:avLst/>
              <a:gdLst>
                <a:gd name="connsiteX0" fmla="*/ 1276335 w 1820008"/>
                <a:gd name="connsiteY0" fmla="*/ 491986 h 1251877"/>
                <a:gd name="connsiteX1" fmla="*/ 1161002 w 1820008"/>
                <a:gd name="connsiteY1" fmla="*/ 1076858 h 1251877"/>
                <a:gd name="connsiteX2" fmla="*/ 1274159 w 1820008"/>
                <a:gd name="connsiteY2" fmla="*/ 1078668 h 1251877"/>
                <a:gd name="connsiteX3" fmla="*/ 1276335 w 1820008"/>
                <a:gd name="connsiteY3" fmla="*/ 491986 h 1251877"/>
                <a:gd name="connsiteX4" fmla="*/ 894179 w 1820008"/>
                <a:gd name="connsiteY4" fmla="*/ 0 h 1251877"/>
                <a:gd name="connsiteX5" fmla="*/ 1237833 w 1820008"/>
                <a:gd name="connsiteY5" fmla="*/ 244175 h 1251877"/>
                <a:gd name="connsiteX6" fmla="*/ 1448094 w 1820008"/>
                <a:gd name="connsiteY6" fmla="*/ 178610 h 1251877"/>
                <a:gd name="connsiteX7" fmla="*/ 1820008 w 1820008"/>
                <a:gd name="connsiteY7" fmla="*/ 550524 h 1251877"/>
                <a:gd name="connsiteX8" fmla="*/ 1448094 w 1820008"/>
                <a:gd name="connsiteY8" fmla="*/ 922438 h 1251877"/>
                <a:gd name="connsiteX9" fmla="*/ 1424354 w 1820008"/>
                <a:gd name="connsiteY9" fmla="*/ 921308 h 1251877"/>
                <a:gd name="connsiteX10" fmla="*/ 1424354 w 1820008"/>
                <a:gd name="connsiteY10" fmla="*/ 1251877 h 1251877"/>
                <a:gd name="connsiteX11" fmla="*/ 1278169 w 1820008"/>
                <a:gd name="connsiteY11" fmla="*/ 1251877 h 1251877"/>
                <a:gd name="connsiteX12" fmla="*/ 1274273 w 1820008"/>
                <a:gd name="connsiteY12" fmla="*/ 1079154 h 1251877"/>
                <a:gd name="connsiteX13" fmla="*/ 1221431 w 1820008"/>
                <a:gd name="connsiteY13" fmla="*/ 1079154 h 1251877"/>
                <a:gd name="connsiteX14" fmla="*/ 1217535 w 1820008"/>
                <a:gd name="connsiteY14" fmla="*/ 1251877 h 1251877"/>
                <a:gd name="connsiteX15" fmla="*/ 1010535 w 1820008"/>
                <a:gd name="connsiteY15" fmla="*/ 1251877 h 1251877"/>
                <a:gd name="connsiteX16" fmla="*/ 1004803 w 1820008"/>
                <a:gd name="connsiteY16" fmla="*/ 964323 h 1251877"/>
                <a:gd name="connsiteX17" fmla="*/ 1004666 w 1820008"/>
                <a:gd name="connsiteY17" fmla="*/ 964323 h 1251877"/>
                <a:gd name="connsiteX18" fmla="*/ 1069075 w 1820008"/>
                <a:gd name="connsiteY18" fmla="*/ 868160 h 1251877"/>
                <a:gd name="connsiteX19" fmla="*/ 1055247 w 1820008"/>
                <a:gd name="connsiteY19" fmla="*/ 529337 h 1251877"/>
                <a:gd name="connsiteX20" fmla="*/ 1044736 w 1820008"/>
                <a:gd name="connsiteY20" fmla="*/ 520182 h 1251877"/>
                <a:gd name="connsiteX21" fmla="*/ 1037302 w 1820008"/>
                <a:gd name="connsiteY21" fmla="*/ 522863 h 1251877"/>
                <a:gd name="connsiteX22" fmla="*/ 1034397 w 1820008"/>
                <a:gd name="connsiteY22" fmla="*/ 528972 h 1251877"/>
                <a:gd name="connsiteX23" fmla="*/ 1034397 w 1820008"/>
                <a:gd name="connsiteY23" fmla="*/ 761255 h 1251877"/>
                <a:gd name="connsiteX24" fmla="*/ 1023311 w 1820008"/>
                <a:gd name="connsiteY24" fmla="*/ 770909 h 1251877"/>
                <a:gd name="connsiteX25" fmla="*/ 1012225 w 1820008"/>
                <a:gd name="connsiteY25" fmla="*/ 761255 h 1251877"/>
                <a:gd name="connsiteX26" fmla="*/ 1012225 w 1820008"/>
                <a:gd name="connsiteY26" fmla="*/ 528956 h 1251877"/>
                <a:gd name="connsiteX27" fmla="*/ 1009328 w 1820008"/>
                <a:gd name="connsiteY27" fmla="*/ 522863 h 1251877"/>
                <a:gd name="connsiteX28" fmla="*/ 1001894 w 1820008"/>
                <a:gd name="connsiteY28" fmla="*/ 520182 h 1251877"/>
                <a:gd name="connsiteX29" fmla="*/ 994462 w 1820008"/>
                <a:gd name="connsiteY29" fmla="*/ 522863 h 1251877"/>
                <a:gd name="connsiteX30" fmla="*/ 991946 w 1820008"/>
                <a:gd name="connsiteY30" fmla="*/ 528151 h 1251877"/>
                <a:gd name="connsiteX31" fmla="*/ 991946 w 1820008"/>
                <a:gd name="connsiteY31" fmla="*/ 763449 h 1251877"/>
                <a:gd name="connsiteX32" fmla="*/ 980860 w 1820008"/>
                <a:gd name="connsiteY32" fmla="*/ 773104 h 1251877"/>
                <a:gd name="connsiteX33" fmla="*/ 969774 w 1820008"/>
                <a:gd name="connsiteY33" fmla="*/ 763449 h 1251877"/>
                <a:gd name="connsiteX34" fmla="*/ 969774 w 1820008"/>
                <a:gd name="connsiteY34" fmla="*/ 527800 h 1251877"/>
                <a:gd name="connsiteX35" fmla="*/ 967426 w 1820008"/>
                <a:gd name="connsiteY35" fmla="*/ 522863 h 1251877"/>
                <a:gd name="connsiteX36" fmla="*/ 959994 w 1820008"/>
                <a:gd name="connsiteY36" fmla="*/ 520182 h 1251877"/>
                <a:gd name="connsiteX37" fmla="*/ 952560 w 1820008"/>
                <a:gd name="connsiteY37" fmla="*/ 522863 h 1251877"/>
                <a:gd name="connsiteX38" fmla="*/ 949497 w 1820008"/>
                <a:gd name="connsiteY38" fmla="*/ 529307 h 1251877"/>
                <a:gd name="connsiteX39" fmla="*/ 949497 w 1820008"/>
                <a:gd name="connsiteY39" fmla="*/ 763545 h 1251877"/>
                <a:gd name="connsiteX40" fmla="*/ 938410 w 1820008"/>
                <a:gd name="connsiteY40" fmla="*/ 773200 h 1251877"/>
                <a:gd name="connsiteX41" fmla="*/ 927324 w 1820008"/>
                <a:gd name="connsiteY41" fmla="*/ 763545 h 1251877"/>
                <a:gd name="connsiteX42" fmla="*/ 927324 w 1820008"/>
                <a:gd name="connsiteY42" fmla="*/ 528622 h 1251877"/>
                <a:gd name="connsiteX43" fmla="*/ 924586 w 1820008"/>
                <a:gd name="connsiteY43" fmla="*/ 522863 h 1251877"/>
                <a:gd name="connsiteX44" fmla="*/ 917152 w 1820008"/>
                <a:gd name="connsiteY44" fmla="*/ 520182 h 1251877"/>
                <a:gd name="connsiteX45" fmla="*/ 906641 w 1820008"/>
                <a:gd name="connsiteY45" fmla="*/ 529337 h 1251877"/>
                <a:gd name="connsiteX46" fmla="*/ 890530 w 1820008"/>
                <a:gd name="connsiteY46" fmla="*/ 868160 h 1251877"/>
                <a:gd name="connsiteX47" fmla="*/ 954939 w 1820008"/>
                <a:gd name="connsiteY47" fmla="*/ 964323 h 1251877"/>
                <a:gd name="connsiteX48" fmla="*/ 954801 w 1820008"/>
                <a:gd name="connsiteY48" fmla="*/ 964323 h 1251877"/>
                <a:gd name="connsiteX49" fmla="*/ 949070 w 1820008"/>
                <a:gd name="connsiteY49" fmla="*/ 1251877 h 1251877"/>
                <a:gd name="connsiteX50" fmla="*/ 713261 w 1820008"/>
                <a:gd name="connsiteY50" fmla="*/ 1251877 h 1251877"/>
                <a:gd name="connsiteX51" fmla="*/ 706776 w 1820008"/>
                <a:gd name="connsiteY51" fmla="*/ 926486 h 1251877"/>
                <a:gd name="connsiteX52" fmla="*/ 697914 w 1820008"/>
                <a:gd name="connsiteY52" fmla="*/ 926486 h 1251877"/>
                <a:gd name="connsiteX53" fmla="*/ 729891 w 1820008"/>
                <a:gd name="connsiteY53" fmla="*/ 914256 h 1251877"/>
                <a:gd name="connsiteX54" fmla="*/ 809006 w 1820008"/>
                <a:gd name="connsiteY54" fmla="*/ 727698 h 1251877"/>
                <a:gd name="connsiteX55" fmla="*/ 684890 w 1820008"/>
                <a:gd name="connsiteY55" fmla="*/ 514665 h 1251877"/>
                <a:gd name="connsiteX56" fmla="*/ 551221 w 1820008"/>
                <a:gd name="connsiteY56" fmla="*/ 723043 h 1251877"/>
                <a:gd name="connsiteX57" fmla="*/ 634765 w 1820008"/>
                <a:gd name="connsiteY57" fmla="*/ 914424 h 1251877"/>
                <a:gd name="connsiteX58" fmla="*/ 666746 w 1820008"/>
                <a:gd name="connsiteY58" fmla="*/ 926486 h 1251877"/>
                <a:gd name="connsiteX59" fmla="*/ 653447 w 1820008"/>
                <a:gd name="connsiteY59" fmla="*/ 926486 h 1251877"/>
                <a:gd name="connsiteX60" fmla="*/ 646962 w 1820008"/>
                <a:gd name="connsiteY60" fmla="*/ 1251877 h 1251877"/>
                <a:gd name="connsiteX61" fmla="*/ 416002 w 1820008"/>
                <a:gd name="connsiteY61" fmla="*/ 1251877 h 1251877"/>
                <a:gd name="connsiteX62" fmla="*/ 416002 w 1820008"/>
                <a:gd name="connsiteY62" fmla="*/ 920177 h 1251877"/>
                <a:gd name="connsiteX63" fmla="*/ 371915 w 1820008"/>
                <a:gd name="connsiteY63" fmla="*/ 922438 h 1251877"/>
                <a:gd name="connsiteX64" fmla="*/ 0 w 1820008"/>
                <a:gd name="connsiteY64" fmla="*/ 550524 h 1251877"/>
                <a:gd name="connsiteX65" fmla="*/ 371915 w 1820008"/>
                <a:gd name="connsiteY65" fmla="*/ 178610 h 1251877"/>
                <a:gd name="connsiteX66" fmla="*/ 557308 w 1820008"/>
                <a:gd name="connsiteY66" fmla="*/ 228349 h 1251877"/>
                <a:gd name="connsiteX67" fmla="*/ 894179 w 1820008"/>
                <a:gd name="connsiteY67" fmla="*/ 0 h 125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20008" h="1251877">
                  <a:moveTo>
                    <a:pt x="1276335" y="491986"/>
                  </a:moveTo>
                  <a:cubicBezTo>
                    <a:pt x="1187116" y="495004"/>
                    <a:pt x="1147945" y="822146"/>
                    <a:pt x="1161002" y="1076858"/>
                  </a:cubicBezTo>
                  <a:cubicBezTo>
                    <a:pt x="1195094" y="1081083"/>
                    <a:pt x="1237891" y="1078065"/>
                    <a:pt x="1274159" y="1078668"/>
                  </a:cubicBezTo>
                  <a:cubicBezTo>
                    <a:pt x="1279962" y="861379"/>
                    <a:pt x="1283589" y="493797"/>
                    <a:pt x="1276335" y="491986"/>
                  </a:cubicBezTo>
                  <a:close/>
                  <a:moveTo>
                    <a:pt x="894179" y="0"/>
                  </a:moveTo>
                  <a:cubicBezTo>
                    <a:pt x="1053570" y="0"/>
                    <a:pt x="1188093" y="101739"/>
                    <a:pt x="1237833" y="244175"/>
                  </a:cubicBezTo>
                  <a:cubicBezTo>
                    <a:pt x="1297745" y="202350"/>
                    <a:pt x="1370093" y="178610"/>
                    <a:pt x="1448094" y="178610"/>
                  </a:cubicBezTo>
                  <a:cubicBezTo>
                    <a:pt x="1653834" y="178610"/>
                    <a:pt x="1820008" y="344784"/>
                    <a:pt x="1820008" y="550524"/>
                  </a:cubicBezTo>
                  <a:cubicBezTo>
                    <a:pt x="1820008" y="756264"/>
                    <a:pt x="1653834" y="922438"/>
                    <a:pt x="1448094" y="922438"/>
                  </a:cubicBezTo>
                  <a:cubicBezTo>
                    <a:pt x="1440180" y="922438"/>
                    <a:pt x="1432268" y="921308"/>
                    <a:pt x="1424354" y="921308"/>
                  </a:cubicBezTo>
                  <a:lnTo>
                    <a:pt x="1424354" y="1251877"/>
                  </a:lnTo>
                  <a:lnTo>
                    <a:pt x="1278169" y="1251877"/>
                  </a:lnTo>
                  <a:lnTo>
                    <a:pt x="1274273" y="1079154"/>
                  </a:lnTo>
                  <a:lnTo>
                    <a:pt x="1221431" y="1079154"/>
                  </a:lnTo>
                  <a:lnTo>
                    <a:pt x="1217535" y="1251877"/>
                  </a:lnTo>
                  <a:lnTo>
                    <a:pt x="1010535" y="1251877"/>
                  </a:lnTo>
                  <a:lnTo>
                    <a:pt x="1004803" y="964323"/>
                  </a:lnTo>
                  <a:lnTo>
                    <a:pt x="1004666" y="964323"/>
                  </a:lnTo>
                  <a:cubicBezTo>
                    <a:pt x="1026136" y="932269"/>
                    <a:pt x="1069229" y="887114"/>
                    <a:pt x="1069075" y="868160"/>
                  </a:cubicBezTo>
                  <a:lnTo>
                    <a:pt x="1055247" y="529337"/>
                  </a:lnTo>
                  <a:cubicBezTo>
                    <a:pt x="1055247" y="524281"/>
                    <a:pt x="1050542" y="520182"/>
                    <a:pt x="1044736" y="520182"/>
                  </a:cubicBezTo>
                  <a:cubicBezTo>
                    <a:pt x="1041833" y="520182"/>
                    <a:pt x="1039205" y="521207"/>
                    <a:pt x="1037302" y="522863"/>
                  </a:cubicBezTo>
                  <a:lnTo>
                    <a:pt x="1034397" y="528972"/>
                  </a:lnTo>
                  <a:lnTo>
                    <a:pt x="1034397" y="761255"/>
                  </a:lnTo>
                  <a:cubicBezTo>
                    <a:pt x="1034397" y="766587"/>
                    <a:pt x="1029434" y="770909"/>
                    <a:pt x="1023311" y="770909"/>
                  </a:cubicBezTo>
                  <a:cubicBezTo>
                    <a:pt x="1017188" y="770909"/>
                    <a:pt x="1012225" y="766587"/>
                    <a:pt x="1012225" y="761255"/>
                  </a:cubicBezTo>
                  <a:cubicBezTo>
                    <a:pt x="1012225" y="683821"/>
                    <a:pt x="1012225" y="606388"/>
                    <a:pt x="1012225" y="528956"/>
                  </a:cubicBezTo>
                  <a:lnTo>
                    <a:pt x="1009328" y="522863"/>
                  </a:lnTo>
                  <a:cubicBezTo>
                    <a:pt x="1007425" y="521207"/>
                    <a:pt x="1004798" y="520182"/>
                    <a:pt x="1001894" y="520182"/>
                  </a:cubicBezTo>
                  <a:cubicBezTo>
                    <a:pt x="998992" y="520182"/>
                    <a:pt x="996364" y="521207"/>
                    <a:pt x="994462" y="522863"/>
                  </a:cubicBezTo>
                  <a:lnTo>
                    <a:pt x="991946" y="528151"/>
                  </a:lnTo>
                  <a:lnTo>
                    <a:pt x="991946" y="763449"/>
                  </a:lnTo>
                  <a:cubicBezTo>
                    <a:pt x="991946" y="768781"/>
                    <a:pt x="986983" y="773104"/>
                    <a:pt x="980860" y="773104"/>
                  </a:cubicBezTo>
                  <a:cubicBezTo>
                    <a:pt x="974737" y="773104"/>
                    <a:pt x="969774" y="768781"/>
                    <a:pt x="969774" y="763449"/>
                  </a:cubicBezTo>
                  <a:cubicBezTo>
                    <a:pt x="969774" y="684899"/>
                    <a:pt x="969774" y="606349"/>
                    <a:pt x="969774" y="527800"/>
                  </a:cubicBezTo>
                  <a:lnTo>
                    <a:pt x="967426" y="522863"/>
                  </a:lnTo>
                  <a:cubicBezTo>
                    <a:pt x="965525" y="521207"/>
                    <a:pt x="962896" y="520182"/>
                    <a:pt x="959994" y="520182"/>
                  </a:cubicBezTo>
                  <a:cubicBezTo>
                    <a:pt x="957090" y="520182"/>
                    <a:pt x="954463" y="521207"/>
                    <a:pt x="952560" y="522863"/>
                  </a:cubicBezTo>
                  <a:lnTo>
                    <a:pt x="949497" y="529307"/>
                  </a:lnTo>
                  <a:lnTo>
                    <a:pt x="949497" y="763545"/>
                  </a:lnTo>
                  <a:cubicBezTo>
                    <a:pt x="949497" y="768877"/>
                    <a:pt x="944533" y="773200"/>
                    <a:pt x="938410" y="773200"/>
                  </a:cubicBezTo>
                  <a:cubicBezTo>
                    <a:pt x="932287" y="773200"/>
                    <a:pt x="927324" y="768877"/>
                    <a:pt x="927324" y="763545"/>
                  </a:cubicBezTo>
                  <a:cubicBezTo>
                    <a:pt x="927324" y="685237"/>
                    <a:pt x="927324" y="606929"/>
                    <a:pt x="927324" y="528622"/>
                  </a:cubicBezTo>
                  <a:lnTo>
                    <a:pt x="924586" y="522863"/>
                  </a:lnTo>
                  <a:cubicBezTo>
                    <a:pt x="922683" y="521207"/>
                    <a:pt x="920055" y="520182"/>
                    <a:pt x="917152" y="520182"/>
                  </a:cubicBezTo>
                  <a:cubicBezTo>
                    <a:pt x="911347" y="520182"/>
                    <a:pt x="906641" y="524281"/>
                    <a:pt x="906641" y="529337"/>
                  </a:cubicBezTo>
                  <a:lnTo>
                    <a:pt x="890530" y="868160"/>
                  </a:lnTo>
                  <a:cubicBezTo>
                    <a:pt x="889436" y="885476"/>
                    <a:pt x="933469" y="932269"/>
                    <a:pt x="954939" y="964323"/>
                  </a:cubicBezTo>
                  <a:lnTo>
                    <a:pt x="954801" y="964323"/>
                  </a:lnTo>
                  <a:lnTo>
                    <a:pt x="949070" y="1251877"/>
                  </a:lnTo>
                  <a:lnTo>
                    <a:pt x="713261" y="1251877"/>
                  </a:lnTo>
                  <a:lnTo>
                    <a:pt x="706776" y="926486"/>
                  </a:lnTo>
                  <a:lnTo>
                    <a:pt x="697914" y="926486"/>
                  </a:lnTo>
                  <a:lnTo>
                    <a:pt x="729891" y="914256"/>
                  </a:lnTo>
                  <a:cubicBezTo>
                    <a:pt x="775050" y="879308"/>
                    <a:pt x="810352" y="799750"/>
                    <a:pt x="809006" y="727698"/>
                  </a:cubicBezTo>
                  <a:cubicBezTo>
                    <a:pt x="807210" y="631628"/>
                    <a:pt x="763116" y="513237"/>
                    <a:pt x="684890" y="514665"/>
                  </a:cubicBezTo>
                  <a:cubicBezTo>
                    <a:pt x="606663" y="516093"/>
                    <a:pt x="549426" y="615953"/>
                    <a:pt x="551221" y="723043"/>
                  </a:cubicBezTo>
                  <a:cubicBezTo>
                    <a:pt x="552568" y="803360"/>
                    <a:pt x="589139" y="880531"/>
                    <a:pt x="634765" y="914424"/>
                  </a:cubicBezTo>
                  <a:lnTo>
                    <a:pt x="666746" y="926486"/>
                  </a:lnTo>
                  <a:lnTo>
                    <a:pt x="653447" y="926486"/>
                  </a:lnTo>
                  <a:lnTo>
                    <a:pt x="646962" y="1251877"/>
                  </a:lnTo>
                  <a:lnTo>
                    <a:pt x="416002" y="1251877"/>
                  </a:lnTo>
                  <a:lnTo>
                    <a:pt x="416002" y="920177"/>
                  </a:lnTo>
                  <a:cubicBezTo>
                    <a:pt x="402437" y="921308"/>
                    <a:pt x="386611" y="922438"/>
                    <a:pt x="371915" y="922438"/>
                  </a:cubicBezTo>
                  <a:cubicBezTo>
                    <a:pt x="166176" y="922438"/>
                    <a:pt x="0" y="756264"/>
                    <a:pt x="0" y="550524"/>
                  </a:cubicBezTo>
                  <a:cubicBezTo>
                    <a:pt x="0" y="344784"/>
                    <a:pt x="166176" y="178610"/>
                    <a:pt x="371915" y="178610"/>
                  </a:cubicBezTo>
                  <a:cubicBezTo>
                    <a:pt x="439742" y="178610"/>
                    <a:pt x="503046" y="196697"/>
                    <a:pt x="557308" y="228349"/>
                  </a:cubicBezTo>
                  <a:cubicBezTo>
                    <a:pt x="610438" y="94957"/>
                    <a:pt x="741569" y="0"/>
                    <a:pt x="89417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B3DEB9BE-B55D-4A4C-9369-63A1D79A3AFE}"/>
                </a:ext>
              </a:extLst>
            </p:cNvPr>
            <p:cNvSpPr/>
            <p:nvPr/>
          </p:nvSpPr>
          <p:spPr>
            <a:xfrm>
              <a:off x="5588302" y="3240967"/>
              <a:ext cx="1002539" cy="282880"/>
            </a:xfrm>
            <a:custGeom>
              <a:avLst/>
              <a:gdLst>
                <a:gd name="connsiteX0" fmla="*/ 579827 w 957777"/>
                <a:gd name="connsiteY0" fmla="*/ 118150 h 270249"/>
                <a:gd name="connsiteX1" fmla="*/ 566305 w 957777"/>
                <a:gd name="connsiteY1" fmla="*/ 124384 h 270249"/>
                <a:gd name="connsiteX2" fmla="*/ 561222 w 957777"/>
                <a:gd name="connsiteY2" fmla="*/ 140975 h 270249"/>
                <a:gd name="connsiteX3" fmla="*/ 565537 w 957777"/>
                <a:gd name="connsiteY3" fmla="*/ 172334 h 270249"/>
                <a:gd name="connsiteX4" fmla="*/ 575799 w 957777"/>
                <a:gd name="connsiteY4" fmla="*/ 207529 h 270249"/>
                <a:gd name="connsiteX5" fmla="*/ 595171 w 957777"/>
                <a:gd name="connsiteY5" fmla="*/ 223257 h 270249"/>
                <a:gd name="connsiteX6" fmla="*/ 612241 w 957777"/>
                <a:gd name="connsiteY6" fmla="*/ 201584 h 270249"/>
                <a:gd name="connsiteX7" fmla="*/ 607926 w 957777"/>
                <a:gd name="connsiteY7" fmla="*/ 164950 h 270249"/>
                <a:gd name="connsiteX8" fmla="*/ 597472 w 957777"/>
                <a:gd name="connsiteY8" fmla="*/ 131577 h 270249"/>
                <a:gd name="connsiteX9" fmla="*/ 579827 w 957777"/>
                <a:gd name="connsiteY9" fmla="*/ 118150 h 270249"/>
                <a:gd name="connsiteX10" fmla="*/ 342659 w 957777"/>
                <a:gd name="connsiteY10" fmla="*/ 118150 h 270249"/>
                <a:gd name="connsiteX11" fmla="*/ 329137 w 957777"/>
                <a:gd name="connsiteY11" fmla="*/ 124384 h 270249"/>
                <a:gd name="connsiteX12" fmla="*/ 324054 w 957777"/>
                <a:gd name="connsiteY12" fmla="*/ 140975 h 270249"/>
                <a:gd name="connsiteX13" fmla="*/ 328369 w 957777"/>
                <a:gd name="connsiteY13" fmla="*/ 172334 h 270249"/>
                <a:gd name="connsiteX14" fmla="*/ 338631 w 957777"/>
                <a:gd name="connsiteY14" fmla="*/ 207529 h 270249"/>
                <a:gd name="connsiteX15" fmla="*/ 358003 w 957777"/>
                <a:gd name="connsiteY15" fmla="*/ 223257 h 270249"/>
                <a:gd name="connsiteX16" fmla="*/ 375073 w 957777"/>
                <a:gd name="connsiteY16" fmla="*/ 201584 h 270249"/>
                <a:gd name="connsiteX17" fmla="*/ 370758 w 957777"/>
                <a:gd name="connsiteY17" fmla="*/ 164950 h 270249"/>
                <a:gd name="connsiteX18" fmla="*/ 360305 w 957777"/>
                <a:gd name="connsiteY18" fmla="*/ 131577 h 270249"/>
                <a:gd name="connsiteX19" fmla="*/ 342659 w 957777"/>
                <a:gd name="connsiteY19" fmla="*/ 118150 h 270249"/>
                <a:gd name="connsiteX20" fmla="*/ 833681 w 957777"/>
                <a:gd name="connsiteY20" fmla="*/ 115081 h 270249"/>
                <a:gd name="connsiteX21" fmla="*/ 813926 w 957777"/>
                <a:gd name="connsiteY21" fmla="*/ 128315 h 270249"/>
                <a:gd name="connsiteX22" fmla="*/ 804144 w 957777"/>
                <a:gd name="connsiteY22" fmla="*/ 174731 h 270249"/>
                <a:gd name="connsiteX23" fmla="*/ 813542 w 957777"/>
                <a:gd name="connsiteY23" fmla="*/ 214051 h 270249"/>
                <a:gd name="connsiteX24" fmla="*/ 831763 w 957777"/>
                <a:gd name="connsiteY24" fmla="*/ 223641 h 270249"/>
                <a:gd name="connsiteX25" fmla="*/ 849888 w 957777"/>
                <a:gd name="connsiteY25" fmla="*/ 209160 h 270249"/>
                <a:gd name="connsiteX26" fmla="*/ 855547 w 957777"/>
                <a:gd name="connsiteY26" fmla="*/ 162457 h 270249"/>
                <a:gd name="connsiteX27" fmla="*/ 848833 w 957777"/>
                <a:gd name="connsiteY27" fmla="*/ 123137 h 270249"/>
                <a:gd name="connsiteX28" fmla="*/ 833681 w 957777"/>
                <a:gd name="connsiteY28" fmla="*/ 115081 h 270249"/>
                <a:gd name="connsiteX29" fmla="*/ 595171 w 957777"/>
                <a:gd name="connsiteY29" fmla="*/ 73844 h 270249"/>
                <a:gd name="connsiteX30" fmla="*/ 656739 w 957777"/>
                <a:gd name="connsiteY30" fmla="*/ 92065 h 270249"/>
                <a:gd name="connsiteX31" fmla="*/ 687235 w 957777"/>
                <a:gd name="connsiteY31" fmla="*/ 126014 h 270249"/>
                <a:gd name="connsiteX32" fmla="*/ 699127 w 957777"/>
                <a:gd name="connsiteY32" fmla="*/ 171662 h 270249"/>
                <a:gd name="connsiteX33" fmla="*/ 660958 w 957777"/>
                <a:gd name="connsiteY33" fmla="*/ 242438 h 270249"/>
                <a:gd name="connsiteX34" fmla="*/ 577525 w 957777"/>
                <a:gd name="connsiteY34" fmla="*/ 270249 h 270249"/>
                <a:gd name="connsiteX35" fmla="*/ 503298 w 957777"/>
                <a:gd name="connsiteY35" fmla="*/ 244164 h 270249"/>
                <a:gd name="connsiteX36" fmla="*/ 475678 w 957777"/>
                <a:gd name="connsiteY36" fmla="*/ 178184 h 270249"/>
                <a:gd name="connsiteX37" fmla="*/ 509436 w 957777"/>
                <a:gd name="connsiteY37" fmla="*/ 104149 h 270249"/>
                <a:gd name="connsiteX38" fmla="*/ 595171 w 957777"/>
                <a:gd name="connsiteY38" fmla="*/ 73844 h 270249"/>
                <a:gd name="connsiteX39" fmla="*/ 358003 w 957777"/>
                <a:gd name="connsiteY39" fmla="*/ 73844 h 270249"/>
                <a:gd name="connsiteX40" fmla="*/ 419571 w 957777"/>
                <a:gd name="connsiteY40" fmla="*/ 92065 h 270249"/>
                <a:gd name="connsiteX41" fmla="*/ 450067 w 957777"/>
                <a:gd name="connsiteY41" fmla="*/ 126014 h 270249"/>
                <a:gd name="connsiteX42" fmla="*/ 461959 w 957777"/>
                <a:gd name="connsiteY42" fmla="*/ 171662 h 270249"/>
                <a:gd name="connsiteX43" fmla="*/ 423791 w 957777"/>
                <a:gd name="connsiteY43" fmla="*/ 242438 h 270249"/>
                <a:gd name="connsiteX44" fmla="*/ 340357 w 957777"/>
                <a:gd name="connsiteY44" fmla="*/ 270249 h 270249"/>
                <a:gd name="connsiteX45" fmla="*/ 266130 w 957777"/>
                <a:gd name="connsiteY45" fmla="*/ 244164 h 270249"/>
                <a:gd name="connsiteX46" fmla="*/ 238510 w 957777"/>
                <a:gd name="connsiteY46" fmla="*/ 178184 h 270249"/>
                <a:gd name="connsiteX47" fmla="*/ 272268 w 957777"/>
                <a:gd name="connsiteY47" fmla="*/ 104149 h 270249"/>
                <a:gd name="connsiteX48" fmla="*/ 358003 w 957777"/>
                <a:gd name="connsiteY48" fmla="*/ 73844 h 270249"/>
                <a:gd name="connsiteX49" fmla="*/ 921334 w 957777"/>
                <a:gd name="connsiteY49" fmla="*/ 2877 h 270249"/>
                <a:gd name="connsiteX50" fmla="*/ 937829 w 957777"/>
                <a:gd name="connsiteY50" fmla="*/ 18605 h 270249"/>
                <a:gd name="connsiteX51" fmla="*/ 937829 w 957777"/>
                <a:gd name="connsiteY51" fmla="*/ 193719 h 270249"/>
                <a:gd name="connsiteX52" fmla="*/ 939076 w 957777"/>
                <a:gd name="connsiteY52" fmla="*/ 212900 h 270249"/>
                <a:gd name="connsiteX53" fmla="*/ 946077 w 957777"/>
                <a:gd name="connsiteY53" fmla="*/ 221148 h 270249"/>
                <a:gd name="connsiteX54" fmla="*/ 955379 w 957777"/>
                <a:gd name="connsiteY54" fmla="*/ 229586 h 270249"/>
                <a:gd name="connsiteX55" fmla="*/ 957777 w 957777"/>
                <a:gd name="connsiteY55" fmla="*/ 238409 h 270249"/>
                <a:gd name="connsiteX56" fmla="*/ 926897 w 957777"/>
                <a:gd name="connsiteY56" fmla="*/ 261810 h 270249"/>
                <a:gd name="connsiteX57" fmla="*/ 871275 w 957777"/>
                <a:gd name="connsiteY57" fmla="*/ 268906 h 270249"/>
                <a:gd name="connsiteX58" fmla="*/ 863315 w 957777"/>
                <a:gd name="connsiteY58" fmla="*/ 267084 h 270249"/>
                <a:gd name="connsiteX59" fmla="*/ 860917 w 957777"/>
                <a:gd name="connsiteY59" fmla="*/ 258357 h 270249"/>
                <a:gd name="connsiteX60" fmla="*/ 854012 w 957777"/>
                <a:gd name="connsiteY60" fmla="*/ 248575 h 270249"/>
                <a:gd name="connsiteX61" fmla="*/ 843847 w 957777"/>
                <a:gd name="connsiteY61" fmla="*/ 254329 h 270249"/>
                <a:gd name="connsiteX62" fmla="*/ 800308 w 957777"/>
                <a:gd name="connsiteY62" fmla="*/ 270249 h 270249"/>
                <a:gd name="connsiteX63" fmla="*/ 746795 w 957777"/>
                <a:gd name="connsiteY63" fmla="*/ 248192 h 270249"/>
                <a:gd name="connsiteX64" fmla="*/ 724163 w 957777"/>
                <a:gd name="connsiteY64" fmla="*/ 217695 h 270249"/>
                <a:gd name="connsiteX65" fmla="*/ 712655 w 957777"/>
                <a:gd name="connsiteY65" fmla="*/ 172238 h 270249"/>
                <a:gd name="connsiteX66" fmla="*/ 727615 w 957777"/>
                <a:gd name="connsiteY66" fmla="*/ 120068 h 270249"/>
                <a:gd name="connsiteX67" fmla="*/ 765208 w 957777"/>
                <a:gd name="connsiteY67" fmla="*/ 84393 h 270249"/>
                <a:gd name="connsiteX68" fmla="*/ 804528 w 957777"/>
                <a:gd name="connsiteY68" fmla="*/ 74036 h 270249"/>
                <a:gd name="connsiteX69" fmla="*/ 844422 w 957777"/>
                <a:gd name="connsiteY69" fmla="*/ 84009 h 270249"/>
                <a:gd name="connsiteX70" fmla="*/ 849025 w 957777"/>
                <a:gd name="connsiteY70" fmla="*/ 85544 h 270249"/>
                <a:gd name="connsiteX71" fmla="*/ 855163 w 957777"/>
                <a:gd name="connsiteY71" fmla="*/ 69049 h 270249"/>
                <a:gd name="connsiteX72" fmla="*/ 851806 w 957777"/>
                <a:gd name="connsiteY72" fmla="*/ 58212 h 270249"/>
                <a:gd name="connsiteX73" fmla="*/ 839819 w 957777"/>
                <a:gd name="connsiteY73" fmla="*/ 51787 h 270249"/>
                <a:gd name="connsiteX74" fmla="*/ 827735 w 957777"/>
                <a:gd name="connsiteY74" fmla="*/ 38361 h 270249"/>
                <a:gd name="connsiteX75" fmla="*/ 855547 w 957777"/>
                <a:gd name="connsiteY75" fmla="*/ 16496 h 270249"/>
                <a:gd name="connsiteX76" fmla="*/ 921334 w 957777"/>
                <a:gd name="connsiteY76" fmla="*/ 2877 h 270249"/>
                <a:gd name="connsiteX77" fmla="*/ 227477 w 957777"/>
                <a:gd name="connsiteY77" fmla="*/ 0 h 270249"/>
                <a:gd name="connsiteX78" fmla="*/ 240327 w 957777"/>
                <a:gd name="connsiteY78" fmla="*/ 7673 h 270249"/>
                <a:gd name="connsiteX79" fmla="*/ 257206 w 957777"/>
                <a:gd name="connsiteY79" fmla="*/ 55239 h 270249"/>
                <a:gd name="connsiteX80" fmla="*/ 251643 w 957777"/>
                <a:gd name="connsiteY80" fmla="*/ 74227 h 270249"/>
                <a:gd name="connsiteX81" fmla="*/ 237067 w 957777"/>
                <a:gd name="connsiteY81" fmla="*/ 81324 h 270249"/>
                <a:gd name="connsiteX82" fmla="*/ 226901 w 957777"/>
                <a:gd name="connsiteY82" fmla="*/ 78639 h 270249"/>
                <a:gd name="connsiteX83" fmla="*/ 209256 w 957777"/>
                <a:gd name="connsiteY83" fmla="*/ 59843 h 270249"/>
                <a:gd name="connsiteX84" fmla="*/ 188445 w 957777"/>
                <a:gd name="connsiteY84" fmla="*/ 46800 h 270249"/>
                <a:gd name="connsiteX85" fmla="*/ 143084 w 957777"/>
                <a:gd name="connsiteY85" fmla="*/ 42772 h 270249"/>
                <a:gd name="connsiteX86" fmla="*/ 126781 w 957777"/>
                <a:gd name="connsiteY86" fmla="*/ 49485 h 270249"/>
                <a:gd name="connsiteX87" fmla="*/ 122465 w 957777"/>
                <a:gd name="connsiteY87" fmla="*/ 69049 h 270249"/>
                <a:gd name="connsiteX88" fmla="*/ 120451 w 957777"/>
                <a:gd name="connsiteY88" fmla="*/ 95517 h 270249"/>
                <a:gd name="connsiteX89" fmla="*/ 125055 w 957777"/>
                <a:gd name="connsiteY89" fmla="*/ 105300 h 270249"/>
                <a:gd name="connsiteX90" fmla="*/ 142317 w 957777"/>
                <a:gd name="connsiteY90" fmla="*/ 107985 h 270249"/>
                <a:gd name="connsiteX91" fmla="*/ 154784 w 957777"/>
                <a:gd name="connsiteY91" fmla="*/ 104916 h 270249"/>
                <a:gd name="connsiteX92" fmla="*/ 160346 w 957777"/>
                <a:gd name="connsiteY92" fmla="*/ 94559 h 270249"/>
                <a:gd name="connsiteX93" fmla="*/ 178375 w 957777"/>
                <a:gd name="connsiteY93" fmla="*/ 73652 h 270249"/>
                <a:gd name="connsiteX94" fmla="*/ 201776 w 957777"/>
                <a:gd name="connsiteY94" fmla="*/ 129658 h 270249"/>
                <a:gd name="connsiteX95" fmla="*/ 191610 w 957777"/>
                <a:gd name="connsiteY95" fmla="*/ 181828 h 270249"/>
                <a:gd name="connsiteX96" fmla="*/ 174732 w 957777"/>
                <a:gd name="connsiteY96" fmla="*/ 191994 h 270249"/>
                <a:gd name="connsiteX97" fmla="*/ 161689 w 957777"/>
                <a:gd name="connsiteY97" fmla="*/ 176841 h 270249"/>
                <a:gd name="connsiteX98" fmla="*/ 159292 w 957777"/>
                <a:gd name="connsiteY98" fmla="*/ 163032 h 270249"/>
                <a:gd name="connsiteX99" fmla="*/ 153825 w 957777"/>
                <a:gd name="connsiteY99" fmla="*/ 155359 h 270249"/>
                <a:gd name="connsiteX100" fmla="*/ 135412 w 957777"/>
                <a:gd name="connsiteY100" fmla="*/ 149414 h 270249"/>
                <a:gd name="connsiteX101" fmla="*/ 123712 w 957777"/>
                <a:gd name="connsiteY101" fmla="*/ 152483 h 270249"/>
                <a:gd name="connsiteX102" fmla="*/ 121027 w 957777"/>
                <a:gd name="connsiteY102" fmla="*/ 164182 h 270249"/>
                <a:gd name="connsiteX103" fmla="*/ 120835 w 957777"/>
                <a:gd name="connsiteY103" fmla="*/ 182020 h 270249"/>
                <a:gd name="connsiteX104" fmla="*/ 127740 w 957777"/>
                <a:gd name="connsiteY104" fmla="*/ 222490 h 270249"/>
                <a:gd name="connsiteX105" fmla="*/ 132439 w 957777"/>
                <a:gd name="connsiteY105" fmla="*/ 226230 h 270249"/>
                <a:gd name="connsiteX106" fmla="*/ 145002 w 957777"/>
                <a:gd name="connsiteY106" fmla="*/ 228628 h 270249"/>
                <a:gd name="connsiteX107" fmla="*/ 153441 w 957777"/>
                <a:gd name="connsiteY107" fmla="*/ 233806 h 270249"/>
                <a:gd name="connsiteX108" fmla="*/ 156893 w 957777"/>
                <a:gd name="connsiteY108" fmla="*/ 243972 h 270249"/>
                <a:gd name="connsiteX109" fmla="*/ 139632 w 957777"/>
                <a:gd name="connsiteY109" fmla="*/ 262960 h 270249"/>
                <a:gd name="connsiteX110" fmla="*/ 69624 w 957777"/>
                <a:gd name="connsiteY110" fmla="*/ 268906 h 270249"/>
                <a:gd name="connsiteX111" fmla="*/ 15152 w 957777"/>
                <a:gd name="connsiteY111" fmla="*/ 264303 h 270249"/>
                <a:gd name="connsiteX112" fmla="*/ 4220 w 957777"/>
                <a:gd name="connsiteY112" fmla="*/ 256630 h 270249"/>
                <a:gd name="connsiteX113" fmla="*/ 0 w 957777"/>
                <a:gd name="connsiteY113" fmla="*/ 244356 h 270249"/>
                <a:gd name="connsiteX114" fmla="*/ 6138 w 957777"/>
                <a:gd name="connsiteY114" fmla="*/ 230737 h 270249"/>
                <a:gd name="connsiteX115" fmla="*/ 16687 w 957777"/>
                <a:gd name="connsiteY115" fmla="*/ 225943 h 270249"/>
                <a:gd name="connsiteX116" fmla="*/ 29538 w 957777"/>
                <a:gd name="connsiteY116" fmla="*/ 206379 h 270249"/>
                <a:gd name="connsiteX117" fmla="*/ 32990 w 957777"/>
                <a:gd name="connsiteY117" fmla="*/ 98778 h 270249"/>
                <a:gd name="connsiteX118" fmla="*/ 30496 w 957777"/>
                <a:gd name="connsiteY118" fmla="*/ 51787 h 270249"/>
                <a:gd name="connsiteX119" fmla="*/ 18413 w 957777"/>
                <a:gd name="connsiteY119" fmla="*/ 36826 h 270249"/>
                <a:gd name="connsiteX120" fmla="*/ 5850 w 957777"/>
                <a:gd name="connsiteY120" fmla="*/ 29442 h 270249"/>
                <a:gd name="connsiteX121" fmla="*/ 2877 w 957777"/>
                <a:gd name="connsiteY121" fmla="*/ 20331 h 270249"/>
                <a:gd name="connsiteX122" fmla="*/ 11125 w 957777"/>
                <a:gd name="connsiteY122" fmla="*/ 6234 h 270249"/>
                <a:gd name="connsiteX123" fmla="*/ 31456 w 957777"/>
                <a:gd name="connsiteY123" fmla="*/ 576 h 270249"/>
                <a:gd name="connsiteX124" fmla="*/ 53897 w 957777"/>
                <a:gd name="connsiteY124" fmla="*/ 1726 h 270249"/>
                <a:gd name="connsiteX125" fmla="*/ 128699 w 957777"/>
                <a:gd name="connsiteY125" fmla="*/ 4220 h 270249"/>
                <a:gd name="connsiteX126" fmla="*/ 222490 w 957777"/>
                <a:gd name="connsiteY126" fmla="*/ 384 h 270249"/>
                <a:gd name="connsiteX127" fmla="*/ 227477 w 957777"/>
                <a:gd name="connsiteY127" fmla="*/ 0 h 27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957777" h="270249">
                  <a:moveTo>
                    <a:pt x="579827" y="118150"/>
                  </a:moveTo>
                  <a:cubicBezTo>
                    <a:pt x="574200" y="118150"/>
                    <a:pt x="569693" y="120228"/>
                    <a:pt x="566305" y="124384"/>
                  </a:cubicBezTo>
                  <a:cubicBezTo>
                    <a:pt x="562916" y="128540"/>
                    <a:pt x="561222" y="134070"/>
                    <a:pt x="561222" y="140975"/>
                  </a:cubicBezTo>
                  <a:cubicBezTo>
                    <a:pt x="561222" y="148647"/>
                    <a:pt x="562661" y="159100"/>
                    <a:pt x="565537" y="172334"/>
                  </a:cubicBezTo>
                  <a:cubicBezTo>
                    <a:pt x="568414" y="185568"/>
                    <a:pt x="571835" y="197300"/>
                    <a:pt x="575799" y="207529"/>
                  </a:cubicBezTo>
                  <a:cubicBezTo>
                    <a:pt x="579763" y="218014"/>
                    <a:pt x="586220" y="223257"/>
                    <a:pt x="595171" y="223257"/>
                  </a:cubicBezTo>
                  <a:cubicBezTo>
                    <a:pt x="606551" y="223257"/>
                    <a:pt x="612241" y="216033"/>
                    <a:pt x="612241" y="201584"/>
                  </a:cubicBezTo>
                  <a:cubicBezTo>
                    <a:pt x="612241" y="190843"/>
                    <a:pt x="610802" y="178631"/>
                    <a:pt x="607926" y="164950"/>
                  </a:cubicBezTo>
                  <a:cubicBezTo>
                    <a:pt x="605048" y="151268"/>
                    <a:pt x="601564" y="140143"/>
                    <a:pt x="597472" y="131577"/>
                  </a:cubicBezTo>
                  <a:cubicBezTo>
                    <a:pt x="593253" y="122881"/>
                    <a:pt x="587371" y="118405"/>
                    <a:pt x="579827" y="118150"/>
                  </a:cubicBezTo>
                  <a:close/>
                  <a:moveTo>
                    <a:pt x="342659" y="118150"/>
                  </a:moveTo>
                  <a:cubicBezTo>
                    <a:pt x="337032" y="118150"/>
                    <a:pt x="332525" y="120228"/>
                    <a:pt x="329137" y="124384"/>
                  </a:cubicBezTo>
                  <a:cubicBezTo>
                    <a:pt x="325748" y="128540"/>
                    <a:pt x="324054" y="134070"/>
                    <a:pt x="324054" y="140975"/>
                  </a:cubicBezTo>
                  <a:cubicBezTo>
                    <a:pt x="324054" y="148647"/>
                    <a:pt x="325493" y="159100"/>
                    <a:pt x="328369" y="172334"/>
                  </a:cubicBezTo>
                  <a:cubicBezTo>
                    <a:pt x="331246" y="185568"/>
                    <a:pt x="334667" y="197300"/>
                    <a:pt x="338631" y="207529"/>
                  </a:cubicBezTo>
                  <a:cubicBezTo>
                    <a:pt x="342595" y="218014"/>
                    <a:pt x="349052" y="223257"/>
                    <a:pt x="358003" y="223257"/>
                  </a:cubicBezTo>
                  <a:cubicBezTo>
                    <a:pt x="369383" y="223257"/>
                    <a:pt x="375073" y="216033"/>
                    <a:pt x="375073" y="201584"/>
                  </a:cubicBezTo>
                  <a:cubicBezTo>
                    <a:pt x="375073" y="190843"/>
                    <a:pt x="373634" y="178631"/>
                    <a:pt x="370758" y="164950"/>
                  </a:cubicBezTo>
                  <a:cubicBezTo>
                    <a:pt x="367880" y="151268"/>
                    <a:pt x="364396" y="140143"/>
                    <a:pt x="360305" y="131577"/>
                  </a:cubicBezTo>
                  <a:cubicBezTo>
                    <a:pt x="356085" y="122881"/>
                    <a:pt x="350203" y="118405"/>
                    <a:pt x="342659" y="118150"/>
                  </a:cubicBezTo>
                  <a:close/>
                  <a:moveTo>
                    <a:pt x="833681" y="115081"/>
                  </a:moveTo>
                  <a:cubicBezTo>
                    <a:pt x="825370" y="115081"/>
                    <a:pt x="818785" y="119492"/>
                    <a:pt x="813926" y="128315"/>
                  </a:cubicBezTo>
                  <a:cubicBezTo>
                    <a:pt x="807404" y="140080"/>
                    <a:pt x="804144" y="155552"/>
                    <a:pt x="804144" y="174731"/>
                  </a:cubicBezTo>
                  <a:cubicBezTo>
                    <a:pt x="804144" y="192121"/>
                    <a:pt x="807277" y="205228"/>
                    <a:pt x="813542" y="214051"/>
                  </a:cubicBezTo>
                  <a:cubicBezTo>
                    <a:pt x="818018" y="220444"/>
                    <a:pt x="824091" y="223641"/>
                    <a:pt x="831763" y="223641"/>
                  </a:cubicBezTo>
                  <a:cubicBezTo>
                    <a:pt x="840075" y="223641"/>
                    <a:pt x="846117" y="218814"/>
                    <a:pt x="849888" y="209160"/>
                  </a:cubicBezTo>
                  <a:cubicBezTo>
                    <a:pt x="853661" y="199505"/>
                    <a:pt x="855547" y="183938"/>
                    <a:pt x="855547" y="162457"/>
                  </a:cubicBezTo>
                  <a:cubicBezTo>
                    <a:pt x="855547" y="142765"/>
                    <a:pt x="853309" y="129658"/>
                    <a:pt x="848833" y="123137"/>
                  </a:cubicBezTo>
                  <a:cubicBezTo>
                    <a:pt x="845381" y="118023"/>
                    <a:pt x="840330" y="115337"/>
                    <a:pt x="833681" y="115081"/>
                  </a:cubicBezTo>
                  <a:close/>
                  <a:moveTo>
                    <a:pt x="595171" y="73844"/>
                  </a:moveTo>
                  <a:cubicBezTo>
                    <a:pt x="618570" y="73844"/>
                    <a:pt x="639093" y="79918"/>
                    <a:pt x="656739" y="92065"/>
                  </a:cubicBezTo>
                  <a:cubicBezTo>
                    <a:pt x="669398" y="100760"/>
                    <a:pt x="679563" y="112076"/>
                    <a:pt x="687235" y="126014"/>
                  </a:cubicBezTo>
                  <a:cubicBezTo>
                    <a:pt x="695163" y="140591"/>
                    <a:pt x="699127" y="155807"/>
                    <a:pt x="699127" y="171662"/>
                  </a:cubicBezTo>
                  <a:cubicBezTo>
                    <a:pt x="699127" y="199410"/>
                    <a:pt x="686404" y="223001"/>
                    <a:pt x="660958" y="242438"/>
                  </a:cubicBezTo>
                  <a:cubicBezTo>
                    <a:pt x="636664" y="260978"/>
                    <a:pt x="608852" y="270249"/>
                    <a:pt x="577525" y="270249"/>
                  </a:cubicBezTo>
                  <a:cubicBezTo>
                    <a:pt x="546965" y="270249"/>
                    <a:pt x="522222" y="261554"/>
                    <a:pt x="503298" y="244164"/>
                  </a:cubicBezTo>
                  <a:cubicBezTo>
                    <a:pt x="484885" y="227285"/>
                    <a:pt x="475678" y="205292"/>
                    <a:pt x="475678" y="178184"/>
                  </a:cubicBezTo>
                  <a:cubicBezTo>
                    <a:pt x="475678" y="148007"/>
                    <a:pt x="486930" y="123329"/>
                    <a:pt x="509436" y="104149"/>
                  </a:cubicBezTo>
                  <a:cubicBezTo>
                    <a:pt x="532963" y="83945"/>
                    <a:pt x="561542" y="73844"/>
                    <a:pt x="595171" y="73844"/>
                  </a:cubicBezTo>
                  <a:close/>
                  <a:moveTo>
                    <a:pt x="358003" y="73844"/>
                  </a:moveTo>
                  <a:cubicBezTo>
                    <a:pt x="381402" y="73844"/>
                    <a:pt x="401925" y="79918"/>
                    <a:pt x="419571" y="92065"/>
                  </a:cubicBezTo>
                  <a:cubicBezTo>
                    <a:pt x="432230" y="100760"/>
                    <a:pt x="442395" y="112076"/>
                    <a:pt x="450067" y="126014"/>
                  </a:cubicBezTo>
                  <a:cubicBezTo>
                    <a:pt x="457995" y="140591"/>
                    <a:pt x="461959" y="155807"/>
                    <a:pt x="461959" y="171662"/>
                  </a:cubicBezTo>
                  <a:cubicBezTo>
                    <a:pt x="461959" y="199410"/>
                    <a:pt x="449236" y="223001"/>
                    <a:pt x="423791" y="242438"/>
                  </a:cubicBezTo>
                  <a:cubicBezTo>
                    <a:pt x="399496" y="260978"/>
                    <a:pt x="371684" y="270249"/>
                    <a:pt x="340357" y="270249"/>
                  </a:cubicBezTo>
                  <a:cubicBezTo>
                    <a:pt x="309797" y="270249"/>
                    <a:pt x="285054" y="261554"/>
                    <a:pt x="266130" y="244164"/>
                  </a:cubicBezTo>
                  <a:cubicBezTo>
                    <a:pt x="247717" y="227285"/>
                    <a:pt x="238510" y="205292"/>
                    <a:pt x="238510" y="178184"/>
                  </a:cubicBezTo>
                  <a:cubicBezTo>
                    <a:pt x="238510" y="148007"/>
                    <a:pt x="249762" y="123329"/>
                    <a:pt x="272268" y="104149"/>
                  </a:cubicBezTo>
                  <a:cubicBezTo>
                    <a:pt x="295795" y="83945"/>
                    <a:pt x="324374" y="73844"/>
                    <a:pt x="358003" y="73844"/>
                  </a:cubicBezTo>
                  <a:close/>
                  <a:moveTo>
                    <a:pt x="921334" y="2877"/>
                  </a:moveTo>
                  <a:cubicBezTo>
                    <a:pt x="932331" y="2877"/>
                    <a:pt x="937829" y="8120"/>
                    <a:pt x="937829" y="18605"/>
                  </a:cubicBezTo>
                  <a:lnTo>
                    <a:pt x="937829" y="193719"/>
                  </a:lnTo>
                  <a:cubicBezTo>
                    <a:pt x="937829" y="203693"/>
                    <a:pt x="938245" y="210087"/>
                    <a:pt x="939076" y="212900"/>
                  </a:cubicBezTo>
                  <a:cubicBezTo>
                    <a:pt x="939907" y="215713"/>
                    <a:pt x="942241" y="218463"/>
                    <a:pt x="946077" y="221148"/>
                  </a:cubicBezTo>
                  <a:cubicBezTo>
                    <a:pt x="950680" y="224344"/>
                    <a:pt x="953781" y="227157"/>
                    <a:pt x="955379" y="229586"/>
                  </a:cubicBezTo>
                  <a:cubicBezTo>
                    <a:pt x="956978" y="232016"/>
                    <a:pt x="957777" y="234957"/>
                    <a:pt x="957777" y="238409"/>
                  </a:cubicBezTo>
                  <a:cubicBezTo>
                    <a:pt x="957777" y="248639"/>
                    <a:pt x="947484" y="256439"/>
                    <a:pt x="926897" y="261810"/>
                  </a:cubicBezTo>
                  <a:cubicBezTo>
                    <a:pt x="908356" y="266540"/>
                    <a:pt x="889815" y="268906"/>
                    <a:pt x="871275" y="268906"/>
                  </a:cubicBezTo>
                  <a:cubicBezTo>
                    <a:pt x="867183" y="268906"/>
                    <a:pt x="864529" y="268299"/>
                    <a:pt x="863315" y="267084"/>
                  </a:cubicBezTo>
                  <a:cubicBezTo>
                    <a:pt x="862100" y="265869"/>
                    <a:pt x="861301" y="262960"/>
                    <a:pt x="860917" y="258357"/>
                  </a:cubicBezTo>
                  <a:cubicBezTo>
                    <a:pt x="860278" y="251836"/>
                    <a:pt x="857976" y="248575"/>
                    <a:pt x="854012" y="248575"/>
                  </a:cubicBezTo>
                  <a:cubicBezTo>
                    <a:pt x="851838" y="248575"/>
                    <a:pt x="848450" y="250493"/>
                    <a:pt x="843847" y="254329"/>
                  </a:cubicBezTo>
                  <a:cubicBezTo>
                    <a:pt x="830804" y="264942"/>
                    <a:pt x="816291" y="270249"/>
                    <a:pt x="800308" y="270249"/>
                  </a:cubicBezTo>
                  <a:cubicBezTo>
                    <a:pt x="780488" y="270249"/>
                    <a:pt x="762650" y="262897"/>
                    <a:pt x="746795" y="248192"/>
                  </a:cubicBezTo>
                  <a:cubicBezTo>
                    <a:pt x="737461" y="239369"/>
                    <a:pt x="729917" y="229203"/>
                    <a:pt x="724163" y="217695"/>
                  </a:cubicBezTo>
                  <a:cubicBezTo>
                    <a:pt x="716491" y="202735"/>
                    <a:pt x="712655" y="187583"/>
                    <a:pt x="712655" y="172238"/>
                  </a:cubicBezTo>
                  <a:cubicBezTo>
                    <a:pt x="712655" y="154209"/>
                    <a:pt x="717641" y="136819"/>
                    <a:pt x="727615" y="120068"/>
                  </a:cubicBezTo>
                  <a:cubicBezTo>
                    <a:pt x="736821" y="104596"/>
                    <a:pt x="749353" y="92704"/>
                    <a:pt x="765208" y="84393"/>
                  </a:cubicBezTo>
                  <a:cubicBezTo>
                    <a:pt x="778506" y="77488"/>
                    <a:pt x="791613" y="74036"/>
                    <a:pt x="804528" y="74036"/>
                  </a:cubicBezTo>
                  <a:cubicBezTo>
                    <a:pt x="819360" y="74036"/>
                    <a:pt x="832659" y="77360"/>
                    <a:pt x="844422" y="84009"/>
                  </a:cubicBezTo>
                  <a:cubicBezTo>
                    <a:pt x="846340" y="85032"/>
                    <a:pt x="847875" y="85544"/>
                    <a:pt x="849025" y="85544"/>
                  </a:cubicBezTo>
                  <a:cubicBezTo>
                    <a:pt x="853117" y="85544"/>
                    <a:pt x="855163" y="80045"/>
                    <a:pt x="855163" y="69049"/>
                  </a:cubicBezTo>
                  <a:cubicBezTo>
                    <a:pt x="855163" y="64317"/>
                    <a:pt x="854044" y="60705"/>
                    <a:pt x="851806" y="58212"/>
                  </a:cubicBezTo>
                  <a:cubicBezTo>
                    <a:pt x="849568" y="55719"/>
                    <a:pt x="845573" y="53577"/>
                    <a:pt x="839819" y="51787"/>
                  </a:cubicBezTo>
                  <a:cubicBezTo>
                    <a:pt x="831763" y="49229"/>
                    <a:pt x="827735" y="44754"/>
                    <a:pt x="827735" y="38361"/>
                  </a:cubicBezTo>
                  <a:cubicBezTo>
                    <a:pt x="827735" y="29026"/>
                    <a:pt x="837006" y="21738"/>
                    <a:pt x="855547" y="16496"/>
                  </a:cubicBezTo>
                  <a:cubicBezTo>
                    <a:pt x="888281" y="7417"/>
                    <a:pt x="910210" y="2877"/>
                    <a:pt x="921334" y="2877"/>
                  </a:cubicBezTo>
                  <a:close/>
                  <a:moveTo>
                    <a:pt x="227477" y="0"/>
                  </a:moveTo>
                  <a:cubicBezTo>
                    <a:pt x="231952" y="0"/>
                    <a:pt x="236235" y="2558"/>
                    <a:pt x="240327" y="7673"/>
                  </a:cubicBezTo>
                  <a:cubicBezTo>
                    <a:pt x="251579" y="21994"/>
                    <a:pt x="257206" y="37849"/>
                    <a:pt x="257206" y="55239"/>
                  </a:cubicBezTo>
                  <a:cubicBezTo>
                    <a:pt x="257206" y="63167"/>
                    <a:pt x="255352" y="69497"/>
                    <a:pt x="251643" y="74227"/>
                  </a:cubicBezTo>
                  <a:cubicBezTo>
                    <a:pt x="247935" y="78958"/>
                    <a:pt x="243076" y="81324"/>
                    <a:pt x="237067" y="81324"/>
                  </a:cubicBezTo>
                  <a:cubicBezTo>
                    <a:pt x="232591" y="81324"/>
                    <a:pt x="229202" y="80429"/>
                    <a:pt x="226901" y="78639"/>
                  </a:cubicBezTo>
                  <a:cubicBezTo>
                    <a:pt x="224599" y="76849"/>
                    <a:pt x="218717" y="70584"/>
                    <a:pt x="209256" y="59843"/>
                  </a:cubicBezTo>
                  <a:cubicBezTo>
                    <a:pt x="203501" y="53194"/>
                    <a:pt x="196565" y="48846"/>
                    <a:pt x="188445" y="46800"/>
                  </a:cubicBezTo>
                  <a:cubicBezTo>
                    <a:pt x="180325" y="44754"/>
                    <a:pt x="165205" y="43411"/>
                    <a:pt x="143084" y="42772"/>
                  </a:cubicBezTo>
                  <a:cubicBezTo>
                    <a:pt x="134261" y="42772"/>
                    <a:pt x="128826" y="45009"/>
                    <a:pt x="126781" y="49485"/>
                  </a:cubicBezTo>
                  <a:cubicBezTo>
                    <a:pt x="125246" y="52810"/>
                    <a:pt x="123808" y="59331"/>
                    <a:pt x="122465" y="69049"/>
                  </a:cubicBezTo>
                  <a:cubicBezTo>
                    <a:pt x="121123" y="78767"/>
                    <a:pt x="120451" y="87590"/>
                    <a:pt x="120451" y="95517"/>
                  </a:cubicBezTo>
                  <a:cubicBezTo>
                    <a:pt x="120451" y="100249"/>
                    <a:pt x="121986" y="103509"/>
                    <a:pt x="125055" y="105300"/>
                  </a:cubicBezTo>
                  <a:cubicBezTo>
                    <a:pt x="128124" y="107089"/>
                    <a:pt x="133878" y="107985"/>
                    <a:pt x="142317" y="107985"/>
                  </a:cubicBezTo>
                  <a:cubicBezTo>
                    <a:pt x="147943" y="107985"/>
                    <a:pt x="152099" y="106962"/>
                    <a:pt x="154784" y="104916"/>
                  </a:cubicBezTo>
                  <a:cubicBezTo>
                    <a:pt x="157469" y="102870"/>
                    <a:pt x="159323" y="99417"/>
                    <a:pt x="160346" y="94559"/>
                  </a:cubicBezTo>
                  <a:cubicBezTo>
                    <a:pt x="163287" y="80621"/>
                    <a:pt x="169296" y="73652"/>
                    <a:pt x="178375" y="73652"/>
                  </a:cubicBezTo>
                  <a:cubicBezTo>
                    <a:pt x="193975" y="73652"/>
                    <a:pt x="201776" y="92321"/>
                    <a:pt x="201776" y="129658"/>
                  </a:cubicBezTo>
                  <a:cubicBezTo>
                    <a:pt x="201776" y="153314"/>
                    <a:pt x="198387" y="170704"/>
                    <a:pt x="191610" y="181828"/>
                  </a:cubicBezTo>
                  <a:cubicBezTo>
                    <a:pt x="187518" y="188605"/>
                    <a:pt x="181892" y="191994"/>
                    <a:pt x="174732" y="191994"/>
                  </a:cubicBezTo>
                  <a:cubicBezTo>
                    <a:pt x="167187" y="191994"/>
                    <a:pt x="162840" y="186943"/>
                    <a:pt x="161689" y="176841"/>
                  </a:cubicBezTo>
                  <a:cubicBezTo>
                    <a:pt x="161049" y="170320"/>
                    <a:pt x="160250" y="165717"/>
                    <a:pt x="159292" y="163032"/>
                  </a:cubicBezTo>
                  <a:cubicBezTo>
                    <a:pt x="158332" y="160346"/>
                    <a:pt x="156510" y="157789"/>
                    <a:pt x="153825" y="155359"/>
                  </a:cubicBezTo>
                  <a:cubicBezTo>
                    <a:pt x="149606" y="151396"/>
                    <a:pt x="143468" y="149414"/>
                    <a:pt x="135412" y="149414"/>
                  </a:cubicBezTo>
                  <a:cubicBezTo>
                    <a:pt x="129658" y="149414"/>
                    <a:pt x="125757" y="150436"/>
                    <a:pt x="123712" y="152483"/>
                  </a:cubicBezTo>
                  <a:cubicBezTo>
                    <a:pt x="121666" y="154528"/>
                    <a:pt x="120771" y="158428"/>
                    <a:pt x="121027" y="164182"/>
                  </a:cubicBezTo>
                  <a:cubicBezTo>
                    <a:pt x="121027" y="165206"/>
                    <a:pt x="120963" y="171151"/>
                    <a:pt x="120835" y="182020"/>
                  </a:cubicBezTo>
                  <a:cubicBezTo>
                    <a:pt x="120835" y="204141"/>
                    <a:pt x="123137" y="217631"/>
                    <a:pt x="127740" y="222490"/>
                  </a:cubicBezTo>
                  <a:cubicBezTo>
                    <a:pt x="129274" y="224408"/>
                    <a:pt x="130841" y="225655"/>
                    <a:pt x="132439" y="226230"/>
                  </a:cubicBezTo>
                  <a:cubicBezTo>
                    <a:pt x="134037" y="226805"/>
                    <a:pt x="138225" y="227605"/>
                    <a:pt x="145002" y="228628"/>
                  </a:cubicBezTo>
                  <a:cubicBezTo>
                    <a:pt x="148326" y="229139"/>
                    <a:pt x="151140" y="230866"/>
                    <a:pt x="153441" y="233806"/>
                  </a:cubicBezTo>
                  <a:cubicBezTo>
                    <a:pt x="155743" y="236747"/>
                    <a:pt x="156893" y="240136"/>
                    <a:pt x="156893" y="243972"/>
                  </a:cubicBezTo>
                  <a:cubicBezTo>
                    <a:pt x="156893" y="253818"/>
                    <a:pt x="151140" y="260147"/>
                    <a:pt x="139632" y="262960"/>
                  </a:cubicBezTo>
                  <a:cubicBezTo>
                    <a:pt x="123008" y="266924"/>
                    <a:pt x="99673" y="268906"/>
                    <a:pt x="69624" y="268906"/>
                  </a:cubicBezTo>
                  <a:cubicBezTo>
                    <a:pt x="43283" y="268906"/>
                    <a:pt x="25126" y="267371"/>
                    <a:pt x="15152" y="264303"/>
                  </a:cubicBezTo>
                  <a:cubicBezTo>
                    <a:pt x="10676" y="262897"/>
                    <a:pt x="7033" y="260339"/>
                    <a:pt x="4220" y="256630"/>
                  </a:cubicBezTo>
                  <a:cubicBezTo>
                    <a:pt x="1407" y="252923"/>
                    <a:pt x="0" y="248831"/>
                    <a:pt x="0" y="244356"/>
                  </a:cubicBezTo>
                  <a:cubicBezTo>
                    <a:pt x="0" y="238729"/>
                    <a:pt x="2046" y="234190"/>
                    <a:pt x="6138" y="230737"/>
                  </a:cubicBezTo>
                  <a:cubicBezTo>
                    <a:pt x="7161" y="229970"/>
                    <a:pt x="10676" y="228372"/>
                    <a:pt x="16687" y="225943"/>
                  </a:cubicBezTo>
                  <a:cubicBezTo>
                    <a:pt x="23848" y="223130"/>
                    <a:pt x="28131" y="216608"/>
                    <a:pt x="29538" y="206379"/>
                  </a:cubicBezTo>
                  <a:cubicBezTo>
                    <a:pt x="31839" y="190651"/>
                    <a:pt x="32990" y="154784"/>
                    <a:pt x="32990" y="98778"/>
                  </a:cubicBezTo>
                  <a:cubicBezTo>
                    <a:pt x="32990" y="74611"/>
                    <a:pt x="32158" y="58947"/>
                    <a:pt x="30496" y="51787"/>
                  </a:cubicBezTo>
                  <a:cubicBezTo>
                    <a:pt x="28834" y="44626"/>
                    <a:pt x="24806" y="39639"/>
                    <a:pt x="18413" y="36826"/>
                  </a:cubicBezTo>
                  <a:cubicBezTo>
                    <a:pt x="12019" y="34013"/>
                    <a:pt x="7832" y="31552"/>
                    <a:pt x="5850" y="29442"/>
                  </a:cubicBezTo>
                  <a:cubicBezTo>
                    <a:pt x="3868" y="27332"/>
                    <a:pt x="2877" y="24295"/>
                    <a:pt x="2877" y="20331"/>
                  </a:cubicBezTo>
                  <a:cubicBezTo>
                    <a:pt x="2877" y="14705"/>
                    <a:pt x="5626" y="10006"/>
                    <a:pt x="11125" y="6234"/>
                  </a:cubicBezTo>
                  <a:cubicBezTo>
                    <a:pt x="16623" y="2462"/>
                    <a:pt x="23400" y="576"/>
                    <a:pt x="31456" y="576"/>
                  </a:cubicBezTo>
                  <a:cubicBezTo>
                    <a:pt x="36570" y="576"/>
                    <a:pt x="44050" y="959"/>
                    <a:pt x="53897" y="1726"/>
                  </a:cubicBezTo>
                  <a:cubicBezTo>
                    <a:pt x="74738" y="3389"/>
                    <a:pt x="99673" y="4220"/>
                    <a:pt x="128699" y="4220"/>
                  </a:cubicBezTo>
                  <a:cubicBezTo>
                    <a:pt x="175115" y="4220"/>
                    <a:pt x="206379" y="2941"/>
                    <a:pt x="222490" y="384"/>
                  </a:cubicBezTo>
                  <a:cubicBezTo>
                    <a:pt x="224664" y="128"/>
                    <a:pt x="226326" y="0"/>
                    <a:pt x="22747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9130A904-67F2-4E4F-B53D-28A6F77D2161}"/>
                </a:ext>
              </a:extLst>
            </p:cNvPr>
            <p:cNvSpPr/>
            <p:nvPr/>
          </p:nvSpPr>
          <p:spPr>
            <a:xfrm>
              <a:off x="5271283" y="2876014"/>
              <a:ext cx="1636575" cy="358969"/>
            </a:xfrm>
            <a:custGeom>
              <a:avLst/>
              <a:gdLst>
                <a:gd name="connsiteX0" fmla="*/ 567399 w 1563504"/>
                <a:gd name="connsiteY0" fmla="*/ 280030 h 342941"/>
                <a:gd name="connsiteX1" fmla="*/ 562604 w 1563504"/>
                <a:gd name="connsiteY1" fmla="*/ 285593 h 342941"/>
                <a:gd name="connsiteX2" fmla="*/ 574879 w 1563504"/>
                <a:gd name="connsiteY2" fmla="*/ 303910 h 342941"/>
                <a:gd name="connsiteX3" fmla="*/ 606718 w 1563504"/>
                <a:gd name="connsiteY3" fmla="*/ 310910 h 342941"/>
                <a:gd name="connsiteX4" fmla="*/ 636160 w 1563504"/>
                <a:gd name="connsiteY4" fmla="*/ 305924 h 342941"/>
                <a:gd name="connsiteX5" fmla="*/ 646805 w 1563504"/>
                <a:gd name="connsiteY5" fmla="*/ 291922 h 342941"/>
                <a:gd name="connsiteX6" fmla="*/ 642777 w 1563504"/>
                <a:gd name="connsiteY6" fmla="*/ 283771 h 342941"/>
                <a:gd name="connsiteX7" fmla="*/ 632803 w 1563504"/>
                <a:gd name="connsiteY7" fmla="*/ 280414 h 342941"/>
                <a:gd name="connsiteX8" fmla="*/ 623980 w 1563504"/>
                <a:gd name="connsiteY8" fmla="*/ 281181 h 342941"/>
                <a:gd name="connsiteX9" fmla="*/ 600005 w 1563504"/>
                <a:gd name="connsiteY9" fmla="*/ 282908 h 342941"/>
                <a:gd name="connsiteX10" fmla="*/ 581209 w 1563504"/>
                <a:gd name="connsiteY10" fmla="*/ 281948 h 342941"/>
                <a:gd name="connsiteX11" fmla="*/ 570276 w 1563504"/>
                <a:gd name="connsiteY11" fmla="*/ 280414 h 342941"/>
                <a:gd name="connsiteX12" fmla="*/ 567399 w 1563504"/>
                <a:gd name="connsiteY12" fmla="*/ 280030 h 342941"/>
                <a:gd name="connsiteX13" fmla="*/ 835899 w 1563504"/>
                <a:gd name="connsiteY13" fmla="*/ 187007 h 342941"/>
                <a:gd name="connsiteX14" fmla="*/ 821227 w 1563504"/>
                <a:gd name="connsiteY14" fmla="*/ 193912 h 342941"/>
                <a:gd name="connsiteX15" fmla="*/ 814993 w 1563504"/>
                <a:gd name="connsiteY15" fmla="*/ 210407 h 342941"/>
                <a:gd name="connsiteX16" fmla="*/ 819404 w 1563504"/>
                <a:gd name="connsiteY16" fmla="*/ 225272 h 342941"/>
                <a:gd name="connsiteX17" fmla="*/ 831104 w 1563504"/>
                <a:gd name="connsiteY17" fmla="*/ 230929 h 342941"/>
                <a:gd name="connsiteX18" fmla="*/ 846448 w 1563504"/>
                <a:gd name="connsiteY18" fmla="*/ 205036 h 342941"/>
                <a:gd name="connsiteX19" fmla="*/ 844242 w 1563504"/>
                <a:gd name="connsiteY19" fmla="*/ 190843 h 342941"/>
                <a:gd name="connsiteX20" fmla="*/ 835899 w 1563504"/>
                <a:gd name="connsiteY20" fmla="*/ 187007 h 342941"/>
                <a:gd name="connsiteX21" fmla="*/ 609212 w 1563504"/>
                <a:gd name="connsiteY21" fmla="*/ 105492 h 342941"/>
                <a:gd name="connsiteX22" fmla="*/ 593772 w 1563504"/>
                <a:gd name="connsiteY22" fmla="*/ 112779 h 342941"/>
                <a:gd name="connsiteX23" fmla="*/ 587922 w 1563504"/>
                <a:gd name="connsiteY23" fmla="*/ 132152 h 342941"/>
                <a:gd name="connsiteX24" fmla="*/ 594251 w 1563504"/>
                <a:gd name="connsiteY24" fmla="*/ 165334 h 342941"/>
                <a:gd name="connsiteX25" fmla="*/ 610938 w 1563504"/>
                <a:gd name="connsiteY25" fmla="*/ 177801 h 342941"/>
                <a:gd name="connsiteX26" fmla="*/ 627049 w 1563504"/>
                <a:gd name="connsiteY26" fmla="*/ 170033 h 342941"/>
                <a:gd name="connsiteX27" fmla="*/ 632995 w 1563504"/>
                <a:gd name="connsiteY27" fmla="*/ 149222 h 342941"/>
                <a:gd name="connsiteX28" fmla="*/ 626761 w 1563504"/>
                <a:gd name="connsiteY28" fmla="*/ 117287 h 342941"/>
                <a:gd name="connsiteX29" fmla="*/ 609212 w 1563504"/>
                <a:gd name="connsiteY29" fmla="*/ 105492 h 342941"/>
                <a:gd name="connsiteX30" fmla="*/ 1324483 w 1563504"/>
                <a:gd name="connsiteY30" fmla="*/ 77488 h 342941"/>
                <a:gd name="connsiteX31" fmla="*/ 1335032 w 1563504"/>
                <a:gd name="connsiteY31" fmla="*/ 89380 h 342941"/>
                <a:gd name="connsiteX32" fmla="*/ 1335032 w 1563504"/>
                <a:gd name="connsiteY32" fmla="*/ 200816 h 342941"/>
                <a:gd name="connsiteX33" fmla="*/ 1337429 w 1563504"/>
                <a:gd name="connsiteY33" fmla="*/ 220189 h 342941"/>
                <a:gd name="connsiteX34" fmla="*/ 1347115 w 1563504"/>
                <a:gd name="connsiteY34" fmla="*/ 231505 h 342941"/>
                <a:gd name="connsiteX35" fmla="*/ 1355075 w 1563504"/>
                <a:gd name="connsiteY35" fmla="*/ 238697 h 342941"/>
                <a:gd name="connsiteX36" fmla="*/ 1357089 w 1563504"/>
                <a:gd name="connsiteY36" fmla="*/ 246274 h 342941"/>
                <a:gd name="connsiteX37" fmla="*/ 1294370 w 1563504"/>
                <a:gd name="connsiteY37" fmla="*/ 271016 h 342941"/>
                <a:gd name="connsiteX38" fmla="*/ 1240857 w 1563504"/>
                <a:gd name="connsiteY38" fmla="*/ 265645 h 342941"/>
                <a:gd name="connsiteX39" fmla="*/ 1230021 w 1563504"/>
                <a:gd name="connsiteY39" fmla="*/ 258933 h 342941"/>
                <a:gd name="connsiteX40" fmla="*/ 1225897 w 1563504"/>
                <a:gd name="connsiteY40" fmla="*/ 248000 h 342941"/>
                <a:gd name="connsiteX41" fmla="*/ 1228007 w 1563504"/>
                <a:gd name="connsiteY41" fmla="*/ 239944 h 342941"/>
                <a:gd name="connsiteX42" fmla="*/ 1238747 w 1563504"/>
                <a:gd name="connsiteY42" fmla="*/ 230738 h 342941"/>
                <a:gd name="connsiteX43" fmla="*/ 1247187 w 1563504"/>
                <a:gd name="connsiteY43" fmla="*/ 216353 h 342941"/>
                <a:gd name="connsiteX44" fmla="*/ 1249681 w 1563504"/>
                <a:gd name="connsiteY44" fmla="*/ 186624 h 342941"/>
                <a:gd name="connsiteX45" fmla="*/ 1248817 w 1563504"/>
                <a:gd name="connsiteY45" fmla="*/ 162936 h 342941"/>
                <a:gd name="connsiteX46" fmla="*/ 1247570 w 1563504"/>
                <a:gd name="connsiteY46" fmla="*/ 142701 h 342941"/>
                <a:gd name="connsiteX47" fmla="*/ 1236829 w 1563504"/>
                <a:gd name="connsiteY47" fmla="*/ 130618 h 342941"/>
                <a:gd name="connsiteX48" fmla="*/ 1224938 w 1563504"/>
                <a:gd name="connsiteY48" fmla="*/ 115273 h 342941"/>
                <a:gd name="connsiteX49" fmla="*/ 1240474 w 1563504"/>
                <a:gd name="connsiteY49" fmla="*/ 97244 h 342941"/>
                <a:gd name="connsiteX50" fmla="*/ 1286506 w 1563504"/>
                <a:gd name="connsiteY50" fmla="*/ 83242 h 342941"/>
                <a:gd name="connsiteX51" fmla="*/ 1324483 w 1563504"/>
                <a:gd name="connsiteY51" fmla="*/ 77488 h 342941"/>
                <a:gd name="connsiteX52" fmla="*/ 1129978 w 1563504"/>
                <a:gd name="connsiteY52" fmla="*/ 77297 h 342941"/>
                <a:gd name="connsiteX53" fmla="*/ 1171407 w 1563504"/>
                <a:gd name="connsiteY53" fmla="*/ 89955 h 342941"/>
                <a:gd name="connsiteX54" fmla="*/ 1188286 w 1563504"/>
                <a:gd name="connsiteY54" fmla="*/ 111149 h 342941"/>
                <a:gd name="connsiteX55" fmla="*/ 1194232 w 1563504"/>
                <a:gd name="connsiteY55" fmla="*/ 146921 h 342941"/>
                <a:gd name="connsiteX56" fmla="*/ 1196917 w 1563504"/>
                <a:gd name="connsiteY56" fmla="*/ 214435 h 342941"/>
                <a:gd name="connsiteX57" fmla="*/ 1199314 w 1563504"/>
                <a:gd name="connsiteY57" fmla="*/ 225751 h 342941"/>
                <a:gd name="connsiteX58" fmla="*/ 1211110 w 1563504"/>
                <a:gd name="connsiteY58" fmla="*/ 239752 h 342941"/>
                <a:gd name="connsiteX59" fmla="*/ 1213987 w 1563504"/>
                <a:gd name="connsiteY59" fmla="*/ 248384 h 342941"/>
                <a:gd name="connsiteX60" fmla="*/ 1198835 w 1563504"/>
                <a:gd name="connsiteY60" fmla="*/ 266029 h 342941"/>
                <a:gd name="connsiteX61" fmla="*/ 1144747 w 1563504"/>
                <a:gd name="connsiteY61" fmla="*/ 271016 h 342941"/>
                <a:gd name="connsiteX62" fmla="*/ 1107345 w 1563504"/>
                <a:gd name="connsiteY62" fmla="*/ 266413 h 342941"/>
                <a:gd name="connsiteX63" fmla="*/ 1096029 w 1563504"/>
                <a:gd name="connsiteY63" fmla="*/ 250877 h 342941"/>
                <a:gd name="connsiteX64" fmla="*/ 1097180 w 1563504"/>
                <a:gd name="connsiteY64" fmla="*/ 245218 h 342941"/>
                <a:gd name="connsiteX65" fmla="*/ 1104853 w 1563504"/>
                <a:gd name="connsiteY65" fmla="*/ 236300 h 342941"/>
                <a:gd name="connsiteX66" fmla="*/ 1112525 w 1563504"/>
                <a:gd name="connsiteY66" fmla="*/ 182595 h 342941"/>
                <a:gd name="connsiteX67" fmla="*/ 1106387 w 1563504"/>
                <a:gd name="connsiteY67" fmla="*/ 143468 h 342941"/>
                <a:gd name="connsiteX68" fmla="*/ 1087974 w 1563504"/>
                <a:gd name="connsiteY68" fmla="*/ 133303 h 342941"/>
                <a:gd name="connsiteX69" fmla="*/ 1070328 w 1563504"/>
                <a:gd name="connsiteY69" fmla="*/ 141550 h 342941"/>
                <a:gd name="connsiteX70" fmla="*/ 1065533 w 1563504"/>
                <a:gd name="connsiteY70" fmla="*/ 171471 h 342941"/>
                <a:gd name="connsiteX71" fmla="*/ 1065533 w 1563504"/>
                <a:gd name="connsiteY71" fmla="*/ 209448 h 342941"/>
                <a:gd name="connsiteX72" fmla="*/ 1066971 w 1563504"/>
                <a:gd name="connsiteY72" fmla="*/ 224984 h 342941"/>
                <a:gd name="connsiteX73" fmla="*/ 1076465 w 1563504"/>
                <a:gd name="connsiteY73" fmla="*/ 241287 h 342941"/>
                <a:gd name="connsiteX74" fmla="*/ 1078576 w 1563504"/>
                <a:gd name="connsiteY74" fmla="*/ 249151 h 342941"/>
                <a:gd name="connsiteX75" fmla="*/ 1062848 w 1563504"/>
                <a:gd name="connsiteY75" fmla="*/ 265838 h 342941"/>
                <a:gd name="connsiteX76" fmla="*/ 1013747 w 1563504"/>
                <a:gd name="connsiteY76" fmla="*/ 271208 h 342941"/>
                <a:gd name="connsiteX77" fmla="*/ 960426 w 1563504"/>
                <a:gd name="connsiteY77" fmla="*/ 249151 h 342941"/>
                <a:gd name="connsiteX78" fmla="*/ 962056 w 1563504"/>
                <a:gd name="connsiteY78" fmla="*/ 242150 h 342941"/>
                <a:gd name="connsiteX79" fmla="*/ 969824 w 1563504"/>
                <a:gd name="connsiteY79" fmla="*/ 235341 h 342941"/>
                <a:gd name="connsiteX80" fmla="*/ 976153 w 1563504"/>
                <a:gd name="connsiteY80" fmla="*/ 226997 h 342941"/>
                <a:gd name="connsiteX81" fmla="*/ 978647 w 1563504"/>
                <a:gd name="connsiteY81" fmla="*/ 203885 h 342941"/>
                <a:gd name="connsiteX82" fmla="*/ 979989 w 1563504"/>
                <a:gd name="connsiteY82" fmla="*/ 158045 h 342941"/>
                <a:gd name="connsiteX83" fmla="*/ 977975 w 1563504"/>
                <a:gd name="connsiteY83" fmla="*/ 140687 h 342941"/>
                <a:gd name="connsiteX84" fmla="*/ 966371 w 1563504"/>
                <a:gd name="connsiteY84" fmla="*/ 130618 h 342941"/>
                <a:gd name="connsiteX85" fmla="*/ 958124 w 1563504"/>
                <a:gd name="connsiteY85" fmla="*/ 117959 h 342941"/>
                <a:gd name="connsiteX86" fmla="*/ 964837 w 1563504"/>
                <a:gd name="connsiteY86" fmla="*/ 105395 h 342941"/>
                <a:gd name="connsiteX87" fmla="*/ 992457 w 1563504"/>
                <a:gd name="connsiteY87" fmla="*/ 93024 h 342941"/>
                <a:gd name="connsiteX88" fmla="*/ 1027939 w 1563504"/>
                <a:gd name="connsiteY88" fmla="*/ 81996 h 342941"/>
                <a:gd name="connsiteX89" fmla="*/ 1051339 w 1563504"/>
                <a:gd name="connsiteY89" fmla="*/ 77488 h 342941"/>
                <a:gd name="connsiteX90" fmla="*/ 1061025 w 1563504"/>
                <a:gd name="connsiteY90" fmla="*/ 81708 h 342941"/>
                <a:gd name="connsiteX91" fmla="*/ 1064957 w 1563504"/>
                <a:gd name="connsiteY91" fmla="*/ 91682 h 342941"/>
                <a:gd name="connsiteX92" fmla="*/ 1064766 w 1563504"/>
                <a:gd name="connsiteY92" fmla="*/ 96477 h 342941"/>
                <a:gd name="connsiteX93" fmla="*/ 1064574 w 1563504"/>
                <a:gd name="connsiteY93" fmla="*/ 99162 h 342941"/>
                <a:gd name="connsiteX94" fmla="*/ 1072246 w 1563504"/>
                <a:gd name="connsiteY94" fmla="*/ 108368 h 342941"/>
                <a:gd name="connsiteX95" fmla="*/ 1082027 w 1563504"/>
                <a:gd name="connsiteY95" fmla="*/ 101080 h 342941"/>
                <a:gd name="connsiteX96" fmla="*/ 1129978 w 1563504"/>
                <a:gd name="connsiteY96" fmla="*/ 77297 h 342941"/>
                <a:gd name="connsiteX97" fmla="*/ 391525 w 1563504"/>
                <a:gd name="connsiteY97" fmla="*/ 77297 h 342941"/>
                <a:gd name="connsiteX98" fmla="*/ 403896 w 1563504"/>
                <a:gd name="connsiteY98" fmla="*/ 80174 h 342941"/>
                <a:gd name="connsiteX99" fmla="*/ 407828 w 1563504"/>
                <a:gd name="connsiteY99" fmla="*/ 98587 h 342941"/>
                <a:gd name="connsiteX100" fmla="*/ 413773 w 1563504"/>
                <a:gd name="connsiteY100" fmla="*/ 107026 h 342941"/>
                <a:gd name="connsiteX101" fmla="*/ 421062 w 1563504"/>
                <a:gd name="connsiteY101" fmla="*/ 101463 h 342941"/>
                <a:gd name="connsiteX102" fmla="*/ 461148 w 1563504"/>
                <a:gd name="connsiteY102" fmla="*/ 77488 h 342941"/>
                <a:gd name="connsiteX103" fmla="*/ 489727 w 1563504"/>
                <a:gd name="connsiteY103" fmla="*/ 88804 h 342941"/>
                <a:gd name="connsiteX104" fmla="*/ 498550 w 1563504"/>
                <a:gd name="connsiteY104" fmla="*/ 103094 h 342941"/>
                <a:gd name="connsiteX105" fmla="*/ 502002 w 1563504"/>
                <a:gd name="connsiteY105" fmla="*/ 119877 h 342941"/>
                <a:gd name="connsiteX106" fmla="*/ 497783 w 1563504"/>
                <a:gd name="connsiteY106" fmla="*/ 138386 h 342941"/>
                <a:gd name="connsiteX107" fmla="*/ 486849 w 1563504"/>
                <a:gd name="connsiteY107" fmla="*/ 154017 h 342941"/>
                <a:gd name="connsiteX108" fmla="*/ 456737 w 1563504"/>
                <a:gd name="connsiteY108" fmla="*/ 165717 h 342941"/>
                <a:gd name="connsiteX109" fmla="*/ 440338 w 1563504"/>
                <a:gd name="connsiteY109" fmla="*/ 162265 h 342941"/>
                <a:gd name="connsiteX110" fmla="*/ 422980 w 1563504"/>
                <a:gd name="connsiteY110" fmla="*/ 148263 h 342941"/>
                <a:gd name="connsiteX111" fmla="*/ 415500 w 1563504"/>
                <a:gd name="connsiteY111" fmla="*/ 144235 h 342941"/>
                <a:gd name="connsiteX112" fmla="*/ 408498 w 1563504"/>
                <a:gd name="connsiteY112" fmla="*/ 150277 h 342941"/>
                <a:gd name="connsiteX113" fmla="*/ 406868 w 1563504"/>
                <a:gd name="connsiteY113" fmla="*/ 175690 h 342941"/>
                <a:gd name="connsiteX114" fmla="*/ 408979 w 1563504"/>
                <a:gd name="connsiteY114" fmla="*/ 215202 h 342941"/>
                <a:gd name="connsiteX115" fmla="*/ 412718 w 1563504"/>
                <a:gd name="connsiteY115" fmla="*/ 223161 h 342941"/>
                <a:gd name="connsiteX116" fmla="*/ 422980 w 1563504"/>
                <a:gd name="connsiteY116" fmla="*/ 227669 h 342941"/>
                <a:gd name="connsiteX117" fmla="*/ 440242 w 1563504"/>
                <a:gd name="connsiteY117" fmla="*/ 245699 h 342941"/>
                <a:gd name="connsiteX118" fmla="*/ 434679 w 1563504"/>
                <a:gd name="connsiteY118" fmla="*/ 259412 h 342941"/>
                <a:gd name="connsiteX119" fmla="*/ 419911 w 1563504"/>
                <a:gd name="connsiteY119" fmla="*/ 267180 h 342941"/>
                <a:gd name="connsiteX120" fmla="*/ 365823 w 1563504"/>
                <a:gd name="connsiteY120" fmla="*/ 271016 h 342941"/>
                <a:gd name="connsiteX121" fmla="*/ 314228 w 1563504"/>
                <a:gd name="connsiteY121" fmla="*/ 265070 h 342941"/>
                <a:gd name="connsiteX122" fmla="*/ 298501 w 1563504"/>
                <a:gd name="connsiteY122" fmla="*/ 246466 h 342941"/>
                <a:gd name="connsiteX123" fmla="*/ 310008 w 1563504"/>
                <a:gd name="connsiteY123" fmla="*/ 228628 h 342941"/>
                <a:gd name="connsiteX124" fmla="*/ 317681 w 1563504"/>
                <a:gd name="connsiteY124" fmla="*/ 222011 h 342941"/>
                <a:gd name="connsiteX125" fmla="*/ 320558 w 1563504"/>
                <a:gd name="connsiteY125" fmla="*/ 213859 h 342941"/>
                <a:gd name="connsiteX126" fmla="*/ 323627 w 1563504"/>
                <a:gd name="connsiteY126" fmla="*/ 149222 h 342941"/>
                <a:gd name="connsiteX127" fmla="*/ 321709 w 1563504"/>
                <a:gd name="connsiteY127" fmla="*/ 136851 h 342941"/>
                <a:gd name="connsiteX128" fmla="*/ 314037 w 1563504"/>
                <a:gd name="connsiteY128" fmla="*/ 130809 h 342941"/>
                <a:gd name="connsiteX129" fmla="*/ 300419 w 1563504"/>
                <a:gd name="connsiteY129" fmla="*/ 115273 h 342941"/>
                <a:gd name="connsiteX130" fmla="*/ 309817 w 1563504"/>
                <a:gd name="connsiteY130" fmla="*/ 99450 h 342941"/>
                <a:gd name="connsiteX131" fmla="*/ 341272 w 1563504"/>
                <a:gd name="connsiteY131" fmla="*/ 86311 h 342941"/>
                <a:gd name="connsiteX132" fmla="*/ 391525 w 1563504"/>
                <a:gd name="connsiteY132" fmla="*/ 77297 h 342941"/>
                <a:gd name="connsiteX133" fmla="*/ 1478536 w 1563504"/>
                <a:gd name="connsiteY133" fmla="*/ 76146 h 342941"/>
                <a:gd name="connsiteX134" fmla="*/ 1538762 w 1563504"/>
                <a:gd name="connsiteY134" fmla="*/ 93216 h 342941"/>
                <a:gd name="connsiteX135" fmla="*/ 1563504 w 1563504"/>
                <a:gd name="connsiteY135" fmla="*/ 133687 h 342941"/>
                <a:gd name="connsiteX136" fmla="*/ 1551996 w 1563504"/>
                <a:gd name="connsiteY136" fmla="*/ 160730 h 342941"/>
                <a:gd name="connsiteX137" fmla="*/ 1526103 w 1563504"/>
                <a:gd name="connsiteY137" fmla="*/ 170512 h 342941"/>
                <a:gd name="connsiteX138" fmla="*/ 1502127 w 1563504"/>
                <a:gd name="connsiteY138" fmla="*/ 159004 h 342941"/>
                <a:gd name="connsiteX139" fmla="*/ 1494839 w 1563504"/>
                <a:gd name="connsiteY139" fmla="*/ 140399 h 342941"/>
                <a:gd name="connsiteX140" fmla="*/ 1475083 w 1563504"/>
                <a:gd name="connsiteY140" fmla="*/ 124288 h 342941"/>
                <a:gd name="connsiteX141" fmla="*/ 1457342 w 1563504"/>
                <a:gd name="connsiteY141" fmla="*/ 133494 h 342941"/>
                <a:gd name="connsiteX142" fmla="*/ 1450149 w 1563504"/>
                <a:gd name="connsiteY142" fmla="*/ 156127 h 342941"/>
                <a:gd name="connsiteX143" fmla="*/ 1466644 w 1563504"/>
                <a:gd name="connsiteY143" fmla="*/ 196980 h 342941"/>
                <a:gd name="connsiteX144" fmla="*/ 1500401 w 1563504"/>
                <a:gd name="connsiteY144" fmla="*/ 211366 h 342941"/>
                <a:gd name="connsiteX145" fmla="*/ 1516512 w 1563504"/>
                <a:gd name="connsiteY145" fmla="*/ 209736 h 342941"/>
                <a:gd name="connsiteX146" fmla="*/ 1533583 w 1563504"/>
                <a:gd name="connsiteY146" fmla="*/ 203118 h 342941"/>
                <a:gd name="connsiteX147" fmla="*/ 1539528 w 1563504"/>
                <a:gd name="connsiteY147" fmla="*/ 201776 h 342941"/>
                <a:gd name="connsiteX148" fmla="*/ 1551036 w 1563504"/>
                <a:gd name="connsiteY148" fmla="*/ 207914 h 342941"/>
                <a:gd name="connsiteX149" fmla="*/ 1556023 w 1563504"/>
                <a:gd name="connsiteY149" fmla="*/ 222298 h 342941"/>
                <a:gd name="connsiteX150" fmla="*/ 1548927 w 1563504"/>
                <a:gd name="connsiteY150" fmla="*/ 240424 h 342941"/>
                <a:gd name="connsiteX151" fmla="*/ 1530322 w 1563504"/>
                <a:gd name="connsiteY151" fmla="*/ 257015 h 342941"/>
                <a:gd name="connsiteX152" fmla="*/ 1471439 w 1563504"/>
                <a:gd name="connsiteY152" fmla="*/ 272359 h 342941"/>
                <a:gd name="connsiteX153" fmla="*/ 1404117 w 1563504"/>
                <a:gd name="connsiteY153" fmla="*/ 249342 h 342941"/>
                <a:gd name="connsiteX154" fmla="*/ 1368442 w 1563504"/>
                <a:gd name="connsiteY154" fmla="*/ 175115 h 342941"/>
                <a:gd name="connsiteX155" fmla="*/ 1401623 w 1563504"/>
                <a:gd name="connsiteY155" fmla="*/ 103381 h 342941"/>
                <a:gd name="connsiteX156" fmla="*/ 1478536 w 1563504"/>
                <a:gd name="connsiteY156" fmla="*/ 76146 h 342941"/>
                <a:gd name="connsiteX157" fmla="*/ 848750 w 1563504"/>
                <a:gd name="connsiteY157" fmla="*/ 75954 h 342941"/>
                <a:gd name="connsiteX158" fmla="*/ 905332 w 1563504"/>
                <a:gd name="connsiteY158" fmla="*/ 92833 h 342941"/>
                <a:gd name="connsiteX159" fmla="*/ 922498 w 1563504"/>
                <a:gd name="connsiteY159" fmla="*/ 113451 h 342941"/>
                <a:gd name="connsiteX160" fmla="*/ 927389 w 1563504"/>
                <a:gd name="connsiteY160" fmla="*/ 145386 h 342941"/>
                <a:gd name="connsiteX161" fmla="*/ 927005 w 1563504"/>
                <a:gd name="connsiteY161" fmla="*/ 173965 h 342941"/>
                <a:gd name="connsiteX162" fmla="*/ 931225 w 1563504"/>
                <a:gd name="connsiteY162" fmla="*/ 212517 h 342941"/>
                <a:gd name="connsiteX163" fmla="*/ 935253 w 1563504"/>
                <a:gd name="connsiteY163" fmla="*/ 217887 h 342941"/>
                <a:gd name="connsiteX164" fmla="*/ 943308 w 1563504"/>
                <a:gd name="connsiteY164" fmla="*/ 219997 h 342941"/>
                <a:gd name="connsiteX165" fmla="*/ 949446 w 1563504"/>
                <a:gd name="connsiteY165" fmla="*/ 228053 h 342941"/>
                <a:gd name="connsiteX166" fmla="*/ 942062 w 1563504"/>
                <a:gd name="connsiteY166" fmla="*/ 247233 h 342941"/>
                <a:gd name="connsiteX167" fmla="*/ 922977 w 1563504"/>
                <a:gd name="connsiteY167" fmla="*/ 263920 h 342941"/>
                <a:gd name="connsiteX168" fmla="*/ 892864 w 1563504"/>
                <a:gd name="connsiteY168" fmla="*/ 272359 h 342941"/>
                <a:gd name="connsiteX169" fmla="*/ 861025 w 1563504"/>
                <a:gd name="connsiteY169" fmla="*/ 258549 h 342941"/>
                <a:gd name="connsiteX170" fmla="*/ 853545 w 1563504"/>
                <a:gd name="connsiteY170" fmla="*/ 253562 h 342941"/>
                <a:gd name="connsiteX171" fmla="*/ 843379 w 1563504"/>
                <a:gd name="connsiteY171" fmla="*/ 258357 h 342941"/>
                <a:gd name="connsiteX172" fmla="*/ 799841 w 1563504"/>
                <a:gd name="connsiteY172" fmla="*/ 272359 h 342941"/>
                <a:gd name="connsiteX173" fmla="*/ 759179 w 1563504"/>
                <a:gd name="connsiteY173" fmla="*/ 261618 h 342941"/>
                <a:gd name="connsiteX174" fmla="*/ 743068 w 1563504"/>
                <a:gd name="connsiteY174" fmla="*/ 243109 h 342941"/>
                <a:gd name="connsiteX175" fmla="*/ 737122 w 1563504"/>
                <a:gd name="connsiteY175" fmla="*/ 219230 h 342941"/>
                <a:gd name="connsiteX176" fmla="*/ 753233 w 1563504"/>
                <a:gd name="connsiteY176" fmla="*/ 183938 h 342941"/>
                <a:gd name="connsiteX177" fmla="*/ 828419 w 1563504"/>
                <a:gd name="connsiteY177" fmla="*/ 159580 h 342941"/>
                <a:gd name="connsiteX178" fmla="*/ 842421 w 1563504"/>
                <a:gd name="connsiteY178" fmla="*/ 157374 h 342941"/>
                <a:gd name="connsiteX179" fmla="*/ 845297 w 1563504"/>
                <a:gd name="connsiteY179" fmla="*/ 147112 h 342941"/>
                <a:gd name="connsiteX180" fmla="*/ 841078 w 1563504"/>
                <a:gd name="connsiteY180" fmla="*/ 117671 h 342941"/>
                <a:gd name="connsiteX181" fmla="*/ 827269 w 1563504"/>
                <a:gd name="connsiteY181" fmla="*/ 108561 h 342941"/>
                <a:gd name="connsiteX182" fmla="*/ 817007 w 1563504"/>
                <a:gd name="connsiteY182" fmla="*/ 112012 h 342941"/>
                <a:gd name="connsiteX183" fmla="*/ 805787 w 1563504"/>
                <a:gd name="connsiteY183" fmla="*/ 124671 h 342941"/>
                <a:gd name="connsiteX184" fmla="*/ 770112 w 1563504"/>
                <a:gd name="connsiteY184" fmla="*/ 149030 h 342941"/>
                <a:gd name="connsiteX185" fmla="*/ 754767 w 1563504"/>
                <a:gd name="connsiteY185" fmla="*/ 143468 h 342941"/>
                <a:gd name="connsiteX186" fmla="*/ 748821 w 1563504"/>
                <a:gd name="connsiteY186" fmla="*/ 128891 h 342941"/>
                <a:gd name="connsiteX187" fmla="*/ 756206 w 1563504"/>
                <a:gd name="connsiteY187" fmla="*/ 110479 h 342941"/>
                <a:gd name="connsiteX188" fmla="*/ 776249 w 1563504"/>
                <a:gd name="connsiteY188" fmla="*/ 94367 h 342941"/>
                <a:gd name="connsiteX189" fmla="*/ 848750 w 1563504"/>
                <a:gd name="connsiteY189" fmla="*/ 75954 h 342941"/>
                <a:gd name="connsiteX190" fmla="*/ 713360 w 1563504"/>
                <a:gd name="connsiteY190" fmla="*/ 65789 h 342941"/>
                <a:gd name="connsiteX191" fmla="*/ 721799 w 1563504"/>
                <a:gd name="connsiteY191" fmla="*/ 71255 h 342941"/>
                <a:gd name="connsiteX192" fmla="*/ 725444 w 1563504"/>
                <a:gd name="connsiteY192" fmla="*/ 84010 h 342941"/>
                <a:gd name="connsiteX193" fmla="*/ 720552 w 1563504"/>
                <a:gd name="connsiteY193" fmla="*/ 101847 h 342941"/>
                <a:gd name="connsiteX194" fmla="*/ 708757 w 1563504"/>
                <a:gd name="connsiteY194" fmla="*/ 117766 h 342941"/>
                <a:gd name="connsiteX195" fmla="*/ 704345 w 1563504"/>
                <a:gd name="connsiteY195" fmla="*/ 123904 h 342941"/>
                <a:gd name="connsiteX196" fmla="*/ 704729 w 1563504"/>
                <a:gd name="connsiteY196" fmla="*/ 128507 h 342941"/>
                <a:gd name="connsiteX197" fmla="*/ 705305 w 1563504"/>
                <a:gd name="connsiteY197" fmla="*/ 135796 h 342941"/>
                <a:gd name="connsiteX198" fmla="*/ 689960 w 1563504"/>
                <a:gd name="connsiteY198" fmla="*/ 174156 h 342941"/>
                <a:gd name="connsiteX199" fmla="*/ 654381 w 1563504"/>
                <a:gd name="connsiteY199" fmla="*/ 195638 h 342941"/>
                <a:gd name="connsiteX200" fmla="*/ 606527 w 1563504"/>
                <a:gd name="connsiteY200" fmla="*/ 203310 h 342941"/>
                <a:gd name="connsiteX201" fmla="*/ 594060 w 1563504"/>
                <a:gd name="connsiteY201" fmla="*/ 202543 h 342941"/>
                <a:gd name="connsiteX202" fmla="*/ 586388 w 1563504"/>
                <a:gd name="connsiteY202" fmla="*/ 201967 h 342941"/>
                <a:gd name="connsiteX203" fmla="*/ 576222 w 1563504"/>
                <a:gd name="connsiteY203" fmla="*/ 212133 h 342941"/>
                <a:gd name="connsiteX204" fmla="*/ 582839 w 1563504"/>
                <a:gd name="connsiteY204" fmla="*/ 222394 h 342941"/>
                <a:gd name="connsiteX205" fmla="*/ 600773 w 1563504"/>
                <a:gd name="connsiteY205" fmla="*/ 226135 h 342941"/>
                <a:gd name="connsiteX206" fmla="*/ 623405 w 1563504"/>
                <a:gd name="connsiteY206" fmla="*/ 224024 h 342941"/>
                <a:gd name="connsiteX207" fmla="*/ 669821 w 1563504"/>
                <a:gd name="connsiteY207" fmla="*/ 219613 h 342941"/>
                <a:gd name="connsiteX208" fmla="*/ 704921 w 1563504"/>
                <a:gd name="connsiteY208" fmla="*/ 227093 h 342941"/>
                <a:gd name="connsiteX209" fmla="*/ 720745 w 1563504"/>
                <a:gd name="connsiteY209" fmla="*/ 243205 h 342941"/>
                <a:gd name="connsiteX210" fmla="*/ 726595 w 1563504"/>
                <a:gd name="connsiteY210" fmla="*/ 265454 h 342941"/>
                <a:gd name="connsiteX211" fmla="*/ 712401 w 1563504"/>
                <a:gd name="connsiteY211" fmla="*/ 303047 h 342941"/>
                <a:gd name="connsiteX212" fmla="*/ 662724 w 1563504"/>
                <a:gd name="connsiteY212" fmla="*/ 334886 h 342941"/>
                <a:gd name="connsiteX213" fmla="*/ 603266 w 1563504"/>
                <a:gd name="connsiteY213" fmla="*/ 342941 h 342941"/>
                <a:gd name="connsiteX214" fmla="*/ 534218 w 1563504"/>
                <a:gd name="connsiteY214" fmla="*/ 329899 h 342941"/>
                <a:gd name="connsiteX215" fmla="*/ 514654 w 1563504"/>
                <a:gd name="connsiteY215" fmla="*/ 313788 h 342941"/>
                <a:gd name="connsiteX216" fmla="*/ 507365 w 1563504"/>
                <a:gd name="connsiteY216" fmla="*/ 293073 h 342941"/>
                <a:gd name="connsiteX217" fmla="*/ 511489 w 1563504"/>
                <a:gd name="connsiteY217" fmla="*/ 279264 h 342941"/>
                <a:gd name="connsiteX218" fmla="*/ 521942 w 1563504"/>
                <a:gd name="connsiteY218" fmla="*/ 270249 h 342941"/>
                <a:gd name="connsiteX219" fmla="*/ 527696 w 1563504"/>
                <a:gd name="connsiteY219" fmla="*/ 265262 h 342941"/>
                <a:gd name="connsiteX220" fmla="*/ 522901 w 1563504"/>
                <a:gd name="connsiteY220" fmla="*/ 259124 h 342941"/>
                <a:gd name="connsiteX221" fmla="*/ 507557 w 1563504"/>
                <a:gd name="connsiteY221" fmla="*/ 232464 h 342941"/>
                <a:gd name="connsiteX222" fmla="*/ 514942 w 1563504"/>
                <a:gd name="connsiteY222" fmla="*/ 213475 h 342941"/>
                <a:gd name="connsiteX223" fmla="*/ 533258 w 1563504"/>
                <a:gd name="connsiteY223" fmla="*/ 198323 h 342941"/>
                <a:gd name="connsiteX224" fmla="*/ 537862 w 1563504"/>
                <a:gd name="connsiteY224" fmla="*/ 193720 h 342941"/>
                <a:gd name="connsiteX225" fmla="*/ 532107 w 1563504"/>
                <a:gd name="connsiteY225" fmla="*/ 185664 h 342941"/>
                <a:gd name="connsiteX226" fmla="*/ 512352 w 1563504"/>
                <a:gd name="connsiteY226" fmla="*/ 143085 h 342941"/>
                <a:gd name="connsiteX227" fmla="*/ 519353 w 1563504"/>
                <a:gd name="connsiteY227" fmla="*/ 118534 h 342941"/>
                <a:gd name="connsiteX228" fmla="*/ 538821 w 1563504"/>
                <a:gd name="connsiteY228" fmla="*/ 98587 h 342941"/>
                <a:gd name="connsiteX229" fmla="*/ 607294 w 1563504"/>
                <a:gd name="connsiteY229" fmla="*/ 78447 h 342941"/>
                <a:gd name="connsiteX230" fmla="*/ 640667 w 1563504"/>
                <a:gd name="connsiteY230" fmla="*/ 82283 h 342941"/>
                <a:gd name="connsiteX231" fmla="*/ 664642 w 1563504"/>
                <a:gd name="connsiteY231" fmla="*/ 85735 h 342941"/>
                <a:gd name="connsiteX232" fmla="*/ 706263 w 1563504"/>
                <a:gd name="connsiteY232" fmla="*/ 69241 h 342941"/>
                <a:gd name="connsiteX233" fmla="*/ 713360 w 1563504"/>
                <a:gd name="connsiteY233" fmla="*/ 65789 h 342941"/>
                <a:gd name="connsiteX234" fmla="*/ 127548 w 1563504"/>
                <a:gd name="connsiteY234" fmla="*/ 55048 h 342941"/>
                <a:gd name="connsiteX235" fmla="*/ 102038 w 1563504"/>
                <a:gd name="connsiteY235" fmla="*/ 69433 h 342941"/>
                <a:gd name="connsiteX236" fmla="*/ 94750 w 1563504"/>
                <a:gd name="connsiteY236" fmla="*/ 94942 h 342941"/>
                <a:gd name="connsiteX237" fmla="*/ 103573 w 1563504"/>
                <a:gd name="connsiteY237" fmla="*/ 145098 h 342941"/>
                <a:gd name="connsiteX238" fmla="*/ 125821 w 1563504"/>
                <a:gd name="connsiteY238" fmla="*/ 195638 h 342941"/>
                <a:gd name="connsiteX239" fmla="*/ 140494 w 1563504"/>
                <a:gd name="connsiteY239" fmla="*/ 210599 h 342941"/>
                <a:gd name="connsiteX240" fmla="*/ 158236 w 1563504"/>
                <a:gd name="connsiteY240" fmla="*/ 216161 h 342941"/>
                <a:gd name="connsiteX241" fmla="*/ 181731 w 1563504"/>
                <a:gd name="connsiteY241" fmla="*/ 205228 h 342941"/>
                <a:gd name="connsiteX242" fmla="*/ 190650 w 1563504"/>
                <a:gd name="connsiteY242" fmla="*/ 176458 h 342941"/>
                <a:gd name="connsiteX243" fmla="*/ 183170 w 1563504"/>
                <a:gd name="connsiteY243" fmla="*/ 126398 h 342941"/>
                <a:gd name="connsiteX244" fmla="*/ 163798 w 1563504"/>
                <a:gd name="connsiteY244" fmla="*/ 80557 h 342941"/>
                <a:gd name="connsiteX245" fmla="*/ 146920 w 1563504"/>
                <a:gd name="connsiteY245" fmla="*/ 62144 h 342941"/>
                <a:gd name="connsiteX246" fmla="*/ 127548 w 1563504"/>
                <a:gd name="connsiteY246" fmla="*/ 55048 h 342941"/>
                <a:gd name="connsiteX247" fmla="*/ 1297055 w 1563504"/>
                <a:gd name="connsiteY247" fmla="*/ 5371 h 342941"/>
                <a:gd name="connsiteX248" fmla="*/ 1323524 w 1563504"/>
                <a:gd name="connsiteY248" fmla="*/ 11604 h 342941"/>
                <a:gd name="connsiteX249" fmla="*/ 1333305 w 1563504"/>
                <a:gd name="connsiteY249" fmla="*/ 28387 h 342941"/>
                <a:gd name="connsiteX250" fmla="*/ 1318537 w 1563504"/>
                <a:gd name="connsiteY250" fmla="*/ 51787 h 342941"/>
                <a:gd name="connsiteX251" fmla="*/ 1261955 w 1563504"/>
                <a:gd name="connsiteY251" fmla="*/ 65405 h 342941"/>
                <a:gd name="connsiteX252" fmla="*/ 1239707 w 1563504"/>
                <a:gd name="connsiteY252" fmla="*/ 60035 h 342941"/>
                <a:gd name="connsiteX253" fmla="*/ 1228582 w 1563504"/>
                <a:gd name="connsiteY253" fmla="*/ 40854 h 342941"/>
                <a:gd name="connsiteX254" fmla="*/ 1252174 w 1563504"/>
                <a:gd name="connsiteY254" fmla="*/ 14961 h 342941"/>
                <a:gd name="connsiteX255" fmla="*/ 1297055 w 1563504"/>
                <a:gd name="connsiteY255" fmla="*/ 5371 h 342941"/>
                <a:gd name="connsiteX256" fmla="*/ 145769 w 1563504"/>
                <a:gd name="connsiteY256" fmla="*/ 0 h 342941"/>
                <a:gd name="connsiteX257" fmla="*/ 231888 w 1563504"/>
                <a:gd name="connsiteY257" fmla="*/ 28195 h 342941"/>
                <a:gd name="connsiteX258" fmla="*/ 272358 w 1563504"/>
                <a:gd name="connsiteY258" fmla="*/ 78447 h 342941"/>
                <a:gd name="connsiteX259" fmla="*/ 287510 w 1563504"/>
                <a:gd name="connsiteY259" fmla="*/ 139823 h 342941"/>
                <a:gd name="connsiteX260" fmla="*/ 257589 w 1563504"/>
                <a:gd name="connsiteY260" fmla="*/ 220764 h 342941"/>
                <a:gd name="connsiteX261" fmla="*/ 191417 w 1563504"/>
                <a:gd name="connsiteY261" fmla="*/ 264303 h 342941"/>
                <a:gd name="connsiteX262" fmla="*/ 140974 w 1563504"/>
                <a:gd name="connsiteY262" fmla="*/ 272359 h 342941"/>
                <a:gd name="connsiteX263" fmla="*/ 77487 w 1563504"/>
                <a:gd name="connsiteY263" fmla="*/ 258549 h 342941"/>
                <a:gd name="connsiteX264" fmla="*/ 20139 w 1563504"/>
                <a:gd name="connsiteY264" fmla="*/ 208105 h 342941"/>
                <a:gd name="connsiteX265" fmla="*/ 0 w 1563504"/>
                <a:gd name="connsiteY265" fmla="*/ 136180 h 342941"/>
                <a:gd name="connsiteX266" fmla="*/ 25893 w 1563504"/>
                <a:gd name="connsiteY266" fmla="*/ 55623 h 342941"/>
                <a:gd name="connsiteX267" fmla="*/ 87845 w 1563504"/>
                <a:gd name="connsiteY267" fmla="*/ 9974 h 342941"/>
                <a:gd name="connsiteX268" fmla="*/ 145769 w 1563504"/>
                <a:gd name="connsiteY268" fmla="*/ 0 h 34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563504" h="342941">
                  <a:moveTo>
                    <a:pt x="567399" y="280030"/>
                  </a:moveTo>
                  <a:cubicBezTo>
                    <a:pt x="564202" y="280030"/>
                    <a:pt x="562604" y="281885"/>
                    <a:pt x="562604" y="285593"/>
                  </a:cubicBezTo>
                  <a:cubicBezTo>
                    <a:pt x="562604" y="293137"/>
                    <a:pt x="566696" y="299243"/>
                    <a:pt x="574879" y="303910"/>
                  </a:cubicBezTo>
                  <a:cubicBezTo>
                    <a:pt x="583063" y="308577"/>
                    <a:pt x="593676" y="310910"/>
                    <a:pt x="606718" y="310910"/>
                  </a:cubicBezTo>
                  <a:cubicBezTo>
                    <a:pt x="619250" y="310910"/>
                    <a:pt x="629063" y="309248"/>
                    <a:pt x="636160" y="305924"/>
                  </a:cubicBezTo>
                  <a:cubicBezTo>
                    <a:pt x="643257" y="302599"/>
                    <a:pt x="646805" y="297932"/>
                    <a:pt x="646805" y="291922"/>
                  </a:cubicBezTo>
                  <a:cubicBezTo>
                    <a:pt x="646805" y="288726"/>
                    <a:pt x="645463" y="286008"/>
                    <a:pt x="642777" y="283771"/>
                  </a:cubicBezTo>
                  <a:cubicBezTo>
                    <a:pt x="640092" y="281533"/>
                    <a:pt x="636767" y="280414"/>
                    <a:pt x="632803" y="280414"/>
                  </a:cubicBezTo>
                  <a:cubicBezTo>
                    <a:pt x="630758" y="280414"/>
                    <a:pt x="627817" y="280670"/>
                    <a:pt x="623980" y="281181"/>
                  </a:cubicBezTo>
                  <a:cubicBezTo>
                    <a:pt x="616820" y="282332"/>
                    <a:pt x="608828" y="282908"/>
                    <a:pt x="600005" y="282908"/>
                  </a:cubicBezTo>
                  <a:cubicBezTo>
                    <a:pt x="593484" y="282908"/>
                    <a:pt x="587219" y="282588"/>
                    <a:pt x="581209" y="281948"/>
                  </a:cubicBezTo>
                  <a:cubicBezTo>
                    <a:pt x="576734" y="281565"/>
                    <a:pt x="573089" y="281053"/>
                    <a:pt x="570276" y="280414"/>
                  </a:cubicBezTo>
                  <a:cubicBezTo>
                    <a:pt x="568998" y="280159"/>
                    <a:pt x="568038" y="280030"/>
                    <a:pt x="567399" y="280030"/>
                  </a:cubicBezTo>
                  <a:close/>
                  <a:moveTo>
                    <a:pt x="835899" y="187007"/>
                  </a:moveTo>
                  <a:cubicBezTo>
                    <a:pt x="830273" y="187007"/>
                    <a:pt x="825383" y="189309"/>
                    <a:pt x="821227" y="193912"/>
                  </a:cubicBezTo>
                  <a:cubicBezTo>
                    <a:pt x="817071" y="198515"/>
                    <a:pt x="814993" y="204014"/>
                    <a:pt x="814993" y="210407"/>
                  </a:cubicBezTo>
                  <a:cubicBezTo>
                    <a:pt x="814993" y="216544"/>
                    <a:pt x="816463" y="221499"/>
                    <a:pt x="819404" y="225272"/>
                  </a:cubicBezTo>
                  <a:cubicBezTo>
                    <a:pt x="822346" y="229044"/>
                    <a:pt x="826245" y="230929"/>
                    <a:pt x="831104" y="230929"/>
                  </a:cubicBezTo>
                  <a:cubicBezTo>
                    <a:pt x="841334" y="230929"/>
                    <a:pt x="846448" y="222298"/>
                    <a:pt x="846448" y="205036"/>
                  </a:cubicBezTo>
                  <a:cubicBezTo>
                    <a:pt x="846448" y="198004"/>
                    <a:pt x="845713" y="193273"/>
                    <a:pt x="844242" y="190843"/>
                  </a:cubicBezTo>
                  <a:cubicBezTo>
                    <a:pt x="842773" y="188413"/>
                    <a:pt x="839992" y="187135"/>
                    <a:pt x="835899" y="187007"/>
                  </a:cubicBezTo>
                  <a:close/>
                  <a:moveTo>
                    <a:pt x="609212" y="105492"/>
                  </a:moveTo>
                  <a:cubicBezTo>
                    <a:pt x="602818" y="105492"/>
                    <a:pt x="597672" y="107921"/>
                    <a:pt x="593772" y="112779"/>
                  </a:cubicBezTo>
                  <a:cubicBezTo>
                    <a:pt x="589872" y="117639"/>
                    <a:pt x="587922" y="124096"/>
                    <a:pt x="587922" y="132152"/>
                  </a:cubicBezTo>
                  <a:cubicBezTo>
                    <a:pt x="587922" y="145961"/>
                    <a:pt x="590031" y="157022"/>
                    <a:pt x="594251" y="165334"/>
                  </a:cubicBezTo>
                  <a:cubicBezTo>
                    <a:pt x="598471" y="173645"/>
                    <a:pt x="604033" y="177801"/>
                    <a:pt x="610938" y="177801"/>
                  </a:cubicBezTo>
                  <a:cubicBezTo>
                    <a:pt x="617715" y="177801"/>
                    <a:pt x="623086" y="175211"/>
                    <a:pt x="627049" y="170033"/>
                  </a:cubicBezTo>
                  <a:cubicBezTo>
                    <a:pt x="631013" y="164854"/>
                    <a:pt x="632995" y="157917"/>
                    <a:pt x="632995" y="149222"/>
                  </a:cubicBezTo>
                  <a:cubicBezTo>
                    <a:pt x="632995" y="135540"/>
                    <a:pt x="630917" y="124895"/>
                    <a:pt x="626761" y="117287"/>
                  </a:cubicBezTo>
                  <a:cubicBezTo>
                    <a:pt x="622605" y="109679"/>
                    <a:pt x="616756" y="105747"/>
                    <a:pt x="609212" y="105492"/>
                  </a:cubicBezTo>
                  <a:close/>
                  <a:moveTo>
                    <a:pt x="1324483" y="77488"/>
                  </a:moveTo>
                  <a:cubicBezTo>
                    <a:pt x="1331516" y="77488"/>
                    <a:pt x="1335032" y="81452"/>
                    <a:pt x="1335032" y="89380"/>
                  </a:cubicBezTo>
                  <a:lnTo>
                    <a:pt x="1335032" y="200816"/>
                  </a:lnTo>
                  <a:cubicBezTo>
                    <a:pt x="1335032" y="209639"/>
                    <a:pt x="1335831" y="216097"/>
                    <a:pt x="1337429" y="220189"/>
                  </a:cubicBezTo>
                  <a:cubicBezTo>
                    <a:pt x="1339028" y="224280"/>
                    <a:pt x="1342256" y="228053"/>
                    <a:pt x="1347115" y="231505"/>
                  </a:cubicBezTo>
                  <a:cubicBezTo>
                    <a:pt x="1351079" y="234318"/>
                    <a:pt x="1353733" y="236715"/>
                    <a:pt x="1355075" y="238697"/>
                  </a:cubicBezTo>
                  <a:cubicBezTo>
                    <a:pt x="1356418" y="240680"/>
                    <a:pt x="1357089" y="243205"/>
                    <a:pt x="1357089" y="246274"/>
                  </a:cubicBezTo>
                  <a:cubicBezTo>
                    <a:pt x="1357089" y="262769"/>
                    <a:pt x="1336183" y="271016"/>
                    <a:pt x="1294370" y="271016"/>
                  </a:cubicBezTo>
                  <a:cubicBezTo>
                    <a:pt x="1271865" y="271016"/>
                    <a:pt x="1254028" y="269226"/>
                    <a:pt x="1240857" y="265645"/>
                  </a:cubicBezTo>
                  <a:cubicBezTo>
                    <a:pt x="1236382" y="264367"/>
                    <a:pt x="1232770" y="262129"/>
                    <a:pt x="1230021" y="258933"/>
                  </a:cubicBezTo>
                  <a:cubicBezTo>
                    <a:pt x="1227272" y="255736"/>
                    <a:pt x="1225897" y="252091"/>
                    <a:pt x="1225897" y="248000"/>
                  </a:cubicBezTo>
                  <a:cubicBezTo>
                    <a:pt x="1225897" y="244548"/>
                    <a:pt x="1226600" y="241862"/>
                    <a:pt x="1228007" y="239944"/>
                  </a:cubicBezTo>
                  <a:cubicBezTo>
                    <a:pt x="1229413" y="238026"/>
                    <a:pt x="1232994" y="234957"/>
                    <a:pt x="1238747" y="230738"/>
                  </a:cubicBezTo>
                  <a:cubicBezTo>
                    <a:pt x="1242712" y="227797"/>
                    <a:pt x="1245525" y="223002"/>
                    <a:pt x="1247187" y="216353"/>
                  </a:cubicBezTo>
                  <a:cubicBezTo>
                    <a:pt x="1248849" y="209703"/>
                    <a:pt x="1249681" y="199794"/>
                    <a:pt x="1249681" y="186624"/>
                  </a:cubicBezTo>
                  <a:cubicBezTo>
                    <a:pt x="1249681" y="182404"/>
                    <a:pt x="1249393" y="174508"/>
                    <a:pt x="1248817" y="162936"/>
                  </a:cubicBezTo>
                  <a:cubicBezTo>
                    <a:pt x="1248242" y="151364"/>
                    <a:pt x="1247826" y="144619"/>
                    <a:pt x="1247570" y="142701"/>
                  </a:cubicBezTo>
                  <a:cubicBezTo>
                    <a:pt x="1246803" y="137458"/>
                    <a:pt x="1243223" y="133431"/>
                    <a:pt x="1236829" y="130618"/>
                  </a:cubicBezTo>
                  <a:cubicBezTo>
                    <a:pt x="1228902" y="127165"/>
                    <a:pt x="1224938" y="122050"/>
                    <a:pt x="1224938" y="115273"/>
                  </a:cubicBezTo>
                  <a:cubicBezTo>
                    <a:pt x="1224938" y="107218"/>
                    <a:pt x="1230117" y="101208"/>
                    <a:pt x="1240474" y="97244"/>
                  </a:cubicBezTo>
                  <a:cubicBezTo>
                    <a:pt x="1254795" y="91746"/>
                    <a:pt x="1270139" y="87079"/>
                    <a:pt x="1286506" y="83242"/>
                  </a:cubicBezTo>
                  <a:cubicBezTo>
                    <a:pt x="1302873" y="79406"/>
                    <a:pt x="1315532" y="77488"/>
                    <a:pt x="1324483" y="77488"/>
                  </a:cubicBezTo>
                  <a:close/>
                  <a:moveTo>
                    <a:pt x="1129978" y="77297"/>
                  </a:moveTo>
                  <a:cubicBezTo>
                    <a:pt x="1146089" y="77297"/>
                    <a:pt x="1159899" y="81516"/>
                    <a:pt x="1171407" y="89955"/>
                  </a:cubicBezTo>
                  <a:cubicBezTo>
                    <a:pt x="1179463" y="95965"/>
                    <a:pt x="1185089" y="103030"/>
                    <a:pt x="1188286" y="111149"/>
                  </a:cubicBezTo>
                  <a:cubicBezTo>
                    <a:pt x="1191483" y="119269"/>
                    <a:pt x="1193464" y="131193"/>
                    <a:pt x="1194232" y="146921"/>
                  </a:cubicBezTo>
                  <a:lnTo>
                    <a:pt x="1196917" y="214435"/>
                  </a:lnTo>
                  <a:cubicBezTo>
                    <a:pt x="1197173" y="219549"/>
                    <a:pt x="1197972" y="223322"/>
                    <a:pt x="1199314" y="225751"/>
                  </a:cubicBezTo>
                  <a:cubicBezTo>
                    <a:pt x="1200657" y="228180"/>
                    <a:pt x="1204589" y="232847"/>
                    <a:pt x="1211110" y="239752"/>
                  </a:cubicBezTo>
                  <a:cubicBezTo>
                    <a:pt x="1213028" y="241799"/>
                    <a:pt x="1213987" y="244675"/>
                    <a:pt x="1213987" y="248384"/>
                  </a:cubicBezTo>
                  <a:cubicBezTo>
                    <a:pt x="1213987" y="256822"/>
                    <a:pt x="1208936" y="262705"/>
                    <a:pt x="1198835" y="266029"/>
                  </a:cubicBezTo>
                  <a:cubicBezTo>
                    <a:pt x="1188733" y="269354"/>
                    <a:pt x="1170704" y="271016"/>
                    <a:pt x="1144747" y="271016"/>
                  </a:cubicBezTo>
                  <a:cubicBezTo>
                    <a:pt x="1127101" y="271016"/>
                    <a:pt x="1114634" y="269481"/>
                    <a:pt x="1107345" y="266413"/>
                  </a:cubicBezTo>
                  <a:cubicBezTo>
                    <a:pt x="1099802" y="263216"/>
                    <a:pt x="1096029" y="258038"/>
                    <a:pt x="1096029" y="250877"/>
                  </a:cubicBezTo>
                  <a:cubicBezTo>
                    <a:pt x="1096029" y="248319"/>
                    <a:pt x="1096413" y="246434"/>
                    <a:pt x="1097180" y="245218"/>
                  </a:cubicBezTo>
                  <a:cubicBezTo>
                    <a:pt x="1097947" y="244004"/>
                    <a:pt x="1100504" y="241031"/>
                    <a:pt x="1104853" y="236300"/>
                  </a:cubicBezTo>
                  <a:cubicBezTo>
                    <a:pt x="1109967" y="230929"/>
                    <a:pt x="1112525" y="213028"/>
                    <a:pt x="1112525" y="182595"/>
                  </a:cubicBezTo>
                  <a:cubicBezTo>
                    <a:pt x="1112525" y="164950"/>
                    <a:pt x="1110478" y="151908"/>
                    <a:pt x="1106387" y="143468"/>
                  </a:cubicBezTo>
                  <a:cubicBezTo>
                    <a:pt x="1103062" y="136691"/>
                    <a:pt x="1096924" y="133303"/>
                    <a:pt x="1087974" y="133303"/>
                  </a:cubicBezTo>
                  <a:cubicBezTo>
                    <a:pt x="1079407" y="133303"/>
                    <a:pt x="1073525" y="136052"/>
                    <a:pt x="1070328" y="141550"/>
                  </a:cubicBezTo>
                  <a:cubicBezTo>
                    <a:pt x="1067131" y="147048"/>
                    <a:pt x="1065533" y="157022"/>
                    <a:pt x="1065533" y="171471"/>
                  </a:cubicBezTo>
                  <a:lnTo>
                    <a:pt x="1065533" y="209448"/>
                  </a:lnTo>
                  <a:cubicBezTo>
                    <a:pt x="1065533" y="216992"/>
                    <a:pt x="1066012" y="222171"/>
                    <a:pt x="1066971" y="224984"/>
                  </a:cubicBezTo>
                  <a:cubicBezTo>
                    <a:pt x="1067930" y="227797"/>
                    <a:pt x="1071095" y="233231"/>
                    <a:pt x="1076465" y="241287"/>
                  </a:cubicBezTo>
                  <a:cubicBezTo>
                    <a:pt x="1077872" y="243588"/>
                    <a:pt x="1078576" y="246210"/>
                    <a:pt x="1078576" y="249151"/>
                  </a:cubicBezTo>
                  <a:cubicBezTo>
                    <a:pt x="1078576" y="256695"/>
                    <a:pt x="1073333" y="262257"/>
                    <a:pt x="1062848" y="265838"/>
                  </a:cubicBezTo>
                  <a:cubicBezTo>
                    <a:pt x="1052363" y="269418"/>
                    <a:pt x="1035995" y="271208"/>
                    <a:pt x="1013747" y="271208"/>
                  </a:cubicBezTo>
                  <a:cubicBezTo>
                    <a:pt x="978199" y="271208"/>
                    <a:pt x="960426" y="263856"/>
                    <a:pt x="960426" y="249151"/>
                  </a:cubicBezTo>
                  <a:cubicBezTo>
                    <a:pt x="960426" y="246082"/>
                    <a:pt x="960969" y="243749"/>
                    <a:pt x="962056" y="242150"/>
                  </a:cubicBezTo>
                  <a:cubicBezTo>
                    <a:pt x="963143" y="240551"/>
                    <a:pt x="965732" y="238282"/>
                    <a:pt x="969824" y="235341"/>
                  </a:cubicBezTo>
                  <a:cubicBezTo>
                    <a:pt x="973149" y="232912"/>
                    <a:pt x="975258" y="230130"/>
                    <a:pt x="976153" y="226997"/>
                  </a:cubicBezTo>
                  <a:cubicBezTo>
                    <a:pt x="977049" y="223865"/>
                    <a:pt x="977880" y="216161"/>
                    <a:pt x="978647" y="203885"/>
                  </a:cubicBezTo>
                  <a:cubicBezTo>
                    <a:pt x="979542" y="189309"/>
                    <a:pt x="979989" y="174028"/>
                    <a:pt x="979989" y="158045"/>
                  </a:cubicBezTo>
                  <a:cubicBezTo>
                    <a:pt x="979989" y="149222"/>
                    <a:pt x="979318" y="143436"/>
                    <a:pt x="977975" y="140687"/>
                  </a:cubicBezTo>
                  <a:cubicBezTo>
                    <a:pt x="976633" y="137938"/>
                    <a:pt x="972765" y="134581"/>
                    <a:pt x="966371" y="130618"/>
                  </a:cubicBezTo>
                  <a:cubicBezTo>
                    <a:pt x="960873" y="127165"/>
                    <a:pt x="958124" y="122945"/>
                    <a:pt x="958124" y="117959"/>
                  </a:cubicBezTo>
                  <a:cubicBezTo>
                    <a:pt x="958124" y="112844"/>
                    <a:pt x="960361" y="108656"/>
                    <a:pt x="964837" y="105395"/>
                  </a:cubicBezTo>
                  <a:cubicBezTo>
                    <a:pt x="969313" y="102135"/>
                    <a:pt x="978519" y="98011"/>
                    <a:pt x="992457" y="93024"/>
                  </a:cubicBezTo>
                  <a:cubicBezTo>
                    <a:pt x="1004731" y="88677"/>
                    <a:pt x="1016559" y="85000"/>
                    <a:pt x="1027939" y="81996"/>
                  </a:cubicBezTo>
                  <a:cubicBezTo>
                    <a:pt x="1039320" y="78991"/>
                    <a:pt x="1047120" y="77488"/>
                    <a:pt x="1051339" y="77488"/>
                  </a:cubicBezTo>
                  <a:cubicBezTo>
                    <a:pt x="1055176" y="77488"/>
                    <a:pt x="1058404" y="78895"/>
                    <a:pt x="1061025" y="81708"/>
                  </a:cubicBezTo>
                  <a:cubicBezTo>
                    <a:pt x="1063647" y="84521"/>
                    <a:pt x="1064957" y="87846"/>
                    <a:pt x="1064957" y="91682"/>
                  </a:cubicBezTo>
                  <a:cubicBezTo>
                    <a:pt x="1064957" y="92065"/>
                    <a:pt x="1064893" y="93664"/>
                    <a:pt x="1064766" y="96477"/>
                  </a:cubicBezTo>
                  <a:cubicBezTo>
                    <a:pt x="1064637" y="97500"/>
                    <a:pt x="1064574" y="98395"/>
                    <a:pt x="1064574" y="99162"/>
                  </a:cubicBezTo>
                  <a:cubicBezTo>
                    <a:pt x="1064574" y="105300"/>
                    <a:pt x="1067131" y="108368"/>
                    <a:pt x="1072246" y="108368"/>
                  </a:cubicBezTo>
                  <a:cubicBezTo>
                    <a:pt x="1075315" y="108368"/>
                    <a:pt x="1078576" y="105939"/>
                    <a:pt x="1082027" y="101080"/>
                  </a:cubicBezTo>
                  <a:cubicBezTo>
                    <a:pt x="1093024" y="85224"/>
                    <a:pt x="1109007" y="77297"/>
                    <a:pt x="1129978" y="77297"/>
                  </a:cubicBezTo>
                  <a:close/>
                  <a:moveTo>
                    <a:pt x="391525" y="77297"/>
                  </a:moveTo>
                  <a:cubicBezTo>
                    <a:pt x="398301" y="77297"/>
                    <a:pt x="402425" y="78256"/>
                    <a:pt x="403896" y="80174"/>
                  </a:cubicBezTo>
                  <a:cubicBezTo>
                    <a:pt x="405366" y="82092"/>
                    <a:pt x="406677" y="88229"/>
                    <a:pt x="407828" y="98587"/>
                  </a:cubicBezTo>
                  <a:cubicBezTo>
                    <a:pt x="408467" y="104212"/>
                    <a:pt x="410449" y="107026"/>
                    <a:pt x="413773" y="107026"/>
                  </a:cubicBezTo>
                  <a:cubicBezTo>
                    <a:pt x="416331" y="107026"/>
                    <a:pt x="418760" y="105172"/>
                    <a:pt x="421062" y="101463"/>
                  </a:cubicBezTo>
                  <a:cubicBezTo>
                    <a:pt x="431292" y="85480"/>
                    <a:pt x="444653" y="77488"/>
                    <a:pt x="461148" y="77488"/>
                  </a:cubicBezTo>
                  <a:cubicBezTo>
                    <a:pt x="472784" y="77488"/>
                    <a:pt x="482311" y="81261"/>
                    <a:pt x="489727" y="88804"/>
                  </a:cubicBezTo>
                  <a:cubicBezTo>
                    <a:pt x="493307" y="92513"/>
                    <a:pt x="496248" y="97276"/>
                    <a:pt x="498550" y="103094"/>
                  </a:cubicBezTo>
                  <a:cubicBezTo>
                    <a:pt x="500852" y="108911"/>
                    <a:pt x="502002" y="114506"/>
                    <a:pt x="502002" y="119877"/>
                  </a:cubicBezTo>
                  <a:cubicBezTo>
                    <a:pt x="502002" y="125886"/>
                    <a:pt x="500596" y="132056"/>
                    <a:pt x="497783" y="138386"/>
                  </a:cubicBezTo>
                  <a:cubicBezTo>
                    <a:pt x="494969" y="144715"/>
                    <a:pt x="491325" y="149926"/>
                    <a:pt x="486849" y="154017"/>
                  </a:cubicBezTo>
                  <a:cubicBezTo>
                    <a:pt x="478666" y="161817"/>
                    <a:pt x="468628" y="165717"/>
                    <a:pt x="456737" y="165717"/>
                  </a:cubicBezTo>
                  <a:cubicBezTo>
                    <a:pt x="450215" y="165717"/>
                    <a:pt x="444749" y="164567"/>
                    <a:pt x="440338" y="162265"/>
                  </a:cubicBezTo>
                  <a:cubicBezTo>
                    <a:pt x="435927" y="159963"/>
                    <a:pt x="430141" y="155296"/>
                    <a:pt x="422980" y="148263"/>
                  </a:cubicBezTo>
                  <a:cubicBezTo>
                    <a:pt x="420295" y="145578"/>
                    <a:pt x="417802" y="144235"/>
                    <a:pt x="415500" y="144235"/>
                  </a:cubicBezTo>
                  <a:cubicBezTo>
                    <a:pt x="411919" y="144235"/>
                    <a:pt x="409585" y="146249"/>
                    <a:pt x="408498" y="150277"/>
                  </a:cubicBezTo>
                  <a:cubicBezTo>
                    <a:pt x="407412" y="154305"/>
                    <a:pt x="406868" y="162776"/>
                    <a:pt x="406868" y="175690"/>
                  </a:cubicBezTo>
                  <a:cubicBezTo>
                    <a:pt x="406868" y="194998"/>
                    <a:pt x="407572" y="208169"/>
                    <a:pt x="408979" y="215202"/>
                  </a:cubicBezTo>
                  <a:cubicBezTo>
                    <a:pt x="409873" y="219038"/>
                    <a:pt x="411120" y="221691"/>
                    <a:pt x="412718" y="223161"/>
                  </a:cubicBezTo>
                  <a:cubicBezTo>
                    <a:pt x="414317" y="224632"/>
                    <a:pt x="417737" y="226135"/>
                    <a:pt x="422980" y="227669"/>
                  </a:cubicBezTo>
                  <a:cubicBezTo>
                    <a:pt x="434488" y="231121"/>
                    <a:pt x="440242" y="237131"/>
                    <a:pt x="440242" y="245699"/>
                  </a:cubicBezTo>
                  <a:cubicBezTo>
                    <a:pt x="440242" y="250941"/>
                    <a:pt x="438388" y="255512"/>
                    <a:pt x="434679" y="259412"/>
                  </a:cubicBezTo>
                  <a:cubicBezTo>
                    <a:pt x="430972" y="263312"/>
                    <a:pt x="426049" y="265901"/>
                    <a:pt x="419911" y="267180"/>
                  </a:cubicBezTo>
                  <a:cubicBezTo>
                    <a:pt x="407635" y="269737"/>
                    <a:pt x="389607" y="271016"/>
                    <a:pt x="365823" y="271016"/>
                  </a:cubicBezTo>
                  <a:cubicBezTo>
                    <a:pt x="343190" y="271016"/>
                    <a:pt x="325992" y="269034"/>
                    <a:pt x="314228" y="265070"/>
                  </a:cubicBezTo>
                  <a:cubicBezTo>
                    <a:pt x="303743" y="261489"/>
                    <a:pt x="298501" y="255288"/>
                    <a:pt x="298501" y="246466"/>
                  </a:cubicBezTo>
                  <a:cubicBezTo>
                    <a:pt x="298501" y="239816"/>
                    <a:pt x="302337" y="233870"/>
                    <a:pt x="310008" y="228628"/>
                  </a:cubicBezTo>
                  <a:cubicBezTo>
                    <a:pt x="313717" y="226198"/>
                    <a:pt x="316275" y="223992"/>
                    <a:pt x="317681" y="222011"/>
                  </a:cubicBezTo>
                  <a:cubicBezTo>
                    <a:pt x="319087" y="220029"/>
                    <a:pt x="320046" y="217312"/>
                    <a:pt x="320558" y="213859"/>
                  </a:cubicBezTo>
                  <a:cubicBezTo>
                    <a:pt x="322604" y="202223"/>
                    <a:pt x="323627" y="180677"/>
                    <a:pt x="323627" y="149222"/>
                  </a:cubicBezTo>
                  <a:cubicBezTo>
                    <a:pt x="323627" y="143468"/>
                    <a:pt x="322987" y="139344"/>
                    <a:pt x="321709" y="136851"/>
                  </a:cubicBezTo>
                  <a:cubicBezTo>
                    <a:pt x="320430" y="134357"/>
                    <a:pt x="317873" y="132343"/>
                    <a:pt x="314037" y="130809"/>
                  </a:cubicBezTo>
                  <a:cubicBezTo>
                    <a:pt x="304958" y="127229"/>
                    <a:pt x="300419" y="122050"/>
                    <a:pt x="300419" y="115273"/>
                  </a:cubicBezTo>
                  <a:cubicBezTo>
                    <a:pt x="300419" y="109136"/>
                    <a:pt x="303552" y="103861"/>
                    <a:pt x="309817" y="99450"/>
                  </a:cubicBezTo>
                  <a:cubicBezTo>
                    <a:pt x="316082" y="95039"/>
                    <a:pt x="326567" y="90659"/>
                    <a:pt x="341272" y="86311"/>
                  </a:cubicBezTo>
                  <a:cubicBezTo>
                    <a:pt x="360964" y="80430"/>
                    <a:pt x="377715" y="77425"/>
                    <a:pt x="391525" y="77297"/>
                  </a:cubicBezTo>
                  <a:close/>
                  <a:moveTo>
                    <a:pt x="1478536" y="76146"/>
                  </a:moveTo>
                  <a:cubicBezTo>
                    <a:pt x="1501296" y="76146"/>
                    <a:pt x="1521372" y="81836"/>
                    <a:pt x="1538762" y="93216"/>
                  </a:cubicBezTo>
                  <a:cubicBezTo>
                    <a:pt x="1555256" y="104085"/>
                    <a:pt x="1563504" y="117575"/>
                    <a:pt x="1563504" y="133687"/>
                  </a:cubicBezTo>
                  <a:cubicBezTo>
                    <a:pt x="1563504" y="144810"/>
                    <a:pt x="1559668" y="153826"/>
                    <a:pt x="1551996" y="160730"/>
                  </a:cubicBezTo>
                  <a:cubicBezTo>
                    <a:pt x="1544835" y="167252"/>
                    <a:pt x="1536204" y="170512"/>
                    <a:pt x="1526103" y="170512"/>
                  </a:cubicBezTo>
                  <a:cubicBezTo>
                    <a:pt x="1515489" y="170512"/>
                    <a:pt x="1507498" y="166676"/>
                    <a:pt x="1502127" y="159004"/>
                  </a:cubicBezTo>
                  <a:cubicBezTo>
                    <a:pt x="1500465" y="156575"/>
                    <a:pt x="1498035" y="150373"/>
                    <a:pt x="1494839" y="140399"/>
                  </a:cubicBezTo>
                  <a:cubicBezTo>
                    <a:pt x="1491386" y="129658"/>
                    <a:pt x="1484801" y="124288"/>
                    <a:pt x="1475083" y="124288"/>
                  </a:cubicBezTo>
                  <a:cubicBezTo>
                    <a:pt x="1468051" y="124288"/>
                    <a:pt x="1462137" y="127357"/>
                    <a:pt x="1457342" y="133494"/>
                  </a:cubicBezTo>
                  <a:cubicBezTo>
                    <a:pt x="1452546" y="139632"/>
                    <a:pt x="1450149" y="147177"/>
                    <a:pt x="1450149" y="156127"/>
                  </a:cubicBezTo>
                  <a:cubicBezTo>
                    <a:pt x="1450149" y="171471"/>
                    <a:pt x="1455647" y="185089"/>
                    <a:pt x="1466644" y="196980"/>
                  </a:cubicBezTo>
                  <a:cubicBezTo>
                    <a:pt x="1475595" y="206570"/>
                    <a:pt x="1486847" y="211366"/>
                    <a:pt x="1500401" y="211366"/>
                  </a:cubicBezTo>
                  <a:cubicBezTo>
                    <a:pt x="1506795" y="211366"/>
                    <a:pt x="1512165" y="210822"/>
                    <a:pt x="1516512" y="209736"/>
                  </a:cubicBezTo>
                  <a:cubicBezTo>
                    <a:pt x="1520860" y="208649"/>
                    <a:pt x="1526550" y="206443"/>
                    <a:pt x="1533583" y="203118"/>
                  </a:cubicBezTo>
                  <a:cubicBezTo>
                    <a:pt x="1535373" y="202223"/>
                    <a:pt x="1537355" y="201776"/>
                    <a:pt x="1539528" y="201776"/>
                  </a:cubicBezTo>
                  <a:cubicBezTo>
                    <a:pt x="1543876" y="201776"/>
                    <a:pt x="1547712" y="203821"/>
                    <a:pt x="1551036" y="207914"/>
                  </a:cubicBezTo>
                  <a:cubicBezTo>
                    <a:pt x="1554361" y="212005"/>
                    <a:pt x="1556023" y="216800"/>
                    <a:pt x="1556023" y="222298"/>
                  </a:cubicBezTo>
                  <a:cubicBezTo>
                    <a:pt x="1556023" y="228053"/>
                    <a:pt x="1553658" y="234095"/>
                    <a:pt x="1548927" y="240424"/>
                  </a:cubicBezTo>
                  <a:cubicBezTo>
                    <a:pt x="1544196" y="246753"/>
                    <a:pt x="1537994" y="252284"/>
                    <a:pt x="1530322" y="257015"/>
                  </a:cubicBezTo>
                  <a:cubicBezTo>
                    <a:pt x="1513699" y="267244"/>
                    <a:pt x="1494072" y="272359"/>
                    <a:pt x="1471439" y="272359"/>
                  </a:cubicBezTo>
                  <a:cubicBezTo>
                    <a:pt x="1445098" y="272359"/>
                    <a:pt x="1422657" y="264687"/>
                    <a:pt x="1404117" y="249342"/>
                  </a:cubicBezTo>
                  <a:cubicBezTo>
                    <a:pt x="1380333" y="229907"/>
                    <a:pt x="1368442" y="205164"/>
                    <a:pt x="1368442" y="175115"/>
                  </a:cubicBezTo>
                  <a:cubicBezTo>
                    <a:pt x="1368442" y="146217"/>
                    <a:pt x="1379502" y="122306"/>
                    <a:pt x="1401623" y="103381"/>
                  </a:cubicBezTo>
                  <a:cubicBezTo>
                    <a:pt x="1422721" y="85224"/>
                    <a:pt x="1448359" y="76146"/>
                    <a:pt x="1478536" y="76146"/>
                  </a:cubicBezTo>
                  <a:close/>
                  <a:moveTo>
                    <a:pt x="848750" y="75954"/>
                  </a:moveTo>
                  <a:cubicBezTo>
                    <a:pt x="870999" y="75954"/>
                    <a:pt x="889860" y="81580"/>
                    <a:pt x="905332" y="92833"/>
                  </a:cubicBezTo>
                  <a:cubicBezTo>
                    <a:pt x="913515" y="98842"/>
                    <a:pt x="919237" y="105715"/>
                    <a:pt x="922498" y="113451"/>
                  </a:cubicBezTo>
                  <a:cubicBezTo>
                    <a:pt x="925759" y="121187"/>
                    <a:pt x="927389" y="131832"/>
                    <a:pt x="927389" y="145386"/>
                  </a:cubicBezTo>
                  <a:lnTo>
                    <a:pt x="927005" y="173965"/>
                  </a:lnTo>
                  <a:cubicBezTo>
                    <a:pt x="927005" y="193784"/>
                    <a:pt x="928411" y="206634"/>
                    <a:pt x="931225" y="212517"/>
                  </a:cubicBezTo>
                  <a:cubicBezTo>
                    <a:pt x="932631" y="215330"/>
                    <a:pt x="933974" y="217120"/>
                    <a:pt x="935253" y="217887"/>
                  </a:cubicBezTo>
                  <a:cubicBezTo>
                    <a:pt x="936531" y="218655"/>
                    <a:pt x="939216" y="219357"/>
                    <a:pt x="943308" y="219997"/>
                  </a:cubicBezTo>
                  <a:cubicBezTo>
                    <a:pt x="947400" y="220636"/>
                    <a:pt x="949446" y="223322"/>
                    <a:pt x="949446" y="228053"/>
                  </a:cubicBezTo>
                  <a:cubicBezTo>
                    <a:pt x="949446" y="234190"/>
                    <a:pt x="946984" y="240583"/>
                    <a:pt x="942062" y="247233"/>
                  </a:cubicBezTo>
                  <a:cubicBezTo>
                    <a:pt x="937139" y="253882"/>
                    <a:pt x="930777" y="259444"/>
                    <a:pt x="922977" y="263920"/>
                  </a:cubicBezTo>
                  <a:cubicBezTo>
                    <a:pt x="913387" y="269545"/>
                    <a:pt x="903350" y="272359"/>
                    <a:pt x="892864" y="272359"/>
                  </a:cubicBezTo>
                  <a:cubicBezTo>
                    <a:pt x="879439" y="272359"/>
                    <a:pt x="868825" y="267756"/>
                    <a:pt x="861025" y="258549"/>
                  </a:cubicBezTo>
                  <a:cubicBezTo>
                    <a:pt x="858340" y="255224"/>
                    <a:pt x="855847" y="253562"/>
                    <a:pt x="853545" y="253562"/>
                  </a:cubicBezTo>
                  <a:cubicBezTo>
                    <a:pt x="850988" y="253562"/>
                    <a:pt x="847599" y="255160"/>
                    <a:pt x="843379" y="258357"/>
                  </a:cubicBezTo>
                  <a:cubicBezTo>
                    <a:pt x="830593" y="267692"/>
                    <a:pt x="816080" y="272359"/>
                    <a:pt x="799841" y="272359"/>
                  </a:cubicBezTo>
                  <a:cubicBezTo>
                    <a:pt x="783090" y="272359"/>
                    <a:pt x="769536" y="268778"/>
                    <a:pt x="759179" y="261618"/>
                  </a:cubicBezTo>
                  <a:cubicBezTo>
                    <a:pt x="752402" y="256887"/>
                    <a:pt x="747032" y="250717"/>
                    <a:pt x="743068" y="243109"/>
                  </a:cubicBezTo>
                  <a:cubicBezTo>
                    <a:pt x="739103" y="235501"/>
                    <a:pt x="737122" y="227541"/>
                    <a:pt x="737122" y="219230"/>
                  </a:cubicBezTo>
                  <a:cubicBezTo>
                    <a:pt x="737122" y="205932"/>
                    <a:pt x="742492" y="194167"/>
                    <a:pt x="753233" y="183938"/>
                  </a:cubicBezTo>
                  <a:cubicBezTo>
                    <a:pt x="769983" y="167827"/>
                    <a:pt x="795046" y="159707"/>
                    <a:pt x="828419" y="159580"/>
                  </a:cubicBezTo>
                  <a:cubicBezTo>
                    <a:pt x="835836" y="159580"/>
                    <a:pt x="840503" y="158844"/>
                    <a:pt x="842421" y="157374"/>
                  </a:cubicBezTo>
                  <a:cubicBezTo>
                    <a:pt x="844339" y="155903"/>
                    <a:pt x="845297" y="152483"/>
                    <a:pt x="845297" y="147112"/>
                  </a:cubicBezTo>
                  <a:cubicBezTo>
                    <a:pt x="845297" y="133558"/>
                    <a:pt x="843891" y="123745"/>
                    <a:pt x="841078" y="117671"/>
                  </a:cubicBezTo>
                  <a:cubicBezTo>
                    <a:pt x="838265" y="111597"/>
                    <a:pt x="833662" y="108561"/>
                    <a:pt x="827269" y="108561"/>
                  </a:cubicBezTo>
                  <a:cubicBezTo>
                    <a:pt x="823433" y="108561"/>
                    <a:pt x="820012" y="109711"/>
                    <a:pt x="817007" y="112012"/>
                  </a:cubicBezTo>
                  <a:cubicBezTo>
                    <a:pt x="814002" y="114314"/>
                    <a:pt x="810262" y="118534"/>
                    <a:pt x="805787" y="124671"/>
                  </a:cubicBezTo>
                  <a:cubicBezTo>
                    <a:pt x="794406" y="140910"/>
                    <a:pt x="782515" y="149030"/>
                    <a:pt x="770112" y="149030"/>
                  </a:cubicBezTo>
                  <a:cubicBezTo>
                    <a:pt x="763846" y="149030"/>
                    <a:pt x="758731" y="147177"/>
                    <a:pt x="754767" y="143468"/>
                  </a:cubicBezTo>
                  <a:cubicBezTo>
                    <a:pt x="750804" y="139760"/>
                    <a:pt x="748821" y="134901"/>
                    <a:pt x="748821" y="128891"/>
                  </a:cubicBezTo>
                  <a:cubicBezTo>
                    <a:pt x="748821" y="122753"/>
                    <a:pt x="751283" y="116616"/>
                    <a:pt x="756206" y="110479"/>
                  </a:cubicBezTo>
                  <a:cubicBezTo>
                    <a:pt x="761129" y="104341"/>
                    <a:pt x="767810" y="98970"/>
                    <a:pt x="776249" y="94367"/>
                  </a:cubicBezTo>
                  <a:cubicBezTo>
                    <a:pt x="799393" y="82092"/>
                    <a:pt x="823560" y="75954"/>
                    <a:pt x="848750" y="75954"/>
                  </a:cubicBezTo>
                  <a:close/>
                  <a:moveTo>
                    <a:pt x="713360" y="65789"/>
                  </a:moveTo>
                  <a:cubicBezTo>
                    <a:pt x="716557" y="65789"/>
                    <a:pt x="719370" y="67610"/>
                    <a:pt x="721799" y="71255"/>
                  </a:cubicBezTo>
                  <a:cubicBezTo>
                    <a:pt x="724229" y="74899"/>
                    <a:pt x="725444" y="79150"/>
                    <a:pt x="725444" y="84010"/>
                  </a:cubicBezTo>
                  <a:cubicBezTo>
                    <a:pt x="725444" y="89252"/>
                    <a:pt x="723813" y="95198"/>
                    <a:pt x="720552" y="101847"/>
                  </a:cubicBezTo>
                  <a:cubicBezTo>
                    <a:pt x="717292" y="108496"/>
                    <a:pt x="713360" y="113803"/>
                    <a:pt x="708757" y="117766"/>
                  </a:cubicBezTo>
                  <a:cubicBezTo>
                    <a:pt x="705816" y="120324"/>
                    <a:pt x="704345" y="122370"/>
                    <a:pt x="704345" y="123904"/>
                  </a:cubicBezTo>
                  <a:cubicBezTo>
                    <a:pt x="704345" y="124288"/>
                    <a:pt x="704473" y="125822"/>
                    <a:pt x="704729" y="128507"/>
                  </a:cubicBezTo>
                  <a:cubicBezTo>
                    <a:pt x="705112" y="131193"/>
                    <a:pt x="705305" y="133622"/>
                    <a:pt x="705305" y="135796"/>
                  </a:cubicBezTo>
                  <a:cubicBezTo>
                    <a:pt x="705305" y="151012"/>
                    <a:pt x="700189" y="163799"/>
                    <a:pt x="689960" y="174156"/>
                  </a:cubicBezTo>
                  <a:cubicBezTo>
                    <a:pt x="680754" y="183363"/>
                    <a:pt x="668894" y="190524"/>
                    <a:pt x="654381" y="195638"/>
                  </a:cubicBezTo>
                  <a:cubicBezTo>
                    <a:pt x="639868" y="200753"/>
                    <a:pt x="623917" y="203310"/>
                    <a:pt x="606527" y="203310"/>
                  </a:cubicBezTo>
                  <a:cubicBezTo>
                    <a:pt x="602307" y="203310"/>
                    <a:pt x="598151" y="203054"/>
                    <a:pt x="594060" y="202543"/>
                  </a:cubicBezTo>
                  <a:cubicBezTo>
                    <a:pt x="590735" y="202159"/>
                    <a:pt x="588177" y="201967"/>
                    <a:pt x="586388" y="201967"/>
                  </a:cubicBezTo>
                  <a:cubicBezTo>
                    <a:pt x="579610" y="201967"/>
                    <a:pt x="576222" y="205356"/>
                    <a:pt x="576222" y="212133"/>
                  </a:cubicBezTo>
                  <a:cubicBezTo>
                    <a:pt x="576222" y="216481"/>
                    <a:pt x="578428" y="219901"/>
                    <a:pt x="582839" y="222394"/>
                  </a:cubicBezTo>
                  <a:cubicBezTo>
                    <a:pt x="587251" y="224888"/>
                    <a:pt x="593228" y="226135"/>
                    <a:pt x="600773" y="226135"/>
                  </a:cubicBezTo>
                  <a:cubicBezTo>
                    <a:pt x="605887" y="226135"/>
                    <a:pt x="613432" y="225431"/>
                    <a:pt x="623405" y="224024"/>
                  </a:cubicBezTo>
                  <a:cubicBezTo>
                    <a:pt x="644375" y="221084"/>
                    <a:pt x="659847" y="219613"/>
                    <a:pt x="669821" y="219613"/>
                  </a:cubicBezTo>
                  <a:cubicBezTo>
                    <a:pt x="684910" y="219613"/>
                    <a:pt x="696609" y="222107"/>
                    <a:pt x="704921" y="227093"/>
                  </a:cubicBezTo>
                  <a:cubicBezTo>
                    <a:pt x="711570" y="230929"/>
                    <a:pt x="716845" y="236300"/>
                    <a:pt x="720745" y="243205"/>
                  </a:cubicBezTo>
                  <a:cubicBezTo>
                    <a:pt x="724645" y="250110"/>
                    <a:pt x="726595" y="257526"/>
                    <a:pt x="726595" y="265454"/>
                  </a:cubicBezTo>
                  <a:cubicBezTo>
                    <a:pt x="726595" y="278368"/>
                    <a:pt x="721863" y="290900"/>
                    <a:pt x="712401" y="303047"/>
                  </a:cubicBezTo>
                  <a:cubicBezTo>
                    <a:pt x="701149" y="317368"/>
                    <a:pt x="684590" y="327981"/>
                    <a:pt x="662724" y="334886"/>
                  </a:cubicBezTo>
                  <a:cubicBezTo>
                    <a:pt x="645590" y="340256"/>
                    <a:pt x="625771" y="342941"/>
                    <a:pt x="603266" y="342941"/>
                  </a:cubicBezTo>
                  <a:cubicBezTo>
                    <a:pt x="574879" y="342941"/>
                    <a:pt x="551863" y="338594"/>
                    <a:pt x="534218" y="329899"/>
                  </a:cubicBezTo>
                  <a:cubicBezTo>
                    <a:pt x="526033" y="325807"/>
                    <a:pt x="519513" y="320437"/>
                    <a:pt x="514654" y="313788"/>
                  </a:cubicBezTo>
                  <a:cubicBezTo>
                    <a:pt x="509795" y="307139"/>
                    <a:pt x="507365" y="300234"/>
                    <a:pt x="507365" y="293073"/>
                  </a:cubicBezTo>
                  <a:cubicBezTo>
                    <a:pt x="507365" y="288086"/>
                    <a:pt x="508740" y="283483"/>
                    <a:pt x="511489" y="279264"/>
                  </a:cubicBezTo>
                  <a:cubicBezTo>
                    <a:pt x="514238" y="275044"/>
                    <a:pt x="517723" y="272039"/>
                    <a:pt x="521942" y="270249"/>
                  </a:cubicBezTo>
                  <a:cubicBezTo>
                    <a:pt x="525778" y="268714"/>
                    <a:pt x="527696" y="267052"/>
                    <a:pt x="527696" y="265262"/>
                  </a:cubicBezTo>
                  <a:cubicBezTo>
                    <a:pt x="527696" y="263856"/>
                    <a:pt x="526098" y="261809"/>
                    <a:pt x="522901" y="259124"/>
                  </a:cubicBezTo>
                  <a:cubicBezTo>
                    <a:pt x="512672" y="250557"/>
                    <a:pt x="507557" y="241670"/>
                    <a:pt x="507557" y="232464"/>
                  </a:cubicBezTo>
                  <a:cubicBezTo>
                    <a:pt x="507557" y="226326"/>
                    <a:pt x="510018" y="219997"/>
                    <a:pt x="514942" y="213475"/>
                  </a:cubicBezTo>
                  <a:cubicBezTo>
                    <a:pt x="519864" y="206954"/>
                    <a:pt x="525970" y="201903"/>
                    <a:pt x="533258" y="198323"/>
                  </a:cubicBezTo>
                  <a:cubicBezTo>
                    <a:pt x="536327" y="196789"/>
                    <a:pt x="537862" y="195254"/>
                    <a:pt x="537862" y="193720"/>
                  </a:cubicBezTo>
                  <a:cubicBezTo>
                    <a:pt x="537862" y="191930"/>
                    <a:pt x="535943" y="189244"/>
                    <a:pt x="532107" y="185664"/>
                  </a:cubicBezTo>
                  <a:cubicBezTo>
                    <a:pt x="518937" y="173517"/>
                    <a:pt x="512352" y="159324"/>
                    <a:pt x="512352" y="143085"/>
                  </a:cubicBezTo>
                  <a:cubicBezTo>
                    <a:pt x="512352" y="134518"/>
                    <a:pt x="514686" y="126334"/>
                    <a:pt x="519353" y="118534"/>
                  </a:cubicBezTo>
                  <a:cubicBezTo>
                    <a:pt x="524020" y="110734"/>
                    <a:pt x="530509" y="104085"/>
                    <a:pt x="538821" y="98587"/>
                  </a:cubicBezTo>
                  <a:cubicBezTo>
                    <a:pt x="559407" y="85160"/>
                    <a:pt x="582232" y="78447"/>
                    <a:pt x="607294" y="78447"/>
                  </a:cubicBezTo>
                  <a:cubicBezTo>
                    <a:pt x="617268" y="78447"/>
                    <a:pt x="628392" y="79726"/>
                    <a:pt x="640667" y="82283"/>
                  </a:cubicBezTo>
                  <a:cubicBezTo>
                    <a:pt x="652303" y="84585"/>
                    <a:pt x="660295" y="85735"/>
                    <a:pt x="664642" y="85735"/>
                  </a:cubicBezTo>
                  <a:cubicBezTo>
                    <a:pt x="678580" y="85735"/>
                    <a:pt x="692453" y="80237"/>
                    <a:pt x="706263" y="69241"/>
                  </a:cubicBezTo>
                  <a:cubicBezTo>
                    <a:pt x="709332" y="66939"/>
                    <a:pt x="711698" y="65789"/>
                    <a:pt x="713360" y="65789"/>
                  </a:cubicBezTo>
                  <a:close/>
                  <a:moveTo>
                    <a:pt x="127548" y="55048"/>
                  </a:moveTo>
                  <a:cubicBezTo>
                    <a:pt x="116807" y="55048"/>
                    <a:pt x="108304" y="59842"/>
                    <a:pt x="102038" y="69433"/>
                  </a:cubicBezTo>
                  <a:cubicBezTo>
                    <a:pt x="97179" y="76593"/>
                    <a:pt x="94750" y="85097"/>
                    <a:pt x="94750" y="94942"/>
                  </a:cubicBezTo>
                  <a:cubicBezTo>
                    <a:pt x="94750" y="109392"/>
                    <a:pt x="97691" y="126110"/>
                    <a:pt x="103573" y="145098"/>
                  </a:cubicBezTo>
                  <a:cubicBezTo>
                    <a:pt x="109454" y="164086"/>
                    <a:pt x="116871" y="180933"/>
                    <a:pt x="125821" y="195638"/>
                  </a:cubicBezTo>
                  <a:cubicBezTo>
                    <a:pt x="129786" y="201903"/>
                    <a:pt x="134676" y="206890"/>
                    <a:pt x="140494" y="210599"/>
                  </a:cubicBezTo>
                  <a:cubicBezTo>
                    <a:pt x="146312" y="214306"/>
                    <a:pt x="152226" y="216161"/>
                    <a:pt x="158236" y="216161"/>
                  </a:cubicBezTo>
                  <a:cubicBezTo>
                    <a:pt x="167953" y="216161"/>
                    <a:pt x="175786" y="212517"/>
                    <a:pt x="181731" y="205228"/>
                  </a:cubicBezTo>
                  <a:cubicBezTo>
                    <a:pt x="187677" y="197940"/>
                    <a:pt x="190650" y="188349"/>
                    <a:pt x="190650" y="176458"/>
                  </a:cubicBezTo>
                  <a:cubicBezTo>
                    <a:pt x="190650" y="160986"/>
                    <a:pt x="188157" y="144299"/>
                    <a:pt x="183170" y="126398"/>
                  </a:cubicBezTo>
                  <a:cubicBezTo>
                    <a:pt x="178183" y="108496"/>
                    <a:pt x="171726" y="93216"/>
                    <a:pt x="163798" y="80557"/>
                  </a:cubicBezTo>
                  <a:cubicBezTo>
                    <a:pt x="158939" y="72757"/>
                    <a:pt x="153313" y="66620"/>
                    <a:pt x="146920" y="62144"/>
                  </a:cubicBezTo>
                  <a:cubicBezTo>
                    <a:pt x="140526" y="57669"/>
                    <a:pt x="134069" y="55304"/>
                    <a:pt x="127548" y="55048"/>
                  </a:cubicBezTo>
                  <a:close/>
                  <a:moveTo>
                    <a:pt x="1297055" y="5371"/>
                  </a:moveTo>
                  <a:cubicBezTo>
                    <a:pt x="1308180" y="5371"/>
                    <a:pt x="1317003" y="7449"/>
                    <a:pt x="1323524" y="11604"/>
                  </a:cubicBezTo>
                  <a:cubicBezTo>
                    <a:pt x="1330045" y="15760"/>
                    <a:pt x="1333305" y="21355"/>
                    <a:pt x="1333305" y="28387"/>
                  </a:cubicBezTo>
                  <a:cubicBezTo>
                    <a:pt x="1333305" y="38233"/>
                    <a:pt x="1328383" y="46033"/>
                    <a:pt x="1318537" y="51787"/>
                  </a:cubicBezTo>
                  <a:cubicBezTo>
                    <a:pt x="1302937" y="60866"/>
                    <a:pt x="1284077" y="65405"/>
                    <a:pt x="1261955" y="65405"/>
                  </a:cubicBezTo>
                  <a:cubicBezTo>
                    <a:pt x="1252621" y="65405"/>
                    <a:pt x="1245205" y="63615"/>
                    <a:pt x="1239707" y="60035"/>
                  </a:cubicBezTo>
                  <a:cubicBezTo>
                    <a:pt x="1232291" y="55431"/>
                    <a:pt x="1228582" y="49038"/>
                    <a:pt x="1228582" y="40854"/>
                  </a:cubicBezTo>
                  <a:cubicBezTo>
                    <a:pt x="1228582" y="29858"/>
                    <a:pt x="1236446" y="21226"/>
                    <a:pt x="1252174" y="14961"/>
                  </a:cubicBezTo>
                  <a:cubicBezTo>
                    <a:pt x="1268157" y="8568"/>
                    <a:pt x="1283117" y="5371"/>
                    <a:pt x="1297055" y="5371"/>
                  </a:cubicBezTo>
                  <a:close/>
                  <a:moveTo>
                    <a:pt x="145769" y="0"/>
                  </a:moveTo>
                  <a:cubicBezTo>
                    <a:pt x="178631" y="0"/>
                    <a:pt x="207337" y="9399"/>
                    <a:pt x="231888" y="28195"/>
                  </a:cubicBezTo>
                  <a:cubicBezTo>
                    <a:pt x="248510" y="41110"/>
                    <a:pt x="262001" y="57860"/>
                    <a:pt x="272358" y="78447"/>
                  </a:cubicBezTo>
                  <a:cubicBezTo>
                    <a:pt x="282459" y="98907"/>
                    <a:pt x="287510" y="119365"/>
                    <a:pt x="287510" y="139823"/>
                  </a:cubicBezTo>
                  <a:cubicBezTo>
                    <a:pt x="287510" y="170001"/>
                    <a:pt x="277536" y="196980"/>
                    <a:pt x="257589" y="220764"/>
                  </a:cubicBezTo>
                  <a:cubicBezTo>
                    <a:pt x="240711" y="240967"/>
                    <a:pt x="218654" y="255480"/>
                    <a:pt x="191417" y="264303"/>
                  </a:cubicBezTo>
                  <a:cubicBezTo>
                    <a:pt x="174667" y="269674"/>
                    <a:pt x="157852" y="272359"/>
                    <a:pt x="140974" y="272359"/>
                  </a:cubicBezTo>
                  <a:cubicBezTo>
                    <a:pt x="118852" y="272359"/>
                    <a:pt x="97691" y="267756"/>
                    <a:pt x="77487" y="258549"/>
                  </a:cubicBezTo>
                  <a:cubicBezTo>
                    <a:pt x="53065" y="247424"/>
                    <a:pt x="33949" y="230610"/>
                    <a:pt x="20139" y="208105"/>
                  </a:cubicBezTo>
                  <a:cubicBezTo>
                    <a:pt x="6713" y="186368"/>
                    <a:pt x="0" y="162393"/>
                    <a:pt x="0" y="136180"/>
                  </a:cubicBezTo>
                  <a:cubicBezTo>
                    <a:pt x="0" y="105747"/>
                    <a:pt x="8631" y="78895"/>
                    <a:pt x="25893" y="55623"/>
                  </a:cubicBezTo>
                  <a:cubicBezTo>
                    <a:pt x="41237" y="34909"/>
                    <a:pt x="61888" y="19692"/>
                    <a:pt x="87845" y="9974"/>
                  </a:cubicBezTo>
                  <a:cubicBezTo>
                    <a:pt x="105235" y="3325"/>
                    <a:pt x="124543" y="0"/>
                    <a:pt x="14576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AA13EE0-E654-40F0-A6EB-0D32C5490EF7}"/>
              </a:ext>
            </a:extLst>
          </p:cNvPr>
          <p:cNvSpPr txBox="1"/>
          <p:nvPr/>
        </p:nvSpPr>
        <p:spPr>
          <a:xfrm>
            <a:off x="2947755" y="2895313"/>
            <a:ext cx="3248527" cy="74640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5"/>
                </a:solidFill>
                <a:latin typeface="+mj-lt"/>
                <a:cs typeface="Arial" pitchFamily="34" charset="0"/>
              </a:rPr>
              <a:t>Thank You</a:t>
            </a:r>
            <a:endParaRPr lang="ko-KR" altLang="en-US" sz="4400" dirty="0">
              <a:solidFill>
                <a:schemeClr val="accent5"/>
              </a:solidFill>
              <a:latin typeface="+mj-lt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8568C7-8F2B-4744-A4B7-4BD7B534A6E5}"/>
              </a:ext>
            </a:extLst>
          </p:cNvPr>
          <p:cNvSpPr txBox="1"/>
          <p:nvPr/>
        </p:nvSpPr>
        <p:spPr>
          <a:xfrm>
            <a:off x="2947719" y="3560415"/>
            <a:ext cx="3248488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400" dirty="0">
                <a:solidFill>
                  <a:schemeClr val="accent5"/>
                </a:solidFill>
                <a:cs typeface="Arial" pitchFamily="34" charset="0"/>
              </a:rPr>
              <a:t>Your Presentation</a:t>
            </a:r>
            <a:endParaRPr lang="ko-KR" altLang="en-US" sz="1400" dirty="0">
              <a:solidFill>
                <a:schemeClr val="accent5"/>
              </a:solidFill>
              <a:cs typeface="Arial" pitchFamily="34" charset="0"/>
            </a:endParaRPr>
          </a:p>
        </p:txBody>
      </p:sp>
      <p:pic>
        <p:nvPicPr>
          <p:cNvPr id="27" name="Picture 26" descr="healhty-vegan-lunch-bowl.-Avocado-quinoa-sweet-potato-tomato-spinach-and-chickpeas-vegetables-salad-893716420_5373x3582-scal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2000" y="2419350"/>
            <a:ext cx="2133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Thank You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753686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201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22</cp:revision>
  <dcterms:created xsi:type="dcterms:W3CDTF">2020-12-31T18:57:58Z</dcterms:created>
  <dcterms:modified xsi:type="dcterms:W3CDTF">2021-01-05T20:17:08Z</dcterms:modified>
</cp:coreProperties>
</file>