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C21402-E16D-2BC0-6D9B-4C89C4BD6BE0}" v="181" dt="2023-11-30T16:19:19.30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shar Raha" userId="S::vvit12207@vidyavihar.org::a32fdf83-2292-4f70-b7a9-eefdfae2a454" providerId="AD" clId="Web-{29C21402-E16D-2BC0-6D9B-4C89C4BD6BE0}"/>
    <pc:docChg chg="modSld">
      <pc:chgData name="Tushar Raha" userId="S::vvit12207@vidyavihar.org::a32fdf83-2292-4f70-b7a9-eefdfae2a454" providerId="AD" clId="Web-{29C21402-E16D-2BC0-6D9B-4C89C4BD6BE0}" dt="2023-11-30T16:19:19.284" v="91" actId="20577"/>
      <pc:docMkLst>
        <pc:docMk/>
      </pc:docMkLst>
      <pc:sldChg chg="modSp">
        <pc:chgData name="Tushar Raha" userId="S::vvit12207@vidyavihar.org::a32fdf83-2292-4f70-b7a9-eefdfae2a454" providerId="AD" clId="Web-{29C21402-E16D-2BC0-6D9B-4C89C4BD6BE0}" dt="2023-11-30T16:03:07.144" v="22" actId="20577"/>
        <pc:sldMkLst>
          <pc:docMk/>
          <pc:sldMk cId="0" sldId="256"/>
        </pc:sldMkLst>
        <pc:spChg chg="mod">
          <ac:chgData name="Tushar Raha" userId="S::vvit12207@vidyavihar.org::a32fdf83-2292-4f70-b7a9-eefdfae2a454" providerId="AD" clId="Web-{29C21402-E16D-2BC0-6D9B-4C89C4BD6BE0}" dt="2023-11-30T16:03:07.144" v="22" actId="20577"/>
          <ac:spMkLst>
            <pc:docMk/>
            <pc:sldMk cId="0" sldId="256"/>
            <ac:spMk id="7" creationId="{00000000-0000-0000-0000-000000000000}"/>
          </ac:spMkLst>
        </pc:spChg>
      </pc:sldChg>
      <pc:sldChg chg="modSp">
        <pc:chgData name="Tushar Raha" userId="S::vvit12207@vidyavihar.org::a32fdf83-2292-4f70-b7a9-eefdfae2a454" providerId="AD" clId="Web-{29C21402-E16D-2BC0-6D9B-4C89C4BD6BE0}" dt="2023-11-30T16:08:42.321" v="38" actId="20577"/>
        <pc:sldMkLst>
          <pc:docMk/>
          <pc:sldMk cId="0" sldId="263"/>
        </pc:sldMkLst>
        <pc:spChg chg="mod">
          <ac:chgData name="Tushar Raha" userId="S::vvit12207@vidyavihar.org::a32fdf83-2292-4f70-b7a9-eefdfae2a454" providerId="AD" clId="Web-{29C21402-E16D-2BC0-6D9B-4C89C4BD6BE0}" dt="2023-11-30T16:08:42.321" v="38" actId="20577"/>
          <ac:spMkLst>
            <pc:docMk/>
            <pc:sldMk cId="0" sldId="263"/>
            <ac:spMk id="54" creationId="{00000000-0000-0000-0000-000000000000}"/>
          </ac:spMkLst>
        </pc:spChg>
      </pc:sldChg>
      <pc:sldChg chg="modSp">
        <pc:chgData name="Tushar Raha" userId="S::vvit12207@vidyavihar.org::a32fdf83-2292-4f70-b7a9-eefdfae2a454" providerId="AD" clId="Web-{29C21402-E16D-2BC0-6D9B-4C89C4BD6BE0}" dt="2023-11-30T16:07:38.352" v="32" actId="20577"/>
        <pc:sldMkLst>
          <pc:docMk/>
          <pc:sldMk cId="0" sldId="264"/>
        </pc:sldMkLst>
        <pc:spChg chg="mod">
          <ac:chgData name="Tushar Raha" userId="S::vvit12207@vidyavihar.org::a32fdf83-2292-4f70-b7a9-eefdfae2a454" providerId="AD" clId="Web-{29C21402-E16D-2BC0-6D9B-4C89C4BD6BE0}" dt="2023-11-30T16:07:38.352" v="32" actId="20577"/>
          <ac:spMkLst>
            <pc:docMk/>
            <pc:sldMk cId="0" sldId="264"/>
            <ac:spMk id="47" creationId="{00000000-0000-0000-0000-000000000000}"/>
          </ac:spMkLst>
        </pc:spChg>
      </pc:sldChg>
      <pc:sldChg chg="modSp">
        <pc:chgData name="Tushar Raha" userId="S::vvit12207@vidyavihar.org::a32fdf83-2292-4f70-b7a9-eefdfae2a454" providerId="AD" clId="Web-{29C21402-E16D-2BC0-6D9B-4C89C4BD6BE0}" dt="2023-11-30T16:10:01.713" v="46" actId="1076"/>
        <pc:sldMkLst>
          <pc:docMk/>
          <pc:sldMk cId="0" sldId="265"/>
        </pc:sldMkLst>
        <pc:spChg chg="mod">
          <ac:chgData name="Tushar Raha" userId="S::vvit12207@vidyavihar.org::a32fdf83-2292-4f70-b7a9-eefdfae2a454" providerId="AD" clId="Web-{29C21402-E16D-2BC0-6D9B-4C89C4BD6BE0}" dt="2023-11-30T16:10:01.713" v="46" actId="1076"/>
          <ac:spMkLst>
            <pc:docMk/>
            <pc:sldMk cId="0" sldId="265"/>
            <ac:spMk id="4" creationId="{00000000-0000-0000-0000-000000000000}"/>
          </ac:spMkLst>
        </pc:spChg>
      </pc:sldChg>
      <pc:sldChg chg="modSp">
        <pc:chgData name="Tushar Raha" userId="S::vvit12207@vidyavihar.org::a32fdf83-2292-4f70-b7a9-eefdfae2a454" providerId="AD" clId="Web-{29C21402-E16D-2BC0-6D9B-4C89C4BD6BE0}" dt="2023-11-30T16:13:36.217" v="75" actId="14100"/>
        <pc:sldMkLst>
          <pc:docMk/>
          <pc:sldMk cId="0" sldId="266"/>
        </pc:sldMkLst>
        <pc:spChg chg="mod">
          <ac:chgData name="Tushar Raha" userId="S::vvit12207@vidyavihar.org::a32fdf83-2292-4f70-b7a9-eefdfae2a454" providerId="AD" clId="Web-{29C21402-E16D-2BC0-6D9B-4C89C4BD6BE0}" dt="2023-11-30T16:13:36.217" v="75" actId="14100"/>
          <ac:spMkLst>
            <pc:docMk/>
            <pc:sldMk cId="0" sldId="266"/>
            <ac:spMk id="3" creationId="{00000000-0000-0000-0000-000000000000}"/>
          </ac:spMkLst>
        </pc:spChg>
        <pc:spChg chg="mod">
          <ac:chgData name="Tushar Raha" userId="S::vvit12207@vidyavihar.org::a32fdf83-2292-4f70-b7a9-eefdfae2a454" providerId="AD" clId="Web-{29C21402-E16D-2BC0-6D9B-4C89C4BD6BE0}" dt="2023-11-30T16:11:42.777" v="51" actId="20577"/>
          <ac:spMkLst>
            <pc:docMk/>
            <pc:sldMk cId="0" sldId="266"/>
            <ac:spMk id="4" creationId="{00000000-0000-0000-0000-000000000000}"/>
          </ac:spMkLst>
        </pc:spChg>
      </pc:sldChg>
      <pc:sldChg chg="modSp">
        <pc:chgData name="Tushar Raha" userId="S::vvit12207@vidyavihar.org::a32fdf83-2292-4f70-b7a9-eefdfae2a454" providerId="AD" clId="Web-{29C21402-E16D-2BC0-6D9B-4C89C4BD6BE0}" dt="2023-11-30T16:13:20.388" v="70" actId="14100"/>
        <pc:sldMkLst>
          <pc:docMk/>
          <pc:sldMk cId="0" sldId="267"/>
        </pc:sldMkLst>
        <pc:spChg chg="mod">
          <ac:chgData name="Tushar Raha" userId="S::vvit12207@vidyavihar.org::a32fdf83-2292-4f70-b7a9-eefdfae2a454" providerId="AD" clId="Web-{29C21402-E16D-2BC0-6D9B-4C89C4BD6BE0}" dt="2023-11-30T16:13:20.388" v="70" actId="14100"/>
          <ac:spMkLst>
            <pc:docMk/>
            <pc:sldMk cId="0" sldId="267"/>
            <ac:spMk id="3" creationId="{00000000-0000-0000-0000-000000000000}"/>
          </ac:spMkLst>
        </pc:spChg>
        <pc:spChg chg="mod">
          <ac:chgData name="Tushar Raha" userId="S::vvit12207@vidyavihar.org::a32fdf83-2292-4f70-b7a9-eefdfae2a454" providerId="AD" clId="Web-{29C21402-E16D-2BC0-6D9B-4C89C4BD6BE0}" dt="2023-11-30T16:12:38.247" v="56" actId="20577"/>
          <ac:spMkLst>
            <pc:docMk/>
            <pc:sldMk cId="0" sldId="267"/>
            <ac:spMk id="4" creationId="{00000000-0000-0000-0000-000000000000}"/>
          </ac:spMkLst>
        </pc:spChg>
      </pc:sldChg>
      <pc:sldChg chg="modSp">
        <pc:chgData name="Tushar Raha" userId="S::vvit12207@vidyavihar.org::a32fdf83-2292-4f70-b7a9-eefdfae2a454" providerId="AD" clId="Web-{29C21402-E16D-2BC0-6D9B-4C89C4BD6BE0}" dt="2023-11-30T16:14:33.514" v="77" actId="20577"/>
        <pc:sldMkLst>
          <pc:docMk/>
          <pc:sldMk cId="0" sldId="268"/>
        </pc:sldMkLst>
        <pc:spChg chg="mod">
          <ac:chgData name="Tushar Raha" userId="S::vvit12207@vidyavihar.org::a32fdf83-2292-4f70-b7a9-eefdfae2a454" providerId="AD" clId="Web-{29C21402-E16D-2BC0-6D9B-4C89C4BD6BE0}" dt="2023-11-30T16:14:33.514" v="77" actId="20577"/>
          <ac:spMkLst>
            <pc:docMk/>
            <pc:sldMk cId="0" sldId="268"/>
            <ac:spMk id="4" creationId="{00000000-0000-0000-0000-000000000000}"/>
          </ac:spMkLst>
        </pc:spChg>
      </pc:sldChg>
      <pc:sldChg chg="modSp">
        <pc:chgData name="Tushar Raha" userId="S::vvit12207@vidyavihar.org::a32fdf83-2292-4f70-b7a9-eefdfae2a454" providerId="AD" clId="Web-{29C21402-E16D-2BC0-6D9B-4C89C4BD6BE0}" dt="2023-11-30T16:15:15.781" v="79" actId="20577"/>
        <pc:sldMkLst>
          <pc:docMk/>
          <pc:sldMk cId="0" sldId="269"/>
        </pc:sldMkLst>
        <pc:spChg chg="mod">
          <ac:chgData name="Tushar Raha" userId="S::vvit12207@vidyavihar.org::a32fdf83-2292-4f70-b7a9-eefdfae2a454" providerId="AD" clId="Web-{29C21402-E16D-2BC0-6D9B-4C89C4BD6BE0}" dt="2023-11-30T16:15:15.781" v="79" actId="20577"/>
          <ac:spMkLst>
            <pc:docMk/>
            <pc:sldMk cId="0" sldId="269"/>
            <ac:spMk id="4" creationId="{00000000-0000-0000-0000-000000000000}"/>
          </ac:spMkLst>
        </pc:spChg>
      </pc:sldChg>
      <pc:sldChg chg="modSp">
        <pc:chgData name="Tushar Raha" userId="S::vvit12207@vidyavihar.org::a32fdf83-2292-4f70-b7a9-eefdfae2a454" providerId="AD" clId="Web-{29C21402-E16D-2BC0-6D9B-4C89C4BD6BE0}" dt="2023-11-30T16:16:40.016" v="83" actId="20577"/>
        <pc:sldMkLst>
          <pc:docMk/>
          <pc:sldMk cId="0" sldId="270"/>
        </pc:sldMkLst>
        <pc:spChg chg="mod">
          <ac:chgData name="Tushar Raha" userId="S::vvit12207@vidyavihar.org::a32fdf83-2292-4f70-b7a9-eefdfae2a454" providerId="AD" clId="Web-{29C21402-E16D-2BC0-6D9B-4C89C4BD6BE0}" dt="2023-11-30T16:16:40.016" v="83" actId="20577"/>
          <ac:spMkLst>
            <pc:docMk/>
            <pc:sldMk cId="0" sldId="270"/>
            <ac:spMk id="4" creationId="{00000000-0000-0000-0000-000000000000}"/>
          </ac:spMkLst>
        </pc:spChg>
      </pc:sldChg>
      <pc:sldChg chg="modSp">
        <pc:chgData name="Tushar Raha" userId="S::vvit12207@vidyavihar.org::a32fdf83-2292-4f70-b7a9-eefdfae2a454" providerId="AD" clId="Web-{29C21402-E16D-2BC0-6D9B-4C89C4BD6BE0}" dt="2023-11-30T16:17:30.002" v="88" actId="20577"/>
        <pc:sldMkLst>
          <pc:docMk/>
          <pc:sldMk cId="0" sldId="272"/>
        </pc:sldMkLst>
        <pc:spChg chg="mod">
          <ac:chgData name="Tushar Raha" userId="S::vvit12207@vidyavihar.org::a32fdf83-2292-4f70-b7a9-eefdfae2a454" providerId="AD" clId="Web-{29C21402-E16D-2BC0-6D9B-4C89C4BD6BE0}" dt="2023-11-30T16:17:30.002" v="88" actId="20577"/>
          <ac:spMkLst>
            <pc:docMk/>
            <pc:sldMk cId="0" sldId="272"/>
            <ac:spMk id="2" creationId="{00000000-0000-0000-0000-000000000000}"/>
          </ac:spMkLst>
        </pc:spChg>
      </pc:sldChg>
      <pc:sldChg chg="modSp">
        <pc:chgData name="Tushar Raha" userId="S::vvit12207@vidyavihar.org::a32fdf83-2292-4f70-b7a9-eefdfae2a454" providerId="AD" clId="Web-{29C21402-E16D-2BC0-6D9B-4C89C4BD6BE0}" dt="2023-11-30T16:19:19.284" v="91" actId="20577"/>
        <pc:sldMkLst>
          <pc:docMk/>
          <pc:sldMk cId="0" sldId="302"/>
        </pc:sldMkLst>
        <pc:spChg chg="mod">
          <ac:chgData name="Tushar Raha" userId="S::vvit12207@vidyavihar.org::a32fdf83-2292-4f70-b7a9-eefdfae2a454" providerId="AD" clId="Web-{29C21402-E16D-2BC0-6D9B-4C89C4BD6BE0}" dt="2023-11-30T16:19:19.284" v="91" actId="20577"/>
          <ac:spMkLst>
            <pc:docMk/>
            <pc:sldMk cId="0" sldId="302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shar552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shar552/IBM_Data_Science_Professional_Certification/blob/main/10%20Applied%20data%20science%20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shar552/IBM_Data_Science_Professional_Certification/blob/main/10%20Applied%20data%20science%20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shar552/IBM_Data_Science_Professional_Certification/blob/main/10%20Applied%20data%20science%20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shar552/IBM_Data_Science_Professional_Certification/blob/main/10%20Applied%20data%20science%20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shar552/IBM_Data_Science_Professional_Certification/blob/main/10%20Applied%20data%20science%20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shar552/IBM_Data_Science_Professional_Certification/blob/main/10%20Applied%20data%20science%20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Tushar552/IBM_Data_Science_Professional_Certific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Tushar552/IBM_Data_Science_Professional_Certification/blob/main/10%20Applied%20data%20science%20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Tushar552/IBM_Data_Science_Professional_Certification/blob/main/10%20Applied%20data%20science%20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 anchor="t">
            <a:spAutoFit/>
          </a:bodyPr>
          <a:lstStyle/>
          <a:p>
            <a:pPr marL="12700"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Tushar Raha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ea typeface="+mn-lt"/>
                <a:cs typeface="+mn-lt"/>
                <a:hlinkClick r:id="rId2"/>
              </a:rPr>
              <a:t>https://github.com/Tushar552</a:t>
            </a:r>
            <a:endParaRPr lang="en-IN"/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30/11/2023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09852" y="1818649"/>
            <a:ext cx="11734799" cy="4528869"/>
          </a:xfrm>
          <a:prstGeom prst="rect">
            <a:avLst/>
          </a:prstGeom>
        </p:spPr>
        <p:txBody>
          <a:bodyPr vert="horz" wrap="square" lIns="0" tIns="162560" rIns="0" bIns="0" rtlCol="0" anchor="t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r>
              <a:rPr lang="en-GB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 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>
                <a:solidFill>
                  <a:srgbClr val="0070C0"/>
                </a:solidFill>
                <a:hlinkClick r:id="rId2"/>
              </a:rPr>
              <a:t>https://github.com/Tushar552/IBM_Data_Science_Professional_Certification/blob/main/10%20Applied%20data%20science%20capstone/Week%201%20Introduction/Data%20wrangling%20.ipynb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56225" cy="75148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GB" spc="-670" dirty="0"/>
              <a:t>E D A  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915816"/>
          </a:xfrm>
          <a:prstGeom prst="rect">
            <a:avLst/>
          </a:prstGeom>
        </p:spPr>
        <p:txBody>
          <a:bodyPr vert="horz" wrap="square" lIns="0" tIns="42545" rIns="0" bIns="0" rtlCol="0" anchor="t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spcBef>
                <a:spcPts val="1105"/>
              </a:spcBef>
            </a:pPr>
            <a:r>
              <a:rPr sz="2000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r>
              <a:rPr lang="en-GB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 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>
                <a:solidFill>
                  <a:srgbClr val="0070C0"/>
                </a:solidFill>
                <a:ea typeface="+mn-lt"/>
                <a:cs typeface="+mn-lt"/>
                <a:hlinkClick r:id="rId2"/>
              </a:rPr>
              <a:t>https://github.com/Tushar552/IBM_Data_Science_Professional_Certification/blob/main/10%20Applied%20data%20science%20capstone/Week%202%20EDA/EDA%20with%20Visualization.ipynb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4079370" cy="75148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GB" spc="-670" dirty="0"/>
              <a:t>E D A  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lang="en-GB" spc="-770" dirty="0"/>
              <a:t>S Q L</a:t>
            </a:r>
            <a:endParaRPr spc="-7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4354782"/>
          </a:xfrm>
          <a:prstGeom prst="rect">
            <a:avLst/>
          </a:prstGeom>
        </p:spPr>
        <p:txBody>
          <a:bodyPr vert="horz" wrap="square" lIns="0" tIns="16256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r>
              <a:rPr lang="en-GB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 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>
                <a:solidFill>
                  <a:srgbClr val="0070C0"/>
                </a:solidFill>
                <a:ea typeface="+mn-lt"/>
                <a:cs typeface="+mn-lt"/>
                <a:hlinkClick r:id="rId2"/>
              </a:rPr>
              <a:t>https://github.com/Tushar552/IBM_Data_Science_Professional_Certification/blob/main/10%20Applied%20data%20science%20capstone/Week%202%20EDA/EDA%20with%20SQL.ipynb</a:t>
            </a:r>
            <a:endParaRPr lang="en-US" sz="2000" dirty="0">
              <a:solidFill>
                <a:srgbClr val="0070C0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 anchor="t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ea typeface="+mn-lt"/>
                <a:cs typeface="+mn-lt"/>
                <a:hlinkClick r:id="rId2"/>
              </a:rPr>
              <a:t>https://github.com/Tushar552/IBM_Data_Science_Professional_Certification/blob/main/10%20Applied%20data%20science%20capstone/Week%203%20Interactive%20Visual%20Analytics%20and%20Dashboard/Interactive%20Visual%20Analytics%20with%20Folium.ipynb</a:t>
            </a:r>
            <a:endParaRPr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ea typeface="+mn-lt"/>
                <a:cs typeface="+mn-lt"/>
                <a:hlinkClick r:id="rId2"/>
              </a:rPr>
              <a:t>https://github.com/Tushar552/IBM_Data_Science_Professional_Certification/blob/main/10%20Applied%20data%20science%20capstone/Week%203%20Interactive%20Visual%20Analytics%20and%20Dashboard/spacex_dash_app.py</a:t>
            </a:r>
            <a:endParaRPr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3104055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solidFill>
                  <a:srgbClr val="0070C0"/>
                </a:solidFill>
                <a:ea typeface="+mn-lt"/>
                <a:cs typeface="+mn-lt"/>
                <a:hlinkClick r:id="rId2"/>
              </a:rPr>
              <a:t>https://github.com/Tushar552/IBM_Data_Science_Professional_Certification/blob/main/10%20Applied%20data%20science%20capstone/Week%204%20Predictive%20Analysis%20(Classification)/Machine%20Learning%20Prediction.ipynb</a:t>
            </a:r>
            <a:endParaRPr dirty="0">
              <a:solidFill>
                <a:srgbClr val="0070C0"/>
              </a:solidFill>
              <a:ea typeface="+mn-lt"/>
              <a:cs typeface="+mn-l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/>
                <a:cs typeface="Arial"/>
              </a:rPr>
              <a:t>    </a:t>
            </a:r>
            <a:r>
              <a:rPr sz="7200" spc="-1125" dirty="0">
                <a:solidFill>
                  <a:srgbClr val="242424"/>
                </a:solidFill>
                <a:latin typeface="Bahnschrift Condensed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/>
                <a:cs typeface="Arial"/>
              </a:rPr>
              <a:t>   </a:t>
            </a:r>
            <a:r>
              <a:rPr sz="7200" spc="-1125" dirty="0">
                <a:solidFill>
                  <a:srgbClr val="242424"/>
                </a:solidFill>
                <a:latin typeface="Bahnschrift Condensed"/>
                <a:cs typeface="Arial"/>
              </a:rPr>
              <a:t>A</a:t>
            </a:r>
            <a:r>
              <a:rPr lang="en-GB" sz="7200" spc="-1125" dirty="0">
                <a:solidFill>
                  <a:srgbClr val="242424"/>
                </a:solidFill>
                <a:latin typeface="Bahnschrift Condensed"/>
                <a:cs typeface="Arial"/>
              </a:rPr>
              <a:t> </a:t>
            </a:r>
            <a:r>
              <a:rPr lang="en-IN" sz="7200" spc="-1125" dirty="0">
                <a:solidFill>
                  <a:srgbClr val="242424"/>
                </a:solidFill>
                <a:latin typeface="Bahnschrift Condensed"/>
                <a:cs typeface="Arial"/>
              </a:rPr>
              <a:t>    </a:t>
            </a:r>
            <a:r>
              <a:rPr sz="7200" spc="-50" dirty="0">
                <a:solidFill>
                  <a:srgbClr val="242424"/>
                </a:solidFill>
                <a:latin typeface="Bahnschrift Condensed"/>
                <a:cs typeface="Arial"/>
              </a:rPr>
              <a:t>with</a:t>
            </a:r>
            <a:r>
              <a:rPr lang="en-GB" sz="7200" spc="-50" dirty="0">
                <a:solidFill>
                  <a:srgbClr val="242424"/>
                </a:solidFill>
                <a:latin typeface="Bahnschrift Condensed"/>
                <a:cs typeface="Arial"/>
              </a:rPr>
              <a:t> </a:t>
            </a:r>
            <a:r>
              <a:rPr sz="7200" spc="-1270" dirty="0">
                <a:solidFill>
                  <a:srgbClr val="242424"/>
                </a:solidFill>
                <a:latin typeface="Bahnschrift Condensed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/>
                <a:cs typeface="Arial"/>
              </a:rPr>
              <a:t>Visualization</a:t>
            </a:r>
            <a:endParaRPr sz="7200" dirty="0">
              <a:latin typeface="Bahnschrift Condensed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ea typeface="+mn-lt"/>
                <a:cs typeface="+mn-lt"/>
                <a:hlinkClick r:id="rId2"/>
              </a:rPr>
              <a:t>https://github.com/Tushar552/IBM_Data_Science_Professional_Certification</a:t>
            </a:r>
            <a:endParaRPr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Rav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Kienzler,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Santarcangelo,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Hima Vasudevan, Saishruthi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 anchor="t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spc="-10" dirty="0">
                <a:solidFill>
                  <a:srgbClr val="0070C0"/>
                </a:solidFill>
                <a:uFill>
                  <a:solidFill>
                    <a:srgbClr val="2996E1"/>
                  </a:solidFill>
                </a:uFill>
                <a:ea typeface="+mn-lt"/>
                <a:cs typeface="+mn-lt"/>
                <a:hlinkClick r:id="rId23"/>
              </a:rPr>
              <a:t>https://github.com/Tushar552/IBM_Data_Science_Professional_Certification/blob/main/10%20Applied%20data%20science%20capstone/Week%201%20Introduction/Data%20Collection%20Api%20.ipynb</a:t>
            </a:r>
            <a:endParaRPr lang="en-US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 anchor="t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ea typeface="+mn-lt"/>
                <a:cs typeface="+mn-lt"/>
                <a:hlinkClick r:id="rId17"/>
              </a:rPr>
              <a:t>https://github.com/Tushar552/IBM_Data_Science_Professional_Certification/blob/main/10%20Applied%20data%20science%20capstone/Week%201%20Introduction/Data%20Collection%20with%20Web%20Scraping.ipynb</a:t>
            </a:r>
            <a:endParaRPr lang="en-US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3022</Words>
  <Application>Microsoft Office PowerPoint</Application>
  <PresentationFormat>Widescreen</PresentationFormat>
  <Paragraphs>288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 D A  with Data Visualization</vt:lpstr>
      <vt:lpstr>E D A  with S Q 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Navas Sherif</cp:lastModifiedBy>
  <cp:revision>59</cp:revision>
  <dcterms:created xsi:type="dcterms:W3CDTF">2021-08-26T16:53:12Z</dcterms:created>
  <dcterms:modified xsi:type="dcterms:W3CDTF">2023-11-30T16:19:27Z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