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02-03-2022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Sale Analysis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9B045-63EC-45BB-88D1-3F03DD142046}"/>
              </a:ext>
            </a:extLst>
          </p:cNvPr>
          <p:cNvSpPr/>
          <p:nvPr/>
        </p:nvSpPr>
        <p:spPr>
          <a:xfrm>
            <a:off x="393031" y="264695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Tushar Deb Nath</cp:lastModifiedBy>
  <cp:revision>3</cp:revision>
  <dcterms:created xsi:type="dcterms:W3CDTF">2020-09-05T11:58:42Z</dcterms:created>
  <dcterms:modified xsi:type="dcterms:W3CDTF">2022-03-02T16:59:25Z</dcterms:modified>
</cp:coreProperties>
</file>