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67" d="100"/>
          <a:sy n="67" d="100"/>
        </p:scale>
        <p:origin x="6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BFC47-465E-D94A-9D36-FB4C47A9CE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1D2AB2-88CE-B445-9758-45AFE01650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C9FCFD-7E0E-144E-96D0-FB8C74A72BFA}"/>
              </a:ext>
            </a:extLst>
          </p:cNvPr>
          <p:cNvSpPr>
            <a:spLocks noGrp="1"/>
          </p:cNvSpPr>
          <p:nvPr>
            <p:ph type="dt" sz="half" idx="10"/>
          </p:nvPr>
        </p:nvSpPr>
        <p:spPr/>
        <p:txBody>
          <a:bodyPr/>
          <a:lstStyle/>
          <a:p>
            <a:fld id="{BABEF3DF-9A28-FD47-B09A-911DA9D6C31E}" type="datetimeFigureOut">
              <a:rPr lang="en-US" smtClean="0"/>
              <a:t>5/2/2021</a:t>
            </a:fld>
            <a:endParaRPr lang="en-US"/>
          </a:p>
        </p:txBody>
      </p:sp>
      <p:sp>
        <p:nvSpPr>
          <p:cNvPr id="5" name="Footer Placeholder 4">
            <a:extLst>
              <a:ext uri="{FF2B5EF4-FFF2-40B4-BE49-F238E27FC236}">
                <a16:creationId xmlns:a16="http://schemas.microsoft.com/office/drawing/2014/main" id="{885BF4DF-8699-FB48-9900-DA4E59CDE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9BFE48-CA68-6647-BCDE-01DBB4B99F78}"/>
              </a:ext>
            </a:extLst>
          </p:cNvPr>
          <p:cNvSpPr>
            <a:spLocks noGrp="1"/>
          </p:cNvSpPr>
          <p:nvPr>
            <p:ph type="sldNum" sz="quarter" idx="12"/>
          </p:nvPr>
        </p:nvSpPr>
        <p:spPr/>
        <p:txBody>
          <a:bodyPr/>
          <a:lstStyle/>
          <a:p>
            <a:fld id="{3C4592CF-9060-FC40-89BD-EB9EC1DFE610}" type="slidenum">
              <a:rPr lang="en-US" smtClean="0"/>
              <a:t>‹#›</a:t>
            </a:fld>
            <a:endParaRPr lang="en-US"/>
          </a:p>
        </p:txBody>
      </p:sp>
    </p:spTree>
    <p:extLst>
      <p:ext uri="{BB962C8B-B14F-4D97-AF65-F5344CB8AC3E}">
        <p14:creationId xmlns:p14="http://schemas.microsoft.com/office/powerpoint/2010/main" val="2269740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3599A-B450-9A41-B753-D81262CEA4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814B63-FBFA-634E-B815-E85AD15724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51E8A3-03FF-7245-99D9-8A6A8766293C}"/>
              </a:ext>
            </a:extLst>
          </p:cNvPr>
          <p:cNvSpPr>
            <a:spLocks noGrp="1"/>
          </p:cNvSpPr>
          <p:nvPr>
            <p:ph type="dt" sz="half" idx="10"/>
          </p:nvPr>
        </p:nvSpPr>
        <p:spPr/>
        <p:txBody>
          <a:bodyPr/>
          <a:lstStyle/>
          <a:p>
            <a:fld id="{BABEF3DF-9A28-FD47-B09A-911DA9D6C31E}" type="datetimeFigureOut">
              <a:rPr lang="en-US" smtClean="0"/>
              <a:t>5/2/2021</a:t>
            </a:fld>
            <a:endParaRPr lang="en-US"/>
          </a:p>
        </p:txBody>
      </p:sp>
      <p:sp>
        <p:nvSpPr>
          <p:cNvPr id="5" name="Footer Placeholder 4">
            <a:extLst>
              <a:ext uri="{FF2B5EF4-FFF2-40B4-BE49-F238E27FC236}">
                <a16:creationId xmlns:a16="http://schemas.microsoft.com/office/drawing/2014/main" id="{4DF9201E-A38A-0C4B-8372-78B50FAB78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E9C0E-E328-4E4A-86F8-F7B0A2D117F9}"/>
              </a:ext>
            </a:extLst>
          </p:cNvPr>
          <p:cNvSpPr>
            <a:spLocks noGrp="1"/>
          </p:cNvSpPr>
          <p:nvPr>
            <p:ph type="sldNum" sz="quarter" idx="12"/>
          </p:nvPr>
        </p:nvSpPr>
        <p:spPr/>
        <p:txBody>
          <a:bodyPr/>
          <a:lstStyle/>
          <a:p>
            <a:fld id="{3C4592CF-9060-FC40-89BD-EB9EC1DFE610}" type="slidenum">
              <a:rPr lang="en-US" smtClean="0"/>
              <a:t>‹#›</a:t>
            </a:fld>
            <a:endParaRPr lang="en-US"/>
          </a:p>
        </p:txBody>
      </p:sp>
    </p:spTree>
    <p:extLst>
      <p:ext uri="{BB962C8B-B14F-4D97-AF65-F5344CB8AC3E}">
        <p14:creationId xmlns:p14="http://schemas.microsoft.com/office/powerpoint/2010/main" val="1239038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69A3ED-0287-8F42-9C3B-2BA82503D5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DCC254-B043-6C46-A955-0C280012EC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CE11E4-047F-2940-BCA1-6BFE6DD78F0E}"/>
              </a:ext>
            </a:extLst>
          </p:cNvPr>
          <p:cNvSpPr>
            <a:spLocks noGrp="1"/>
          </p:cNvSpPr>
          <p:nvPr>
            <p:ph type="dt" sz="half" idx="10"/>
          </p:nvPr>
        </p:nvSpPr>
        <p:spPr/>
        <p:txBody>
          <a:bodyPr/>
          <a:lstStyle/>
          <a:p>
            <a:fld id="{BABEF3DF-9A28-FD47-B09A-911DA9D6C31E}" type="datetimeFigureOut">
              <a:rPr lang="en-US" smtClean="0"/>
              <a:t>5/2/2021</a:t>
            </a:fld>
            <a:endParaRPr lang="en-US"/>
          </a:p>
        </p:txBody>
      </p:sp>
      <p:sp>
        <p:nvSpPr>
          <p:cNvPr id="5" name="Footer Placeholder 4">
            <a:extLst>
              <a:ext uri="{FF2B5EF4-FFF2-40B4-BE49-F238E27FC236}">
                <a16:creationId xmlns:a16="http://schemas.microsoft.com/office/drawing/2014/main" id="{F71F7F79-14B7-C84F-807A-FABEB4EE52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9CFD30-E5FC-664E-9C4A-59C0AF628E8F}"/>
              </a:ext>
            </a:extLst>
          </p:cNvPr>
          <p:cNvSpPr>
            <a:spLocks noGrp="1"/>
          </p:cNvSpPr>
          <p:nvPr>
            <p:ph type="sldNum" sz="quarter" idx="12"/>
          </p:nvPr>
        </p:nvSpPr>
        <p:spPr/>
        <p:txBody>
          <a:bodyPr/>
          <a:lstStyle/>
          <a:p>
            <a:fld id="{3C4592CF-9060-FC40-89BD-EB9EC1DFE610}" type="slidenum">
              <a:rPr lang="en-US" smtClean="0"/>
              <a:t>‹#›</a:t>
            </a:fld>
            <a:endParaRPr lang="en-US"/>
          </a:p>
        </p:txBody>
      </p:sp>
    </p:spTree>
    <p:extLst>
      <p:ext uri="{BB962C8B-B14F-4D97-AF65-F5344CB8AC3E}">
        <p14:creationId xmlns:p14="http://schemas.microsoft.com/office/powerpoint/2010/main" val="3284510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768E1-5B95-7346-A6D1-DEEA151FE7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034D35-B27A-504D-B275-A78C0718DE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C0181-3028-E44F-9035-BE3380D7B8F6}"/>
              </a:ext>
            </a:extLst>
          </p:cNvPr>
          <p:cNvSpPr>
            <a:spLocks noGrp="1"/>
          </p:cNvSpPr>
          <p:nvPr>
            <p:ph type="dt" sz="half" idx="10"/>
          </p:nvPr>
        </p:nvSpPr>
        <p:spPr/>
        <p:txBody>
          <a:bodyPr/>
          <a:lstStyle/>
          <a:p>
            <a:fld id="{BABEF3DF-9A28-FD47-B09A-911DA9D6C31E}" type="datetimeFigureOut">
              <a:rPr lang="en-US" smtClean="0"/>
              <a:t>5/2/2021</a:t>
            </a:fld>
            <a:endParaRPr lang="en-US"/>
          </a:p>
        </p:txBody>
      </p:sp>
      <p:sp>
        <p:nvSpPr>
          <p:cNvPr id="5" name="Footer Placeholder 4">
            <a:extLst>
              <a:ext uri="{FF2B5EF4-FFF2-40B4-BE49-F238E27FC236}">
                <a16:creationId xmlns:a16="http://schemas.microsoft.com/office/drawing/2014/main" id="{9C445D4D-0267-0243-AA88-7B05255242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B9E4C7-60D3-D64E-95EC-7E0343882685}"/>
              </a:ext>
            </a:extLst>
          </p:cNvPr>
          <p:cNvSpPr>
            <a:spLocks noGrp="1"/>
          </p:cNvSpPr>
          <p:nvPr>
            <p:ph type="sldNum" sz="quarter" idx="12"/>
          </p:nvPr>
        </p:nvSpPr>
        <p:spPr/>
        <p:txBody>
          <a:bodyPr/>
          <a:lstStyle/>
          <a:p>
            <a:fld id="{3C4592CF-9060-FC40-89BD-EB9EC1DFE610}" type="slidenum">
              <a:rPr lang="en-US" smtClean="0"/>
              <a:t>‹#›</a:t>
            </a:fld>
            <a:endParaRPr lang="en-US"/>
          </a:p>
        </p:txBody>
      </p:sp>
    </p:spTree>
    <p:extLst>
      <p:ext uri="{BB962C8B-B14F-4D97-AF65-F5344CB8AC3E}">
        <p14:creationId xmlns:p14="http://schemas.microsoft.com/office/powerpoint/2010/main" val="475585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22CFD-FD74-2845-AAC7-6F540E3BD7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2B06-6864-4C4D-B0BE-0C1D2D2423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AB5BAE-6E40-0049-9AFB-57F6B2D2A8F1}"/>
              </a:ext>
            </a:extLst>
          </p:cNvPr>
          <p:cNvSpPr>
            <a:spLocks noGrp="1"/>
          </p:cNvSpPr>
          <p:nvPr>
            <p:ph type="dt" sz="half" idx="10"/>
          </p:nvPr>
        </p:nvSpPr>
        <p:spPr/>
        <p:txBody>
          <a:bodyPr/>
          <a:lstStyle/>
          <a:p>
            <a:fld id="{BABEF3DF-9A28-FD47-B09A-911DA9D6C31E}" type="datetimeFigureOut">
              <a:rPr lang="en-US" smtClean="0"/>
              <a:t>5/2/2021</a:t>
            </a:fld>
            <a:endParaRPr lang="en-US"/>
          </a:p>
        </p:txBody>
      </p:sp>
      <p:sp>
        <p:nvSpPr>
          <p:cNvPr id="5" name="Footer Placeholder 4">
            <a:extLst>
              <a:ext uri="{FF2B5EF4-FFF2-40B4-BE49-F238E27FC236}">
                <a16:creationId xmlns:a16="http://schemas.microsoft.com/office/drawing/2014/main" id="{7D4D3668-FFFE-B944-A2AE-8BC234F80A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BBA0D6-F3B8-0B44-A83B-3EB5987CD4B6}"/>
              </a:ext>
            </a:extLst>
          </p:cNvPr>
          <p:cNvSpPr>
            <a:spLocks noGrp="1"/>
          </p:cNvSpPr>
          <p:nvPr>
            <p:ph type="sldNum" sz="quarter" idx="12"/>
          </p:nvPr>
        </p:nvSpPr>
        <p:spPr/>
        <p:txBody>
          <a:bodyPr/>
          <a:lstStyle/>
          <a:p>
            <a:fld id="{3C4592CF-9060-FC40-89BD-EB9EC1DFE610}" type="slidenum">
              <a:rPr lang="en-US" smtClean="0"/>
              <a:t>‹#›</a:t>
            </a:fld>
            <a:endParaRPr lang="en-US"/>
          </a:p>
        </p:txBody>
      </p:sp>
    </p:spTree>
    <p:extLst>
      <p:ext uri="{BB962C8B-B14F-4D97-AF65-F5344CB8AC3E}">
        <p14:creationId xmlns:p14="http://schemas.microsoft.com/office/powerpoint/2010/main" val="4239875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5E3F-1155-754C-80E2-37F767B9AE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F0A198-9D45-3C4D-8A3A-2B4E84AAC2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9687D2-1867-3841-973D-B8424433EA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845A4B-FF84-0B45-8075-EE7925031064}"/>
              </a:ext>
            </a:extLst>
          </p:cNvPr>
          <p:cNvSpPr>
            <a:spLocks noGrp="1"/>
          </p:cNvSpPr>
          <p:nvPr>
            <p:ph type="dt" sz="half" idx="10"/>
          </p:nvPr>
        </p:nvSpPr>
        <p:spPr/>
        <p:txBody>
          <a:bodyPr/>
          <a:lstStyle/>
          <a:p>
            <a:fld id="{BABEF3DF-9A28-FD47-B09A-911DA9D6C31E}" type="datetimeFigureOut">
              <a:rPr lang="en-US" smtClean="0"/>
              <a:t>5/2/2021</a:t>
            </a:fld>
            <a:endParaRPr lang="en-US"/>
          </a:p>
        </p:txBody>
      </p:sp>
      <p:sp>
        <p:nvSpPr>
          <p:cNvPr id="6" name="Footer Placeholder 5">
            <a:extLst>
              <a:ext uri="{FF2B5EF4-FFF2-40B4-BE49-F238E27FC236}">
                <a16:creationId xmlns:a16="http://schemas.microsoft.com/office/drawing/2014/main" id="{7E1609C2-0622-7B4B-AEAC-D52779E63B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E317A2-19BA-6248-A7F1-09F1E75A187E}"/>
              </a:ext>
            </a:extLst>
          </p:cNvPr>
          <p:cNvSpPr>
            <a:spLocks noGrp="1"/>
          </p:cNvSpPr>
          <p:nvPr>
            <p:ph type="sldNum" sz="quarter" idx="12"/>
          </p:nvPr>
        </p:nvSpPr>
        <p:spPr/>
        <p:txBody>
          <a:bodyPr/>
          <a:lstStyle/>
          <a:p>
            <a:fld id="{3C4592CF-9060-FC40-89BD-EB9EC1DFE610}" type="slidenum">
              <a:rPr lang="en-US" smtClean="0"/>
              <a:t>‹#›</a:t>
            </a:fld>
            <a:endParaRPr lang="en-US"/>
          </a:p>
        </p:txBody>
      </p:sp>
    </p:spTree>
    <p:extLst>
      <p:ext uri="{BB962C8B-B14F-4D97-AF65-F5344CB8AC3E}">
        <p14:creationId xmlns:p14="http://schemas.microsoft.com/office/powerpoint/2010/main" val="3685575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91EA3-0C19-5E4E-8D2A-1C3EF4C573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A6835A-E6EC-5D49-94D2-7D169EF74F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3DECED-8F31-F74E-A7F0-290BDC5D11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D7D04A-C94B-6F4D-9861-A4CEFC7CA7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FCAF87-E175-904B-812D-BE05D8A5F7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415D80-BFF1-C942-9E6C-8DA65D112FF6}"/>
              </a:ext>
            </a:extLst>
          </p:cNvPr>
          <p:cNvSpPr>
            <a:spLocks noGrp="1"/>
          </p:cNvSpPr>
          <p:nvPr>
            <p:ph type="dt" sz="half" idx="10"/>
          </p:nvPr>
        </p:nvSpPr>
        <p:spPr/>
        <p:txBody>
          <a:bodyPr/>
          <a:lstStyle/>
          <a:p>
            <a:fld id="{BABEF3DF-9A28-FD47-B09A-911DA9D6C31E}" type="datetimeFigureOut">
              <a:rPr lang="en-US" smtClean="0"/>
              <a:t>5/2/2021</a:t>
            </a:fld>
            <a:endParaRPr lang="en-US"/>
          </a:p>
        </p:txBody>
      </p:sp>
      <p:sp>
        <p:nvSpPr>
          <p:cNvPr id="8" name="Footer Placeholder 7">
            <a:extLst>
              <a:ext uri="{FF2B5EF4-FFF2-40B4-BE49-F238E27FC236}">
                <a16:creationId xmlns:a16="http://schemas.microsoft.com/office/drawing/2014/main" id="{D149BF1C-C008-D54D-92DE-7069444FAA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6B0095-59F9-024F-8F03-02BB86BD549F}"/>
              </a:ext>
            </a:extLst>
          </p:cNvPr>
          <p:cNvSpPr>
            <a:spLocks noGrp="1"/>
          </p:cNvSpPr>
          <p:nvPr>
            <p:ph type="sldNum" sz="quarter" idx="12"/>
          </p:nvPr>
        </p:nvSpPr>
        <p:spPr/>
        <p:txBody>
          <a:bodyPr/>
          <a:lstStyle/>
          <a:p>
            <a:fld id="{3C4592CF-9060-FC40-89BD-EB9EC1DFE610}" type="slidenum">
              <a:rPr lang="en-US" smtClean="0"/>
              <a:t>‹#›</a:t>
            </a:fld>
            <a:endParaRPr lang="en-US"/>
          </a:p>
        </p:txBody>
      </p:sp>
    </p:spTree>
    <p:extLst>
      <p:ext uri="{BB962C8B-B14F-4D97-AF65-F5344CB8AC3E}">
        <p14:creationId xmlns:p14="http://schemas.microsoft.com/office/powerpoint/2010/main" val="119984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873A8-EDB8-2945-9E9E-F1864B44EB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C273B8-F773-CE45-AD67-24AE50C4E392}"/>
              </a:ext>
            </a:extLst>
          </p:cNvPr>
          <p:cNvSpPr>
            <a:spLocks noGrp="1"/>
          </p:cNvSpPr>
          <p:nvPr>
            <p:ph type="dt" sz="half" idx="10"/>
          </p:nvPr>
        </p:nvSpPr>
        <p:spPr/>
        <p:txBody>
          <a:bodyPr/>
          <a:lstStyle/>
          <a:p>
            <a:fld id="{BABEF3DF-9A28-FD47-B09A-911DA9D6C31E}" type="datetimeFigureOut">
              <a:rPr lang="en-US" smtClean="0"/>
              <a:t>5/2/2021</a:t>
            </a:fld>
            <a:endParaRPr lang="en-US"/>
          </a:p>
        </p:txBody>
      </p:sp>
      <p:sp>
        <p:nvSpPr>
          <p:cNvPr id="4" name="Footer Placeholder 3">
            <a:extLst>
              <a:ext uri="{FF2B5EF4-FFF2-40B4-BE49-F238E27FC236}">
                <a16:creationId xmlns:a16="http://schemas.microsoft.com/office/drawing/2014/main" id="{CADF0319-7C2F-E741-94D2-0A17362B18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080A04-19A5-584E-B55D-334C351A9884}"/>
              </a:ext>
            </a:extLst>
          </p:cNvPr>
          <p:cNvSpPr>
            <a:spLocks noGrp="1"/>
          </p:cNvSpPr>
          <p:nvPr>
            <p:ph type="sldNum" sz="quarter" idx="12"/>
          </p:nvPr>
        </p:nvSpPr>
        <p:spPr/>
        <p:txBody>
          <a:bodyPr/>
          <a:lstStyle/>
          <a:p>
            <a:fld id="{3C4592CF-9060-FC40-89BD-EB9EC1DFE610}" type="slidenum">
              <a:rPr lang="en-US" smtClean="0"/>
              <a:t>‹#›</a:t>
            </a:fld>
            <a:endParaRPr lang="en-US"/>
          </a:p>
        </p:txBody>
      </p:sp>
    </p:spTree>
    <p:extLst>
      <p:ext uri="{BB962C8B-B14F-4D97-AF65-F5344CB8AC3E}">
        <p14:creationId xmlns:p14="http://schemas.microsoft.com/office/powerpoint/2010/main" val="1646603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6D9754-F49D-9643-81B1-53C953FAC425}"/>
              </a:ext>
            </a:extLst>
          </p:cNvPr>
          <p:cNvSpPr>
            <a:spLocks noGrp="1"/>
          </p:cNvSpPr>
          <p:nvPr>
            <p:ph type="dt" sz="half" idx="10"/>
          </p:nvPr>
        </p:nvSpPr>
        <p:spPr/>
        <p:txBody>
          <a:bodyPr/>
          <a:lstStyle/>
          <a:p>
            <a:fld id="{BABEF3DF-9A28-FD47-B09A-911DA9D6C31E}" type="datetimeFigureOut">
              <a:rPr lang="en-US" smtClean="0"/>
              <a:t>5/2/2021</a:t>
            </a:fld>
            <a:endParaRPr lang="en-US"/>
          </a:p>
        </p:txBody>
      </p:sp>
      <p:sp>
        <p:nvSpPr>
          <p:cNvPr id="3" name="Footer Placeholder 2">
            <a:extLst>
              <a:ext uri="{FF2B5EF4-FFF2-40B4-BE49-F238E27FC236}">
                <a16:creationId xmlns:a16="http://schemas.microsoft.com/office/drawing/2014/main" id="{70A1F267-F956-F247-8D87-D0BA158A84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A347A9-8117-4644-A8E7-332D98AB802D}"/>
              </a:ext>
            </a:extLst>
          </p:cNvPr>
          <p:cNvSpPr>
            <a:spLocks noGrp="1"/>
          </p:cNvSpPr>
          <p:nvPr>
            <p:ph type="sldNum" sz="quarter" idx="12"/>
          </p:nvPr>
        </p:nvSpPr>
        <p:spPr/>
        <p:txBody>
          <a:bodyPr/>
          <a:lstStyle/>
          <a:p>
            <a:fld id="{3C4592CF-9060-FC40-89BD-EB9EC1DFE610}" type="slidenum">
              <a:rPr lang="en-US" smtClean="0"/>
              <a:t>‹#›</a:t>
            </a:fld>
            <a:endParaRPr lang="en-US"/>
          </a:p>
        </p:txBody>
      </p:sp>
    </p:spTree>
    <p:extLst>
      <p:ext uri="{BB962C8B-B14F-4D97-AF65-F5344CB8AC3E}">
        <p14:creationId xmlns:p14="http://schemas.microsoft.com/office/powerpoint/2010/main" val="374004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D200C-43E9-454B-8F7D-82EE5E93A4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946BB2-26FC-A843-8837-CF1CA5CACF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3185DA-D3A9-7647-A043-9AD264BA55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CC597A-37F2-7542-9AC3-62CBC162E4B7}"/>
              </a:ext>
            </a:extLst>
          </p:cNvPr>
          <p:cNvSpPr>
            <a:spLocks noGrp="1"/>
          </p:cNvSpPr>
          <p:nvPr>
            <p:ph type="dt" sz="half" idx="10"/>
          </p:nvPr>
        </p:nvSpPr>
        <p:spPr/>
        <p:txBody>
          <a:bodyPr/>
          <a:lstStyle/>
          <a:p>
            <a:fld id="{BABEF3DF-9A28-FD47-B09A-911DA9D6C31E}" type="datetimeFigureOut">
              <a:rPr lang="en-US" smtClean="0"/>
              <a:t>5/2/2021</a:t>
            </a:fld>
            <a:endParaRPr lang="en-US"/>
          </a:p>
        </p:txBody>
      </p:sp>
      <p:sp>
        <p:nvSpPr>
          <p:cNvPr id="6" name="Footer Placeholder 5">
            <a:extLst>
              <a:ext uri="{FF2B5EF4-FFF2-40B4-BE49-F238E27FC236}">
                <a16:creationId xmlns:a16="http://schemas.microsoft.com/office/drawing/2014/main" id="{E5357C25-D462-7543-B1A9-A84EC8EB6B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4090FD-EB3A-9C47-8D76-A0BC031D790E}"/>
              </a:ext>
            </a:extLst>
          </p:cNvPr>
          <p:cNvSpPr>
            <a:spLocks noGrp="1"/>
          </p:cNvSpPr>
          <p:nvPr>
            <p:ph type="sldNum" sz="quarter" idx="12"/>
          </p:nvPr>
        </p:nvSpPr>
        <p:spPr/>
        <p:txBody>
          <a:bodyPr/>
          <a:lstStyle/>
          <a:p>
            <a:fld id="{3C4592CF-9060-FC40-89BD-EB9EC1DFE610}" type="slidenum">
              <a:rPr lang="en-US" smtClean="0"/>
              <a:t>‹#›</a:t>
            </a:fld>
            <a:endParaRPr lang="en-US"/>
          </a:p>
        </p:txBody>
      </p:sp>
    </p:spTree>
    <p:extLst>
      <p:ext uri="{BB962C8B-B14F-4D97-AF65-F5344CB8AC3E}">
        <p14:creationId xmlns:p14="http://schemas.microsoft.com/office/powerpoint/2010/main" val="2407134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78F6B-7C94-CB4F-A864-30F233D7D3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2CDB31-F849-C14C-80BD-F5B1972BD0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AA983C-B1B8-9241-A078-1BC9F1C3B5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DA9ED5-07F2-334E-8545-34B8CC81B4C9}"/>
              </a:ext>
            </a:extLst>
          </p:cNvPr>
          <p:cNvSpPr>
            <a:spLocks noGrp="1"/>
          </p:cNvSpPr>
          <p:nvPr>
            <p:ph type="dt" sz="half" idx="10"/>
          </p:nvPr>
        </p:nvSpPr>
        <p:spPr/>
        <p:txBody>
          <a:bodyPr/>
          <a:lstStyle/>
          <a:p>
            <a:fld id="{BABEF3DF-9A28-FD47-B09A-911DA9D6C31E}" type="datetimeFigureOut">
              <a:rPr lang="en-US" smtClean="0"/>
              <a:t>5/2/2021</a:t>
            </a:fld>
            <a:endParaRPr lang="en-US"/>
          </a:p>
        </p:txBody>
      </p:sp>
      <p:sp>
        <p:nvSpPr>
          <p:cNvPr id="6" name="Footer Placeholder 5">
            <a:extLst>
              <a:ext uri="{FF2B5EF4-FFF2-40B4-BE49-F238E27FC236}">
                <a16:creationId xmlns:a16="http://schemas.microsoft.com/office/drawing/2014/main" id="{5F5D4458-B64E-5949-9C48-C641F870A5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68B1CD-2D72-AC4F-921B-505C7EF8D7A4}"/>
              </a:ext>
            </a:extLst>
          </p:cNvPr>
          <p:cNvSpPr>
            <a:spLocks noGrp="1"/>
          </p:cNvSpPr>
          <p:nvPr>
            <p:ph type="sldNum" sz="quarter" idx="12"/>
          </p:nvPr>
        </p:nvSpPr>
        <p:spPr/>
        <p:txBody>
          <a:bodyPr/>
          <a:lstStyle/>
          <a:p>
            <a:fld id="{3C4592CF-9060-FC40-89BD-EB9EC1DFE610}" type="slidenum">
              <a:rPr lang="en-US" smtClean="0"/>
              <a:t>‹#›</a:t>
            </a:fld>
            <a:endParaRPr lang="en-US"/>
          </a:p>
        </p:txBody>
      </p:sp>
    </p:spTree>
    <p:extLst>
      <p:ext uri="{BB962C8B-B14F-4D97-AF65-F5344CB8AC3E}">
        <p14:creationId xmlns:p14="http://schemas.microsoft.com/office/powerpoint/2010/main" val="2455745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A4D026-14B2-6A41-9765-9E1632BC35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91D621-6473-D44E-BEA3-90FCB0E199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95F146-A63E-E746-AFE1-3965E588C6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BEF3DF-9A28-FD47-B09A-911DA9D6C31E}" type="datetimeFigureOut">
              <a:rPr lang="en-US" smtClean="0"/>
              <a:t>5/2/2021</a:t>
            </a:fld>
            <a:endParaRPr lang="en-US"/>
          </a:p>
        </p:txBody>
      </p:sp>
      <p:sp>
        <p:nvSpPr>
          <p:cNvPr id="5" name="Footer Placeholder 4">
            <a:extLst>
              <a:ext uri="{FF2B5EF4-FFF2-40B4-BE49-F238E27FC236}">
                <a16:creationId xmlns:a16="http://schemas.microsoft.com/office/drawing/2014/main" id="{52931BC3-F972-9B45-8BA4-13F08C5D0B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94A639-18AC-3A49-BFA7-8B68C2AC0A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4592CF-9060-FC40-89BD-EB9EC1DFE610}" type="slidenum">
              <a:rPr lang="en-US" smtClean="0"/>
              <a:t>‹#›</a:t>
            </a:fld>
            <a:endParaRPr lang="en-US"/>
          </a:p>
        </p:txBody>
      </p:sp>
    </p:spTree>
    <p:extLst>
      <p:ext uri="{BB962C8B-B14F-4D97-AF65-F5344CB8AC3E}">
        <p14:creationId xmlns:p14="http://schemas.microsoft.com/office/powerpoint/2010/main" val="3109085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flutter.dev/"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kynet | Villains Wiki | Fandom">
            <a:extLst>
              <a:ext uri="{FF2B5EF4-FFF2-40B4-BE49-F238E27FC236}">
                <a16:creationId xmlns:a16="http://schemas.microsoft.com/office/drawing/2014/main" id="{F090B226-D345-BA4D-A837-6B53195FC5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098" r="9089" b="-2"/>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11689AD-3BCB-2844-92AD-AD5BD08A7FD0}"/>
              </a:ext>
            </a:extLst>
          </p:cNvPr>
          <p:cNvSpPr>
            <a:spLocks noGrp="1"/>
          </p:cNvSpPr>
          <p:nvPr>
            <p:ph type="ctrTitle"/>
          </p:nvPr>
        </p:nvSpPr>
        <p:spPr>
          <a:xfrm>
            <a:off x="477981" y="1122363"/>
            <a:ext cx="4023360" cy="3204134"/>
          </a:xfrm>
        </p:spPr>
        <p:txBody>
          <a:bodyPr anchor="b">
            <a:normAutofit/>
          </a:bodyPr>
          <a:lstStyle/>
          <a:p>
            <a:pPr algn="l"/>
            <a:r>
              <a:rPr lang="en-US" sz="3600" dirty="0"/>
              <a:t>Car Brands Detection System based on </a:t>
            </a:r>
            <a:r>
              <a:rPr lang="en-US" sz="3600" dirty="0" err="1"/>
              <a:t>YoLo</a:t>
            </a:r>
            <a:br>
              <a:rPr lang="en-US" sz="3600" dirty="0"/>
            </a:br>
            <a:endParaRPr lang="en-US" sz="3600" dirty="0"/>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E8347E75-A50A-4743-9997-56B101720127}"/>
              </a:ext>
            </a:extLst>
          </p:cNvPr>
          <p:cNvSpPr txBox="1"/>
          <p:nvPr/>
        </p:nvSpPr>
        <p:spPr>
          <a:xfrm>
            <a:off x="735495" y="4934397"/>
            <a:ext cx="1651991" cy="1661993"/>
          </a:xfrm>
          <a:prstGeom prst="rect">
            <a:avLst/>
          </a:prstGeom>
          <a:noFill/>
        </p:spPr>
        <p:txBody>
          <a:bodyPr wrap="none" rtlCol="0">
            <a:spAutoFit/>
          </a:bodyPr>
          <a:lstStyle/>
          <a:p>
            <a:pPr>
              <a:spcAft>
                <a:spcPts val="600"/>
              </a:spcAft>
            </a:pPr>
            <a:r>
              <a:rPr lang="en-US" dirty="0"/>
              <a:t>Team:</a:t>
            </a:r>
          </a:p>
          <a:p>
            <a:pPr>
              <a:spcAft>
                <a:spcPts val="600"/>
              </a:spcAft>
            </a:pPr>
            <a:r>
              <a:rPr lang="en-US" sz="1600" dirty="0" err="1"/>
              <a:t>Ernani</a:t>
            </a:r>
            <a:r>
              <a:rPr lang="en-US" sz="1600" dirty="0"/>
              <a:t> </a:t>
            </a:r>
            <a:r>
              <a:rPr lang="en-US" sz="1600" dirty="0" err="1"/>
              <a:t>Fantinatti</a:t>
            </a:r>
            <a:endParaRPr lang="en-US" sz="1600" dirty="0"/>
          </a:p>
          <a:p>
            <a:pPr>
              <a:spcAft>
                <a:spcPts val="600"/>
              </a:spcAft>
            </a:pPr>
            <a:r>
              <a:rPr lang="en-US" sz="1600" dirty="0"/>
              <a:t>Maria Castro</a:t>
            </a:r>
          </a:p>
          <a:p>
            <a:pPr>
              <a:spcAft>
                <a:spcPts val="600"/>
              </a:spcAft>
            </a:pPr>
            <a:r>
              <a:rPr lang="en-CA" sz="1600" dirty="0" err="1"/>
              <a:t>Rudransh</a:t>
            </a:r>
            <a:r>
              <a:rPr lang="en-CA" sz="1600" dirty="0"/>
              <a:t> Sharma</a:t>
            </a:r>
          </a:p>
          <a:p>
            <a:pPr>
              <a:spcAft>
                <a:spcPts val="600"/>
              </a:spcAft>
            </a:pPr>
            <a:r>
              <a:rPr lang="en-CA" sz="1600" dirty="0"/>
              <a:t>Tushar </a:t>
            </a:r>
            <a:r>
              <a:rPr lang="en-CA" sz="1600" dirty="0" err="1"/>
              <a:t>Bothra</a:t>
            </a:r>
            <a:endParaRPr lang="en-CA" sz="1600" b="1" dirty="0"/>
          </a:p>
        </p:txBody>
      </p:sp>
    </p:spTree>
    <p:extLst>
      <p:ext uri="{BB962C8B-B14F-4D97-AF65-F5344CB8AC3E}">
        <p14:creationId xmlns:p14="http://schemas.microsoft.com/office/powerpoint/2010/main" val="118947730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1026"/>
                                        </p:tgtEl>
                                        <p:attrNameLst>
                                          <p:attrName>style.visibility</p:attrName>
                                        </p:attrNameLst>
                                      </p:cBhvr>
                                      <p:to>
                                        <p:strVal val="visible"/>
                                      </p:to>
                                    </p:set>
                                    <p:animEffect transition="in" filter="fade">
                                      <p:cBhvr>
                                        <p:cTn id="10" dur="7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F5D1-DB54-454B-A214-A59F8A850B32}"/>
              </a:ext>
            </a:extLst>
          </p:cNvPr>
          <p:cNvSpPr>
            <a:spLocks noGrp="1"/>
          </p:cNvSpPr>
          <p:nvPr>
            <p:ph type="title"/>
          </p:nvPr>
        </p:nvSpPr>
        <p:spPr/>
        <p:txBody>
          <a:bodyPr/>
          <a:lstStyle/>
          <a:p>
            <a:r>
              <a:rPr lang="en-US" dirty="0"/>
              <a:t>Flutter Webpage</a:t>
            </a:r>
          </a:p>
        </p:txBody>
      </p:sp>
      <p:pic>
        <p:nvPicPr>
          <p:cNvPr id="5" name="Picture 4">
            <a:extLst>
              <a:ext uri="{FF2B5EF4-FFF2-40B4-BE49-F238E27FC236}">
                <a16:creationId xmlns:a16="http://schemas.microsoft.com/office/drawing/2014/main" id="{193650AD-71A4-43D2-A624-FEF927DCF8FD}"/>
              </a:ext>
            </a:extLst>
          </p:cNvPr>
          <p:cNvPicPr>
            <a:picLocks noChangeAspect="1"/>
          </p:cNvPicPr>
          <p:nvPr/>
        </p:nvPicPr>
        <p:blipFill>
          <a:blip r:embed="rId2"/>
          <a:stretch>
            <a:fillRect/>
          </a:stretch>
        </p:blipFill>
        <p:spPr>
          <a:xfrm>
            <a:off x="1600201" y="1574455"/>
            <a:ext cx="9010649" cy="5017079"/>
          </a:xfrm>
          <a:prstGeom prst="rect">
            <a:avLst/>
          </a:prstGeom>
        </p:spPr>
      </p:pic>
    </p:spTree>
    <p:extLst>
      <p:ext uri="{BB962C8B-B14F-4D97-AF65-F5344CB8AC3E}">
        <p14:creationId xmlns:p14="http://schemas.microsoft.com/office/powerpoint/2010/main" val="2960014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EA530-9677-EA47-95AC-491728D7F604}"/>
              </a:ext>
            </a:extLst>
          </p:cNvPr>
          <p:cNvSpPr>
            <a:spLocks noGrp="1"/>
          </p:cNvSpPr>
          <p:nvPr>
            <p:ph type="title"/>
          </p:nvPr>
        </p:nvSpPr>
        <p:spPr/>
        <p:txBody>
          <a:bodyPr/>
          <a:lstStyle/>
          <a:p>
            <a:r>
              <a:rPr lang="en-US" dirty="0"/>
              <a:t>Explanation</a:t>
            </a:r>
          </a:p>
        </p:txBody>
      </p:sp>
      <p:sp>
        <p:nvSpPr>
          <p:cNvPr id="3" name="Content Placeholder 2">
            <a:extLst>
              <a:ext uri="{FF2B5EF4-FFF2-40B4-BE49-F238E27FC236}">
                <a16:creationId xmlns:a16="http://schemas.microsoft.com/office/drawing/2014/main" id="{F9D56418-C104-7D42-9F10-2233D0F20D7D}"/>
              </a:ext>
            </a:extLst>
          </p:cNvPr>
          <p:cNvSpPr>
            <a:spLocks noGrp="1"/>
          </p:cNvSpPr>
          <p:nvPr>
            <p:ph idx="1"/>
          </p:nvPr>
        </p:nvSpPr>
        <p:spPr/>
        <p:txBody>
          <a:bodyPr/>
          <a:lstStyle/>
          <a:p>
            <a:r>
              <a:rPr lang="en-US" dirty="0"/>
              <a:t>This is a brand-new project and idea that will leverage the car insurance industry with an astonishing idea, that is: A project aims detect passing cars models or brands on an avenue or to use Raspberry PI plus a Raspberry Pi 3 model B connected with a Raspberry Pi V2 camera in order to upload the images to a premade model of </a:t>
            </a:r>
            <a:r>
              <a:rPr lang="en-US" dirty="0" err="1"/>
              <a:t>YoLo</a:t>
            </a:r>
            <a:r>
              <a:rPr lang="en-US" dirty="0"/>
              <a:t> v3 or v4 and detect objects, such as cars, in our case. Counting the brands as the cars passes, we may be able to account it generating statistics, metrics that could be useful to car insurance project.</a:t>
            </a:r>
          </a:p>
        </p:txBody>
      </p:sp>
    </p:spTree>
    <p:extLst>
      <p:ext uri="{BB962C8B-B14F-4D97-AF65-F5344CB8AC3E}">
        <p14:creationId xmlns:p14="http://schemas.microsoft.com/office/powerpoint/2010/main" val="3256632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997E-1471-3E47-B88D-4843F9995BE9}"/>
              </a:ext>
            </a:extLst>
          </p:cNvPr>
          <p:cNvSpPr>
            <a:spLocks noGrp="1"/>
          </p:cNvSpPr>
          <p:nvPr>
            <p:ph type="title"/>
          </p:nvPr>
        </p:nvSpPr>
        <p:spPr/>
        <p:txBody>
          <a:bodyPr/>
          <a:lstStyle/>
          <a:p>
            <a:r>
              <a:rPr lang="en-US" dirty="0"/>
              <a:t>Choosing Raspbian Image</a:t>
            </a:r>
          </a:p>
        </p:txBody>
      </p:sp>
      <p:pic>
        <p:nvPicPr>
          <p:cNvPr id="4" name="Picture 3">
            <a:extLst>
              <a:ext uri="{FF2B5EF4-FFF2-40B4-BE49-F238E27FC236}">
                <a16:creationId xmlns:a16="http://schemas.microsoft.com/office/drawing/2014/main" id="{FB30FE37-AD66-3B43-8368-881C13906B39}"/>
              </a:ext>
            </a:extLst>
          </p:cNvPr>
          <p:cNvPicPr>
            <a:picLocks noChangeAspect="1"/>
          </p:cNvPicPr>
          <p:nvPr/>
        </p:nvPicPr>
        <p:blipFill>
          <a:blip r:embed="rId2"/>
          <a:stretch>
            <a:fillRect/>
          </a:stretch>
        </p:blipFill>
        <p:spPr>
          <a:xfrm>
            <a:off x="2222156" y="1690688"/>
            <a:ext cx="7747687" cy="5061274"/>
          </a:xfrm>
          <a:prstGeom prst="rect">
            <a:avLst/>
          </a:prstGeom>
        </p:spPr>
      </p:pic>
    </p:spTree>
    <p:extLst>
      <p:ext uri="{BB962C8B-B14F-4D97-AF65-F5344CB8AC3E}">
        <p14:creationId xmlns:p14="http://schemas.microsoft.com/office/powerpoint/2010/main" val="3774565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F5D1-DB54-454B-A214-A59F8A850B32}"/>
              </a:ext>
            </a:extLst>
          </p:cNvPr>
          <p:cNvSpPr>
            <a:spLocks noGrp="1"/>
          </p:cNvSpPr>
          <p:nvPr>
            <p:ph type="title"/>
          </p:nvPr>
        </p:nvSpPr>
        <p:spPr/>
        <p:txBody>
          <a:bodyPr/>
          <a:lstStyle/>
          <a:p>
            <a:r>
              <a:rPr lang="en-US" dirty="0"/>
              <a:t>Uncompressing Raspbian Image</a:t>
            </a:r>
          </a:p>
        </p:txBody>
      </p:sp>
      <p:pic>
        <p:nvPicPr>
          <p:cNvPr id="4" name="Picture 3">
            <a:extLst>
              <a:ext uri="{FF2B5EF4-FFF2-40B4-BE49-F238E27FC236}">
                <a16:creationId xmlns:a16="http://schemas.microsoft.com/office/drawing/2014/main" id="{BF922AFF-8624-8249-AB20-55EC81644A9D}"/>
              </a:ext>
            </a:extLst>
          </p:cNvPr>
          <p:cNvPicPr>
            <a:picLocks noChangeAspect="1"/>
          </p:cNvPicPr>
          <p:nvPr/>
        </p:nvPicPr>
        <p:blipFill>
          <a:blip r:embed="rId2"/>
          <a:stretch>
            <a:fillRect/>
          </a:stretch>
        </p:blipFill>
        <p:spPr>
          <a:xfrm>
            <a:off x="1950377" y="1884925"/>
            <a:ext cx="8291245" cy="4973075"/>
          </a:xfrm>
          <a:prstGeom prst="rect">
            <a:avLst/>
          </a:prstGeom>
        </p:spPr>
      </p:pic>
    </p:spTree>
    <p:extLst>
      <p:ext uri="{BB962C8B-B14F-4D97-AF65-F5344CB8AC3E}">
        <p14:creationId xmlns:p14="http://schemas.microsoft.com/office/powerpoint/2010/main" val="1556395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F5D1-DB54-454B-A214-A59F8A850B32}"/>
              </a:ext>
            </a:extLst>
          </p:cNvPr>
          <p:cNvSpPr>
            <a:spLocks noGrp="1"/>
          </p:cNvSpPr>
          <p:nvPr>
            <p:ph type="title"/>
          </p:nvPr>
        </p:nvSpPr>
        <p:spPr/>
        <p:txBody>
          <a:bodyPr/>
          <a:lstStyle/>
          <a:p>
            <a:r>
              <a:rPr lang="en-US" dirty="0"/>
              <a:t>Installing Raspbian Image onto SD card</a:t>
            </a:r>
          </a:p>
        </p:txBody>
      </p:sp>
      <p:pic>
        <p:nvPicPr>
          <p:cNvPr id="6" name="Picture 5">
            <a:extLst>
              <a:ext uri="{FF2B5EF4-FFF2-40B4-BE49-F238E27FC236}">
                <a16:creationId xmlns:a16="http://schemas.microsoft.com/office/drawing/2014/main" id="{BEE7677F-829D-2049-94E3-A55894D2110F}"/>
              </a:ext>
            </a:extLst>
          </p:cNvPr>
          <p:cNvPicPr>
            <a:picLocks noChangeAspect="1"/>
          </p:cNvPicPr>
          <p:nvPr/>
        </p:nvPicPr>
        <p:blipFill>
          <a:blip r:embed="rId2"/>
          <a:stretch>
            <a:fillRect/>
          </a:stretch>
        </p:blipFill>
        <p:spPr>
          <a:xfrm>
            <a:off x="1924525" y="2001795"/>
            <a:ext cx="8096395" cy="4856205"/>
          </a:xfrm>
          <a:prstGeom prst="rect">
            <a:avLst/>
          </a:prstGeom>
        </p:spPr>
      </p:pic>
    </p:spTree>
    <p:extLst>
      <p:ext uri="{BB962C8B-B14F-4D97-AF65-F5344CB8AC3E}">
        <p14:creationId xmlns:p14="http://schemas.microsoft.com/office/powerpoint/2010/main" val="2559176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F5D1-DB54-454B-A214-A59F8A850B32}"/>
              </a:ext>
            </a:extLst>
          </p:cNvPr>
          <p:cNvSpPr>
            <a:spLocks noGrp="1"/>
          </p:cNvSpPr>
          <p:nvPr>
            <p:ph type="title"/>
          </p:nvPr>
        </p:nvSpPr>
        <p:spPr/>
        <p:txBody>
          <a:bodyPr/>
          <a:lstStyle/>
          <a:p>
            <a:r>
              <a:rPr lang="en-US" dirty="0"/>
              <a:t>Compiling a pretrained model</a:t>
            </a:r>
          </a:p>
        </p:txBody>
      </p:sp>
      <p:pic>
        <p:nvPicPr>
          <p:cNvPr id="4" name="Picture 3">
            <a:extLst>
              <a:ext uri="{FF2B5EF4-FFF2-40B4-BE49-F238E27FC236}">
                <a16:creationId xmlns:a16="http://schemas.microsoft.com/office/drawing/2014/main" id="{C2EF85E9-C544-3A40-BE6D-9B1AAE69662F}"/>
              </a:ext>
            </a:extLst>
          </p:cNvPr>
          <p:cNvPicPr>
            <a:picLocks noChangeAspect="1"/>
          </p:cNvPicPr>
          <p:nvPr/>
        </p:nvPicPr>
        <p:blipFill>
          <a:blip r:embed="rId2"/>
          <a:stretch>
            <a:fillRect/>
          </a:stretch>
        </p:blipFill>
        <p:spPr>
          <a:xfrm>
            <a:off x="1888593" y="1810809"/>
            <a:ext cx="8414813" cy="5047191"/>
          </a:xfrm>
          <a:prstGeom prst="rect">
            <a:avLst/>
          </a:prstGeom>
        </p:spPr>
      </p:pic>
    </p:spTree>
    <p:extLst>
      <p:ext uri="{BB962C8B-B14F-4D97-AF65-F5344CB8AC3E}">
        <p14:creationId xmlns:p14="http://schemas.microsoft.com/office/powerpoint/2010/main" val="1337363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F5D1-DB54-454B-A214-A59F8A850B32}"/>
              </a:ext>
            </a:extLst>
          </p:cNvPr>
          <p:cNvSpPr>
            <a:spLocks noGrp="1"/>
          </p:cNvSpPr>
          <p:nvPr>
            <p:ph type="title"/>
          </p:nvPr>
        </p:nvSpPr>
        <p:spPr/>
        <p:txBody>
          <a:bodyPr/>
          <a:lstStyle/>
          <a:p>
            <a:r>
              <a:rPr lang="en-US" dirty="0"/>
              <a:t>Compiling a OpenCV</a:t>
            </a:r>
          </a:p>
        </p:txBody>
      </p:sp>
      <p:pic>
        <p:nvPicPr>
          <p:cNvPr id="5" name="Picture 4">
            <a:extLst>
              <a:ext uri="{FF2B5EF4-FFF2-40B4-BE49-F238E27FC236}">
                <a16:creationId xmlns:a16="http://schemas.microsoft.com/office/drawing/2014/main" id="{B855130C-3F94-8241-BD80-A24A7B8684FA}"/>
              </a:ext>
            </a:extLst>
          </p:cNvPr>
          <p:cNvPicPr>
            <a:picLocks noChangeAspect="1"/>
          </p:cNvPicPr>
          <p:nvPr/>
        </p:nvPicPr>
        <p:blipFill>
          <a:blip r:embed="rId2"/>
          <a:stretch>
            <a:fillRect/>
          </a:stretch>
        </p:blipFill>
        <p:spPr>
          <a:xfrm>
            <a:off x="1888593" y="1810808"/>
            <a:ext cx="8414814" cy="5047192"/>
          </a:xfrm>
          <a:prstGeom prst="rect">
            <a:avLst/>
          </a:prstGeom>
        </p:spPr>
      </p:pic>
    </p:spTree>
    <p:extLst>
      <p:ext uri="{BB962C8B-B14F-4D97-AF65-F5344CB8AC3E}">
        <p14:creationId xmlns:p14="http://schemas.microsoft.com/office/powerpoint/2010/main" val="2383678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F5D1-DB54-454B-A214-A59F8A850B32}"/>
              </a:ext>
            </a:extLst>
          </p:cNvPr>
          <p:cNvSpPr>
            <a:spLocks noGrp="1"/>
          </p:cNvSpPr>
          <p:nvPr>
            <p:ph type="title"/>
          </p:nvPr>
        </p:nvSpPr>
        <p:spPr/>
        <p:txBody>
          <a:bodyPr/>
          <a:lstStyle/>
          <a:p>
            <a:r>
              <a:rPr lang="en-US" dirty="0"/>
              <a:t>UI</a:t>
            </a:r>
          </a:p>
        </p:txBody>
      </p:sp>
      <p:sp>
        <p:nvSpPr>
          <p:cNvPr id="4" name="Content Placeholder 2">
            <a:extLst>
              <a:ext uri="{FF2B5EF4-FFF2-40B4-BE49-F238E27FC236}">
                <a16:creationId xmlns:a16="http://schemas.microsoft.com/office/drawing/2014/main" id="{36C856F0-9F07-4373-8F67-80B33733DC90}"/>
              </a:ext>
            </a:extLst>
          </p:cNvPr>
          <p:cNvSpPr>
            <a:spLocks noGrp="1"/>
          </p:cNvSpPr>
          <p:nvPr/>
        </p:nvSpPr>
        <p:spPr>
          <a:xfrm>
            <a:off x="8382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UI was created separately on Windows 10 with the latest version of Flutter (</a:t>
            </a:r>
            <a:r>
              <a:rPr lang="en-US" dirty="0">
                <a:hlinkClick r:id="rId2"/>
              </a:rPr>
              <a:t>https://flutter.dev/</a:t>
            </a:r>
            <a:r>
              <a:rPr lang="en-US" dirty="0"/>
              <a:t>).</a:t>
            </a:r>
          </a:p>
          <a:p>
            <a:r>
              <a:rPr lang="en-US" dirty="0"/>
              <a:t>Plan was to provide an interface to better display statistics and findings of the scans/pictures. </a:t>
            </a:r>
          </a:p>
          <a:p>
            <a:r>
              <a:rPr lang="en-US" dirty="0"/>
              <a:t>Another planned feature was to allow the download of these as well.</a:t>
            </a:r>
          </a:p>
          <a:p>
            <a:r>
              <a:rPr lang="en-US" dirty="0"/>
              <a:t>Home page was meant to show a view of a camera and detect objects from there so they can be processed/coordinated with OpenCV and model.</a:t>
            </a:r>
          </a:p>
        </p:txBody>
      </p:sp>
    </p:spTree>
    <p:extLst>
      <p:ext uri="{BB962C8B-B14F-4D97-AF65-F5344CB8AC3E}">
        <p14:creationId xmlns:p14="http://schemas.microsoft.com/office/powerpoint/2010/main" val="145470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F5D1-DB54-454B-A214-A59F8A850B32}"/>
              </a:ext>
            </a:extLst>
          </p:cNvPr>
          <p:cNvSpPr>
            <a:spLocks noGrp="1"/>
          </p:cNvSpPr>
          <p:nvPr>
            <p:ph type="title"/>
          </p:nvPr>
        </p:nvSpPr>
        <p:spPr/>
        <p:txBody>
          <a:bodyPr/>
          <a:lstStyle/>
          <a:p>
            <a:r>
              <a:rPr lang="en-US" dirty="0"/>
              <a:t>Car Brand detection</a:t>
            </a:r>
          </a:p>
        </p:txBody>
      </p:sp>
      <p:pic>
        <p:nvPicPr>
          <p:cNvPr id="4" name="Picture 3">
            <a:extLst>
              <a:ext uri="{FF2B5EF4-FFF2-40B4-BE49-F238E27FC236}">
                <a16:creationId xmlns:a16="http://schemas.microsoft.com/office/drawing/2014/main" id="{CB701A0F-EF3B-4D1E-9495-88F3838B790F}"/>
              </a:ext>
            </a:extLst>
          </p:cNvPr>
          <p:cNvPicPr>
            <a:picLocks noChangeAspect="1"/>
          </p:cNvPicPr>
          <p:nvPr/>
        </p:nvPicPr>
        <p:blipFill>
          <a:blip r:embed="rId2"/>
          <a:stretch>
            <a:fillRect/>
          </a:stretch>
        </p:blipFill>
        <p:spPr>
          <a:xfrm>
            <a:off x="2514600" y="1690688"/>
            <a:ext cx="5410200" cy="5100637"/>
          </a:xfrm>
          <a:prstGeom prst="rect">
            <a:avLst/>
          </a:prstGeom>
        </p:spPr>
      </p:pic>
    </p:spTree>
    <p:extLst>
      <p:ext uri="{BB962C8B-B14F-4D97-AF65-F5344CB8AC3E}">
        <p14:creationId xmlns:p14="http://schemas.microsoft.com/office/powerpoint/2010/main" val="1548611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1964</TotalTime>
  <Words>231</Words>
  <Application>Microsoft Office PowerPoint</Application>
  <PresentationFormat>Widescreen</PresentationFormat>
  <Paragraphs>20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Car Brands Detection System based on YoLo </vt:lpstr>
      <vt:lpstr>Explanation</vt:lpstr>
      <vt:lpstr>Choosing Raspbian Image</vt:lpstr>
      <vt:lpstr>Uncompressing Raspbian Image</vt:lpstr>
      <vt:lpstr>Installing Raspbian Image onto SD card</vt:lpstr>
      <vt:lpstr>Compiling a pretrained model</vt:lpstr>
      <vt:lpstr>Compiling a OpenCV</vt:lpstr>
      <vt:lpstr>UI</vt:lpstr>
      <vt:lpstr>Car Brand detection</vt:lpstr>
      <vt:lpstr>Flutter Webpage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Skynet</dc:title>
  <dc:creator>Ernani Fantinatti</dc:creator>
  <cp:lastModifiedBy>Tushar Bothra</cp:lastModifiedBy>
  <cp:revision>16</cp:revision>
  <dcterms:created xsi:type="dcterms:W3CDTF">2021-04-30T19:36:01Z</dcterms:created>
  <dcterms:modified xsi:type="dcterms:W3CDTF">2021-05-02T04:26:33Z</dcterms:modified>
</cp:coreProperties>
</file>