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FC47-465E-D94A-9D36-FB4C47A9C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D2AB2-88CE-B445-9758-45AFE0165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C9FCFD-7E0E-144E-96D0-FB8C74A72BFA}"/>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885BF4DF-8699-FB48-9900-DA4E59CD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BFE48-CA68-6647-BCDE-01DBB4B99F78}"/>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26974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99A-B450-9A41-B753-D81262CEA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14B63-FBFA-634E-B815-E85AD157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1E8A3-03FF-7245-99D9-8A6A8766293C}"/>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4DF9201E-A38A-0C4B-8372-78B50FAB7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E9C0E-E328-4E4A-86F8-F7B0A2D117F9}"/>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23903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9A3ED-0287-8F42-9C3B-2BA82503D5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CC254-B043-6C46-A955-0C280012E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E11E4-047F-2940-BCA1-6BFE6DD78F0E}"/>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F71F7F79-14B7-C84F-807A-FABEB4EE5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CFD30-E5FC-664E-9C4A-59C0AF628E8F}"/>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28451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68E1-5B95-7346-A6D1-DEEA151FE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34D35-B27A-504D-B275-A78C0718D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C0181-3028-E44F-9035-BE3380D7B8F6}"/>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9C445D4D-0267-0243-AA88-7B0525524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9E4C7-60D3-D64E-95EC-7E0343882685}"/>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47558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2CFD-FD74-2845-AAC7-6F540E3B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2B06-6864-4C4D-B0BE-0C1D2D242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B5BAE-6E40-0049-9AFB-57F6B2D2A8F1}"/>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7D4D3668-FFFE-B944-A2AE-8BC234F80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BA0D6-F3B8-0B44-A83B-3EB5987CD4B6}"/>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423987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E3F-1155-754C-80E2-37F767B9A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0A198-9D45-3C4D-8A3A-2B4E84AAC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9687D2-1867-3841-973D-B8424433E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5A4B-FF84-0B45-8075-EE7925031064}"/>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6" name="Footer Placeholder 5">
            <a:extLst>
              <a:ext uri="{FF2B5EF4-FFF2-40B4-BE49-F238E27FC236}">
                <a16:creationId xmlns:a16="http://schemas.microsoft.com/office/drawing/2014/main" id="{7E1609C2-0622-7B4B-AEAC-D52779E63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317A2-19BA-6248-A7F1-09F1E75A187E}"/>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685575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1EA3-0C19-5E4E-8D2A-1C3EF4C57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6835A-E6EC-5D49-94D2-7D169EF74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DECED-8F31-F74E-A7F0-290BDC5D1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7D04A-C94B-6F4D-9861-A4CEFC7CA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CAF87-E175-904B-812D-BE05D8A5F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15D80-BFF1-C942-9E6C-8DA65D112FF6}"/>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8" name="Footer Placeholder 7">
            <a:extLst>
              <a:ext uri="{FF2B5EF4-FFF2-40B4-BE49-F238E27FC236}">
                <a16:creationId xmlns:a16="http://schemas.microsoft.com/office/drawing/2014/main" id="{D149BF1C-C008-D54D-92DE-7069444FAA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6B0095-59F9-024F-8F03-02BB86BD549F}"/>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1998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73A8-EDB8-2945-9E9E-F1864B44EB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C273B8-F773-CE45-AD67-24AE50C4E392}"/>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4" name="Footer Placeholder 3">
            <a:extLst>
              <a:ext uri="{FF2B5EF4-FFF2-40B4-BE49-F238E27FC236}">
                <a16:creationId xmlns:a16="http://schemas.microsoft.com/office/drawing/2014/main" id="{CADF0319-7C2F-E741-94D2-0A17362B1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80A04-19A5-584E-B55D-334C351A9884}"/>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164660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D9754-F49D-9643-81B1-53C953FAC425}"/>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3" name="Footer Placeholder 2">
            <a:extLst>
              <a:ext uri="{FF2B5EF4-FFF2-40B4-BE49-F238E27FC236}">
                <a16:creationId xmlns:a16="http://schemas.microsoft.com/office/drawing/2014/main" id="{70A1F267-F956-F247-8D87-D0BA158A8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347A9-8117-4644-A8E7-332D98AB802D}"/>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3740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200C-43E9-454B-8F7D-82EE5E93A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46BB2-26FC-A843-8837-CF1CA5CAC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185DA-D3A9-7647-A043-9AD264BA5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597A-37F2-7542-9AC3-62CBC162E4B7}"/>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6" name="Footer Placeholder 5">
            <a:extLst>
              <a:ext uri="{FF2B5EF4-FFF2-40B4-BE49-F238E27FC236}">
                <a16:creationId xmlns:a16="http://schemas.microsoft.com/office/drawing/2014/main" id="{E5357C25-D462-7543-B1A9-A84EC8EB6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090FD-EB3A-9C47-8D76-A0BC031D790E}"/>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4071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8F6B-7C94-CB4F-A864-30F233D7D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CDB31-F849-C14C-80BD-F5B1972BD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AA983C-B1B8-9241-A078-1BC9F1C3B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A9ED5-07F2-334E-8545-34B8CC81B4C9}"/>
              </a:ext>
            </a:extLst>
          </p:cNvPr>
          <p:cNvSpPr>
            <a:spLocks noGrp="1"/>
          </p:cNvSpPr>
          <p:nvPr>
            <p:ph type="dt" sz="half" idx="10"/>
          </p:nvPr>
        </p:nvSpPr>
        <p:spPr/>
        <p:txBody>
          <a:bodyPr/>
          <a:lstStyle/>
          <a:p>
            <a:fld id="{BABEF3DF-9A28-FD47-B09A-911DA9D6C31E}" type="datetimeFigureOut">
              <a:rPr lang="en-US" smtClean="0"/>
              <a:t>4/30/21</a:t>
            </a:fld>
            <a:endParaRPr lang="en-US"/>
          </a:p>
        </p:txBody>
      </p:sp>
      <p:sp>
        <p:nvSpPr>
          <p:cNvPr id="6" name="Footer Placeholder 5">
            <a:extLst>
              <a:ext uri="{FF2B5EF4-FFF2-40B4-BE49-F238E27FC236}">
                <a16:creationId xmlns:a16="http://schemas.microsoft.com/office/drawing/2014/main" id="{5F5D4458-B64E-5949-9C48-C641F870A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8B1CD-2D72-AC4F-921B-505C7EF8D7A4}"/>
              </a:ext>
            </a:extLst>
          </p:cNvPr>
          <p:cNvSpPr>
            <a:spLocks noGrp="1"/>
          </p:cNvSpPr>
          <p:nvPr>
            <p:ph type="sldNum" sz="quarter" idx="12"/>
          </p:nvPr>
        </p:nvSpPr>
        <p:spPr/>
        <p:txBody>
          <a:bodyPr/>
          <a:lstStyle/>
          <a:p>
            <a:fld id="{3C4592CF-9060-FC40-89BD-EB9EC1DFE610}" type="slidenum">
              <a:rPr lang="en-US" smtClean="0"/>
              <a:t>‹#›</a:t>
            </a:fld>
            <a:endParaRPr lang="en-US"/>
          </a:p>
        </p:txBody>
      </p:sp>
    </p:spTree>
    <p:extLst>
      <p:ext uri="{BB962C8B-B14F-4D97-AF65-F5344CB8AC3E}">
        <p14:creationId xmlns:p14="http://schemas.microsoft.com/office/powerpoint/2010/main" val="245574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A4D026-14B2-6A41-9765-9E1632BC3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1D621-6473-D44E-BEA3-90FCB0E199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5F146-A63E-E746-AFE1-3965E588C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EF3DF-9A28-FD47-B09A-911DA9D6C31E}" type="datetimeFigureOut">
              <a:rPr lang="en-US" smtClean="0"/>
              <a:t>4/30/21</a:t>
            </a:fld>
            <a:endParaRPr lang="en-US"/>
          </a:p>
        </p:txBody>
      </p:sp>
      <p:sp>
        <p:nvSpPr>
          <p:cNvPr id="5" name="Footer Placeholder 4">
            <a:extLst>
              <a:ext uri="{FF2B5EF4-FFF2-40B4-BE49-F238E27FC236}">
                <a16:creationId xmlns:a16="http://schemas.microsoft.com/office/drawing/2014/main" id="{52931BC3-F972-9B45-8BA4-13F08C5D0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94A639-18AC-3A49-BFA7-8B68C2AC0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592CF-9060-FC40-89BD-EB9EC1DFE610}" type="slidenum">
              <a:rPr lang="en-US" smtClean="0"/>
              <a:t>‹#›</a:t>
            </a:fld>
            <a:endParaRPr lang="en-US"/>
          </a:p>
        </p:txBody>
      </p:sp>
    </p:spTree>
    <p:extLst>
      <p:ext uri="{BB962C8B-B14F-4D97-AF65-F5344CB8AC3E}">
        <p14:creationId xmlns:p14="http://schemas.microsoft.com/office/powerpoint/2010/main" val="310908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kynet | Villains Wiki | Fandom">
            <a:extLst>
              <a:ext uri="{FF2B5EF4-FFF2-40B4-BE49-F238E27FC236}">
                <a16:creationId xmlns:a16="http://schemas.microsoft.com/office/drawing/2014/main" id="{F090B226-D345-BA4D-A837-6B53195FC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98" r="908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1689AD-3BCB-2844-92AD-AD5BD08A7FD0}"/>
              </a:ext>
            </a:extLst>
          </p:cNvPr>
          <p:cNvSpPr>
            <a:spLocks noGrp="1"/>
          </p:cNvSpPr>
          <p:nvPr>
            <p:ph type="ctrTitle"/>
          </p:nvPr>
        </p:nvSpPr>
        <p:spPr>
          <a:xfrm>
            <a:off x="477981" y="1122363"/>
            <a:ext cx="4023360" cy="3204134"/>
          </a:xfrm>
        </p:spPr>
        <p:txBody>
          <a:bodyPr anchor="b">
            <a:normAutofit/>
          </a:bodyPr>
          <a:lstStyle/>
          <a:p>
            <a:pPr algn="l"/>
            <a:r>
              <a:rPr lang="en-US" sz="3600" dirty="0"/>
              <a:t>Car Brands Detection System based on </a:t>
            </a:r>
            <a:r>
              <a:rPr lang="en-US" sz="3600" dirty="0" err="1"/>
              <a:t>YoLo</a:t>
            </a:r>
            <a:br>
              <a:rPr lang="en-US" sz="3600" dirty="0"/>
            </a:br>
            <a:endParaRPr lang="en-US" sz="36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8347E75-A50A-4743-9997-56B101720127}"/>
              </a:ext>
            </a:extLst>
          </p:cNvPr>
          <p:cNvSpPr txBox="1"/>
          <p:nvPr/>
        </p:nvSpPr>
        <p:spPr>
          <a:xfrm>
            <a:off x="735495" y="4934397"/>
            <a:ext cx="1651991" cy="1661993"/>
          </a:xfrm>
          <a:prstGeom prst="rect">
            <a:avLst/>
          </a:prstGeom>
          <a:noFill/>
        </p:spPr>
        <p:txBody>
          <a:bodyPr wrap="none" rtlCol="0">
            <a:spAutoFit/>
          </a:bodyPr>
          <a:lstStyle/>
          <a:p>
            <a:pPr>
              <a:spcAft>
                <a:spcPts val="600"/>
              </a:spcAft>
            </a:pPr>
            <a:r>
              <a:rPr lang="en-US" dirty="0"/>
              <a:t>Team:</a:t>
            </a:r>
          </a:p>
          <a:p>
            <a:pPr>
              <a:spcAft>
                <a:spcPts val="600"/>
              </a:spcAft>
            </a:pPr>
            <a:r>
              <a:rPr lang="en-US" sz="1600" dirty="0" err="1"/>
              <a:t>Ernani</a:t>
            </a:r>
            <a:r>
              <a:rPr lang="en-US" sz="1600" dirty="0"/>
              <a:t> </a:t>
            </a:r>
            <a:r>
              <a:rPr lang="en-US" sz="1600" dirty="0" err="1"/>
              <a:t>Fantinatti</a:t>
            </a:r>
            <a:endParaRPr lang="en-US" sz="1600" dirty="0"/>
          </a:p>
          <a:p>
            <a:pPr>
              <a:spcAft>
                <a:spcPts val="600"/>
              </a:spcAft>
            </a:pPr>
            <a:r>
              <a:rPr lang="en-US" sz="1600" dirty="0"/>
              <a:t>Maria Castro</a:t>
            </a:r>
          </a:p>
          <a:p>
            <a:pPr>
              <a:spcAft>
                <a:spcPts val="600"/>
              </a:spcAft>
            </a:pPr>
            <a:r>
              <a:rPr lang="en-CA" sz="1600" dirty="0" err="1"/>
              <a:t>Rudransh</a:t>
            </a:r>
            <a:r>
              <a:rPr lang="en-CA" sz="1600" dirty="0"/>
              <a:t> Sharma</a:t>
            </a:r>
          </a:p>
          <a:p>
            <a:pPr>
              <a:spcAft>
                <a:spcPts val="600"/>
              </a:spcAft>
            </a:pPr>
            <a:r>
              <a:rPr lang="en-CA" sz="1600" dirty="0"/>
              <a:t>Tushar </a:t>
            </a:r>
            <a:r>
              <a:rPr lang="en-CA" sz="1600" dirty="0" err="1"/>
              <a:t>Bothra</a:t>
            </a:r>
            <a:endParaRPr lang="en-CA" sz="1600" b="1" dirty="0"/>
          </a:p>
        </p:txBody>
      </p:sp>
      <p:sp>
        <p:nvSpPr>
          <p:cNvPr id="5" name="TextBox 4">
            <a:extLst>
              <a:ext uri="{FF2B5EF4-FFF2-40B4-BE49-F238E27FC236}">
                <a16:creationId xmlns:a16="http://schemas.microsoft.com/office/drawing/2014/main" id="{2A393D1E-5A1D-F640-B729-5689D593C896}"/>
              </a:ext>
            </a:extLst>
          </p:cNvPr>
          <p:cNvSpPr txBox="1"/>
          <p:nvPr/>
        </p:nvSpPr>
        <p:spPr>
          <a:xfrm>
            <a:off x="735495" y="6596390"/>
            <a:ext cx="1911101" cy="261610"/>
          </a:xfrm>
          <a:prstGeom prst="rect">
            <a:avLst/>
          </a:prstGeom>
          <a:noFill/>
        </p:spPr>
        <p:txBody>
          <a:bodyPr wrap="none" rtlCol="0">
            <a:spAutoFit/>
          </a:bodyPr>
          <a:lstStyle/>
          <a:p>
            <a:pPr>
              <a:spcAft>
                <a:spcPts val="600"/>
              </a:spcAft>
            </a:pPr>
            <a:r>
              <a:rPr lang="en-US" sz="1100" dirty="0"/>
              <a:t>*Names sorted alphabetically.</a:t>
            </a:r>
            <a:endParaRPr lang="en-US" sz="1100"/>
          </a:p>
        </p:txBody>
      </p:sp>
    </p:spTree>
    <p:extLst>
      <p:ext uri="{BB962C8B-B14F-4D97-AF65-F5344CB8AC3E}">
        <p14:creationId xmlns:p14="http://schemas.microsoft.com/office/powerpoint/2010/main" val="11894773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26"/>
                                        </p:tgtEl>
                                        <p:attrNameLst>
                                          <p:attrName>style.visibility</p:attrName>
                                        </p:attrNameLst>
                                      </p:cBhvr>
                                      <p:to>
                                        <p:strVal val="visible"/>
                                      </p:to>
                                    </p:set>
                                    <p:animEffect transition="in" filter="fade">
                                      <p:cBhvr>
                                        <p:cTn id="10" dur="7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A530-9677-EA47-95AC-491728D7F60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9D56418-C104-7D42-9F10-2233D0F20D7D}"/>
              </a:ext>
            </a:extLst>
          </p:cNvPr>
          <p:cNvSpPr>
            <a:spLocks noGrp="1"/>
          </p:cNvSpPr>
          <p:nvPr>
            <p:ph idx="1"/>
          </p:nvPr>
        </p:nvSpPr>
        <p:spPr/>
        <p:txBody>
          <a:bodyPr/>
          <a:lstStyle/>
          <a:p>
            <a:r>
              <a:rPr lang="en-US" dirty="0"/>
              <a:t>This is a brand-new project and idea that will leverage the car insurance industry with an astonishing idea, that is: A project aims detect passing cars models or brands on an avenue or to use Raspberry PI plus a Raspberry Pi 3 model B connected with a Raspberry Pi V2 camera in order to upload the images to a premade model of </a:t>
            </a:r>
            <a:r>
              <a:rPr lang="en-US" dirty="0" err="1"/>
              <a:t>YoLo</a:t>
            </a:r>
            <a:r>
              <a:rPr lang="en-US" dirty="0"/>
              <a:t> v3 or v4 and detect objects, such as cars, in our case. Counting the brands as the cars passes, we may be able to account it generating statistics, metrics that could be useful to car insurance project.</a:t>
            </a:r>
          </a:p>
        </p:txBody>
      </p:sp>
    </p:spTree>
    <p:extLst>
      <p:ext uri="{BB962C8B-B14F-4D97-AF65-F5344CB8AC3E}">
        <p14:creationId xmlns:p14="http://schemas.microsoft.com/office/powerpoint/2010/main" val="325663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997E-1471-3E47-B88D-4843F9995BE9}"/>
              </a:ext>
            </a:extLst>
          </p:cNvPr>
          <p:cNvSpPr>
            <a:spLocks noGrp="1"/>
          </p:cNvSpPr>
          <p:nvPr>
            <p:ph type="title"/>
          </p:nvPr>
        </p:nvSpPr>
        <p:spPr/>
        <p:txBody>
          <a:bodyPr/>
          <a:lstStyle/>
          <a:p>
            <a:r>
              <a:rPr lang="en-US" dirty="0"/>
              <a:t>Choosing Raspbian Image</a:t>
            </a:r>
          </a:p>
        </p:txBody>
      </p:sp>
      <p:pic>
        <p:nvPicPr>
          <p:cNvPr id="4" name="Picture 3">
            <a:extLst>
              <a:ext uri="{FF2B5EF4-FFF2-40B4-BE49-F238E27FC236}">
                <a16:creationId xmlns:a16="http://schemas.microsoft.com/office/drawing/2014/main" id="{FB30FE37-AD66-3B43-8368-881C13906B39}"/>
              </a:ext>
            </a:extLst>
          </p:cNvPr>
          <p:cNvPicPr>
            <a:picLocks noChangeAspect="1"/>
          </p:cNvPicPr>
          <p:nvPr/>
        </p:nvPicPr>
        <p:blipFill>
          <a:blip r:embed="rId2"/>
          <a:stretch>
            <a:fillRect/>
          </a:stretch>
        </p:blipFill>
        <p:spPr>
          <a:xfrm>
            <a:off x="2222156" y="1690688"/>
            <a:ext cx="7747687" cy="5061274"/>
          </a:xfrm>
          <a:prstGeom prst="rect">
            <a:avLst/>
          </a:prstGeom>
        </p:spPr>
      </p:pic>
    </p:spTree>
    <p:extLst>
      <p:ext uri="{BB962C8B-B14F-4D97-AF65-F5344CB8AC3E}">
        <p14:creationId xmlns:p14="http://schemas.microsoft.com/office/powerpoint/2010/main" val="377456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Uncompressing Raspbian Image</a:t>
            </a:r>
          </a:p>
        </p:txBody>
      </p:sp>
      <p:pic>
        <p:nvPicPr>
          <p:cNvPr id="4" name="Picture 3">
            <a:extLst>
              <a:ext uri="{FF2B5EF4-FFF2-40B4-BE49-F238E27FC236}">
                <a16:creationId xmlns:a16="http://schemas.microsoft.com/office/drawing/2014/main" id="{BF922AFF-8624-8249-AB20-55EC81644A9D}"/>
              </a:ext>
            </a:extLst>
          </p:cNvPr>
          <p:cNvPicPr>
            <a:picLocks noChangeAspect="1"/>
          </p:cNvPicPr>
          <p:nvPr/>
        </p:nvPicPr>
        <p:blipFill>
          <a:blip r:embed="rId2"/>
          <a:stretch>
            <a:fillRect/>
          </a:stretch>
        </p:blipFill>
        <p:spPr>
          <a:xfrm>
            <a:off x="1950377" y="1884925"/>
            <a:ext cx="8291245" cy="4973075"/>
          </a:xfrm>
          <a:prstGeom prst="rect">
            <a:avLst/>
          </a:prstGeom>
        </p:spPr>
      </p:pic>
    </p:spTree>
    <p:extLst>
      <p:ext uri="{BB962C8B-B14F-4D97-AF65-F5344CB8AC3E}">
        <p14:creationId xmlns:p14="http://schemas.microsoft.com/office/powerpoint/2010/main" val="15563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Installing Raspbian Image onto SD card</a:t>
            </a:r>
          </a:p>
        </p:txBody>
      </p:sp>
      <p:pic>
        <p:nvPicPr>
          <p:cNvPr id="6" name="Picture 5">
            <a:extLst>
              <a:ext uri="{FF2B5EF4-FFF2-40B4-BE49-F238E27FC236}">
                <a16:creationId xmlns:a16="http://schemas.microsoft.com/office/drawing/2014/main" id="{BEE7677F-829D-2049-94E3-A55894D2110F}"/>
              </a:ext>
            </a:extLst>
          </p:cNvPr>
          <p:cNvPicPr>
            <a:picLocks noChangeAspect="1"/>
          </p:cNvPicPr>
          <p:nvPr/>
        </p:nvPicPr>
        <p:blipFill>
          <a:blip r:embed="rId2"/>
          <a:stretch>
            <a:fillRect/>
          </a:stretch>
        </p:blipFill>
        <p:spPr>
          <a:xfrm>
            <a:off x="1924525" y="2001795"/>
            <a:ext cx="8096395" cy="4856205"/>
          </a:xfrm>
          <a:prstGeom prst="rect">
            <a:avLst/>
          </a:prstGeom>
        </p:spPr>
      </p:pic>
    </p:spTree>
    <p:extLst>
      <p:ext uri="{BB962C8B-B14F-4D97-AF65-F5344CB8AC3E}">
        <p14:creationId xmlns:p14="http://schemas.microsoft.com/office/powerpoint/2010/main" val="255917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Compiling a pretrained model</a:t>
            </a:r>
          </a:p>
        </p:txBody>
      </p:sp>
      <p:pic>
        <p:nvPicPr>
          <p:cNvPr id="4" name="Picture 3">
            <a:extLst>
              <a:ext uri="{FF2B5EF4-FFF2-40B4-BE49-F238E27FC236}">
                <a16:creationId xmlns:a16="http://schemas.microsoft.com/office/drawing/2014/main" id="{C2EF85E9-C544-3A40-BE6D-9B1AAE69662F}"/>
              </a:ext>
            </a:extLst>
          </p:cNvPr>
          <p:cNvPicPr>
            <a:picLocks noChangeAspect="1"/>
          </p:cNvPicPr>
          <p:nvPr/>
        </p:nvPicPr>
        <p:blipFill>
          <a:blip r:embed="rId2"/>
          <a:stretch>
            <a:fillRect/>
          </a:stretch>
        </p:blipFill>
        <p:spPr>
          <a:xfrm>
            <a:off x="1888593" y="1810809"/>
            <a:ext cx="8414813" cy="5047191"/>
          </a:xfrm>
          <a:prstGeom prst="rect">
            <a:avLst/>
          </a:prstGeom>
        </p:spPr>
      </p:pic>
    </p:spTree>
    <p:extLst>
      <p:ext uri="{BB962C8B-B14F-4D97-AF65-F5344CB8AC3E}">
        <p14:creationId xmlns:p14="http://schemas.microsoft.com/office/powerpoint/2010/main" val="133736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Compiling a OpenCV</a:t>
            </a:r>
          </a:p>
        </p:txBody>
      </p:sp>
      <p:pic>
        <p:nvPicPr>
          <p:cNvPr id="5" name="Picture 4">
            <a:extLst>
              <a:ext uri="{FF2B5EF4-FFF2-40B4-BE49-F238E27FC236}">
                <a16:creationId xmlns:a16="http://schemas.microsoft.com/office/drawing/2014/main" id="{B855130C-3F94-8241-BD80-A24A7B8684FA}"/>
              </a:ext>
            </a:extLst>
          </p:cNvPr>
          <p:cNvPicPr>
            <a:picLocks noChangeAspect="1"/>
          </p:cNvPicPr>
          <p:nvPr/>
        </p:nvPicPr>
        <p:blipFill>
          <a:blip r:embed="rId2"/>
          <a:stretch>
            <a:fillRect/>
          </a:stretch>
        </p:blipFill>
        <p:spPr>
          <a:xfrm>
            <a:off x="1888593" y="1810808"/>
            <a:ext cx="8414814" cy="5047192"/>
          </a:xfrm>
          <a:prstGeom prst="rect">
            <a:avLst/>
          </a:prstGeom>
        </p:spPr>
      </p:pic>
    </p:spTree>
    <p:extLst>
      <p:ext uri="{BB962C8B-B14F-4D97-AF65-F5344CB8AC3E}">
        <p14:creationId xmlns:p14="http://schemas.microsoft.com/office/powerpoint/2010/main" val="238367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F5D1-DB54-454B-A214-A59F8A850B32}"/>
              </a:ext>
            </a:extLst>
          </p:cNvPr>
          <p:cNvSpPr>
            <a:spLocks noGrp="1"/>
          </p:cNvSpPr>
          <p:nvPr>
            <p:ph type="title"/>
          </p:nvPr>
        </p:nvSpPr>
        <p:spPr/>
        <p:txBody>
          <a:bodyPr/>
          <a:lstStyle/>
          <a:p>
            <a:r>
              <a:rPr lang="en-US" dirty="0"/>
              <a:t>Compiling a OpenCV</a:t>
            </a:r>
          </a:p>
        </p:txBody>
      </p:sp>
      <p:pic>
        <p:nvPicPr>
          <p:cNvPr id="5" name="Picture 4">
            <a:extLst>
              <a:ext uri="{FF2B5EF4-FFF2-40B4-BE49-F238E27FC236}">
                <a16:creationId xmlns:a16="http://schemas.microsoft.com/office/drawing/2014/main" id="{B855130C-3F94-8241-BD80-A24A7B8684FA}"/>
              </a:ext>
            </a:extLst>
          </p:cNvPr>
          <p:cNvPicPr>
            <a:picLocks noChangeAspect="1"/>
          </p:cNvPicPr>
          <p:nvPr/>
        </p:nvPicPr>
        <p:blipFill>
          <a:blip r:embed="rId2"/>
          <a:stretch>
            <a:fillRect/>
          </a:stretch>
        </p:blipFill>
        <p:spPr>
          <a:xfrm>
            <a:off x="1888593" y="1810808"/>
            <a:ext cx="8414814" cy="5047192"/>
          </a:xfrm>
          <a:prstGeom prst="rect">
            <a:avLst/>
          </a:prstGeom>
        </p:spPr>
      </p:pic>
    </p:spTree>
    <p:extLst>
      <p:ext uri="{BB962C8B-B14F-4D97-AF65-F5344CB8AC3E}">
        <p14:creationId xmlns:p14="http://schemas.microsoft.com/office/powerpoint/2010/main" val="14547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TotalTime>
  <Words>154</Words>
  <Application>Microsoft Macintosh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Car Brands Detection System based on YoLo </vt:lpstr>
      <vt:lpstr>Motivation</vt:lpstr>
      <vt:lpstr>Choosing Raspbian Image</vt:lpstr>
      <vt:lpstr>Uncompressing Raspbian Image</vt:lpstr>
      <vt:lpstr>Installing Raspbian Image onto SD card</vt:lpstr>
      <vt:lpstr>Compiling a pretrained model</vt:lpstr>
      <vt:lpstr>Compiling a OpenCV</vt:lpstr>
      <vt:lpstr>Compiling a OpenCV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Skynet</dc:title>
  <dc:creator>Ernani Fantinatti</dc:creator>
  <cp:lastModifiedBy>Ernani Fantinatti</cp:lastModifiedBy>
  <cp:revision>13</cp:revision>
  <dcterms:created xsi:type="dcterms:W3CDTF">2021-04-30T19:36:01Z</dcterms:created>
  <dcterms:modified xsi:type="dcterms:W3CDTF">2021-05-02T03:37:42Z</dcterms:modified>
</cp:coreProperties>
</file>