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3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5.png" ContentType="image/png"/>
  <Override PartName="/ppt/media/image6.png" ContentType="image/png"/>
  <Override PartName="/ppt/media/image9.png" ContentType="image/png"/>
  <Override PartName="/ppt/media/image13.jpeg" ContentType="image/jpeg"/>
  <Override PartName="/ppt/media/image10.png" ContentType="image/png"/>
  <Override PartName="/ppt/media/image8.png" ContentType="image/png"/>
  <Override PartName="/ppt/media/image4.png" ContentType="image/png"/>
  <Override PartName="/ppt/media/image11.jpeg" ContentType="image/jpeg"/>
  <Override PartName="/ppt/media/image7.png" ContentType="image/png"/>
  <Override PartName="/ppt/media/image12.png" ContentType="image/png"/>
  <Override PartName="/ppt/media/image14.png" ContentType="image/png"/>
  <Override PartName="/ppt/media/image15.png" ContentType="image/png"/>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991880"/>
            <a:ext cx="7772040" cy="1159560"/>
          </a:xfrm>
          <a:prstGeom prst="rect">
            <a:avLst/>
          </a:prstGeom>
        </p:spPr>
        <p:txBody>
          <a:bodyPr tIns="91440" bIns="91440" anchor="ctr">
            <a:noAutofit/>
          </a:bodyPr>
          <a:p>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120" y="968040"/>
            <a:ext cx="9155520" cy="857160"/>
          </a:xfrm>
          <a:prstGeom prst="rect">
            <a:avLst/>
          </a:prstGeom>
        </p:spPr>
        <p:txBody>
          <a:bodyPr tIns="91440" bIns="91440">
            <a:noAutofit/>
          </a:bodyPr>
          <a:p>
            <a:r>
              <a:rPr b="0" lang="en-IN" sz="2600" spc="-1" strike="noStrike">
                <a:solidFill>
                  <a:srgbClr val="000000"/>
                </a:solidFill>
                <a:latin typeface="Arial"/>
              </a:rPr>
              <a:t>Click to edit the title text format</a:t>
            </a:r>
            <a:endParaRPr b="0" lang="en-IN" sz="2600" spc="-1" strike="noStrike">
              <a:solidFill>
                <a:srgbClr val="000000"/>
              </a:solidFill>
              <a:latin typeface="Arial"/>
            </a:endParaRPr>
          </a:p>
        </p:txBody>
      </p:sp>
      <p:sp>
        <p:nvSpPr>
          <p:cNvPr id="39" name="PlaceHolder 2"/>
          <p:cNvSpPr>
            <a:spLocks noGrp="1"/>
          </p:cNvSpPr>
          <p:nvPr>
            <p:ph type="body"/>
          </p:nvPr>
        </p:nvSpPr>
        <p:spPr>
          <a:xfrm>
            <a:off x="457200" y="1508040"/>
            <a:ext cx="3994200" cy="3417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40" name="PlaceHolder 3"/>
          <p:cNvSpPr>
            <a:spLocks noGrp="1"/>
          </p:cNvSpPr>
          <p:nvPr>
            <p:ph type="body"/>
          </p:nvPr>
        </p:nvSpPr>
        <p:spPr>
          <a:xfrm>
            <a:off x="4692240" y="1508040"/>
            <a:ext cx="3994200" cy="3417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41" name="PlaceHolder 4"/>
          <p:cNvSpPr>
            <a:spLocks noGrp="1"/>
          </p:cNvSpPr>
          <p:nvPr>
            <p:ph type="sldNum"/>
          </p:nvPr>
        </p:nvSpPr>
        <p:spPr>
          <a:xfrm>
            <a:off x="4297680" y="4833000"/>
            <a:ext cx="548280" cy="310320"/>
          </a:xfrm>
          <a:prstGeom prst="rect">
            <a:avLst/>
          </a:prstGeom>
        </p:spPr>
        <p:txBody>
          <a:bodyPr tIns="91440" bIns="91440">
            <a:noAutofit/>
          </a:bodyPr>
          <a:p>
            <a:pPr algn="ctr">
              <a:lnSpc>
                <a:spcPct val="100000"/>
              </a:lnSpc>
              <a:tabLst>
                <a:tab algn="l" pos="0"/>
              </a:tabLst>
            </a:pPr>
            <a:fld id="{CF0808E9-C297-43F7-91DA-D3563F21D782}" type="slidenum">
              <a:rPr b="0" lang="en" sz="1000" spc="-1" strike="noStrike">
                <a:solidFill>
                  <a:srgbClr val="ffffff"/>
                </a:solidFill>
                <a:latin typeface="Sniglet"/>
                <a:ea typeface="Sniglet"/>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sldNum"/>
          </p:nvPr>
        </p:nvSpPr>
        <p:spPr>
          <a:xfrm>
            <a:off x="4297680" y="4833000"/>
            <a:ext cx="548280" cy="310320"/>
          </a:xfrm>
          <a:prstGeom prst="rect">
            <a:avLst/>
          </a:prstGeom>
        </p:spPr>
        <p:txBody>
          <a:bodyPr tIns="91440" bIns="91440">
            <a:noAutofit/>
          </a:bodyPr>
          <a:p>
            <a:pPr algn="ctr">
              <a:lnSpc>
                <a:spcPct val="100000"/>
              </a:lnSpc>
              <a:tabLst>
                <a:tab algn="l" pos="0"/>
              </a:tabLst>
            </a:pPr>
            <a:fld id="{5BA39A59-3F34-4FB0-B12F-78E0D4490681}" type="slidenum">
              <a:rPr b="0" lang="en" sz="1000" spc="-1" strike="noStrike">
                <a:solidFill>
                  <a:srgbClr val="ffffff"/>
                </a:solidFill>
                <a:latin typeface="Sniglet"/>
                <a:ea typeface="Sniglet"/>
              </a:rPr>
              <a:t>&lt;number&gt;</a:t>
            </a:fld>
            <a:endParaRPr b="0" lang="en-IN" sz="1000" spc="-1" strike="noStrike">
              <a:latin typeface="Times New Roman"/>
            </a:endParaRPr>
          </a:p>
        </p:txBody>
      </p:sp>
      <p:sp>
        <p:nvSpPr>
          <p:cNvPr id="79"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17" name="CustomShape 1"/>
          <p:cNvSpPr/>
          <p:nvPr/>
        </p:nvSpPr>
        <p:spPr>
          <a:xfrm>
            <a:off x="1665720" y="508320"/>
            <a:ext cx="6145200" cy="41263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 sz="2000" spc="-1" strike="noStrike">
                <a:solidFill>
                  <a:srgbClr val="000000"/>
                </a:solidFill>
                <a:latin typeface="Times New Roman"/>
                <a:ea typeface="Times New Roman"/>
              </a:rPr>
              <a:t>CHITKARA UNIVERSITY INSTITUTE OF ENGINEERING &amp; TECHNOLOGY</a:t>
            </a:r>
            <a:endParaRPr b="0" lang="en-IN" sz="2000" spc="-1" strike="noStrike">
              <a:latin typeface="Arial"/>
            </a:endParaRPr>
          </a:p>
          <a:p>
            <a:pPr algn="ctr">
              <a:lnSpc>
                <a:spcPct val="100000"/>
              </a:lnSpc>
              <a:tabLst>
                <a:tab algn="l" pos="0"/>
              </a:tabLst>
            </a:pPr>
            <a:r>
              <a:rPr b="1" lang="en" sz="2000" spc="-1" strike="noStrike">
                <a:solidFill>
                  <a:srgbClr val="ff0000"/>
                </a:solidFill>
                <a:latin typeface="Times New Roman"/>
                <a:ea typeface="Times New Roman"/>
              </a:rPr>
              <a:t>Department of Computer Science &amp; Engineering</a:t>
            </a:r>
            <a:endParaRPr b="0" lang="en-IN" sz="2000" spc="-1" strike="noStrike">
              <a:latin typeface="Arial"/>
            </a:endParaRPr>
          </a:p>
          <a:p>
            <a:pPr algn="ctr">
              <a:lnSpc>
                <a:spcPct val="100000"/>
              </a:lnSpc>
              <a:tabLst>
                <a:tab algn="l" pos="0"/>
              </a:tabLst>
            </a:pPr>
            <a:endParaRPr b="0" lang="en-IN" sz="2000" spc="-1" strike="noStrike">
              <a:latin typeface="Arial"/>
            </a:endParaRPr>
          </a:p>
          <a:p>
            <a:pPr marL="457200" algn="ctr">
              <a:lnSpc>
                <a:spcPct val="100000"/>
              </a:lnSpc>
              <a:tabLst>
                <a:tab algn="l" pos="0"/>
              </a:tabLst>
            </a:pPr>
            <a:r>
              <a:rPr b="1" lang="en" sz="2000" spc="-1" strike="noStrike">
                <a:solidFill>
                  <a:srgbClr val="000000"/>
                </a:solidFill>
                <a:latin typeface="Times New Roman"/>
                <a:ea typeface="Times New Roman"/>
              </a:rPr>
              <a:t>Minor Project  Presentation</a:t>
            </a:r>
            <a:endParaRPr b="0" lang="en-IN" sz="2000" spc="-1" strike="noStrike">
              <a:latin typeface="Arial"/>
            </a:endParaRPr>
          </a:p>
          <a:p>
            <a:pPr marL="457200" algn="ctr">
              <a:lnSpc>
                <a:spcPct val="100000"/>
              </a:lnSpc>
              <a:tabLst>
                <a:tab algn="l" pos="0"/>
              </a:tabLst>
            </a:pPr>
            <a:r>
              <a:rPr b="1" lang="en" sz="2000" spc="-1" strike="noStrike">
                <a:solidFill>
                  <a:srgbClr val="000000"/>
                </a:solidFill>
                <a:latin typeface="Times New Roman"/>
                <a:ea typeface="Times New Roman"/>
              </a:rPr>
              <a:t>Project Title: Part My Bills</a:t>
            </a:r>
            <a:endParaRPr b="0" lang="en-IN" sz="2000" spc="-1" strike="noStrike">
              <a:latin typeface="Arial"/>
            </a:endParaRPr>
          </a:p>
          <a:p>
            <a:pPr marL="457200" algn="ctr">
              <a:lnSpc>
                <a:spcPct val="100000"/>
              </a:lnSpc>
              <a:tabLst>
                <a:tab algn="l" pos="0"/>
              </a:tabLst>
            </a:pPr>
            <a:r>
              <a:rPr b="1" lang="en" sz="2000" spc="-1" strike="noStrike">
                <a:solidFill>
                  <a:srgbClr val="000000"/>
                </a:solidFill>
                <a:latin typeface="Times New Roman"/>
                <a:ea typeface="Times New Roman"/>
              </a:rPr>
              <a:t>Group Name- Team Flix</a:t>
            </a:r>
            <a:endParaRPr b="0" lang="en-IN" sz="2000" spc="-1" strike="noStrike">
              <a:latin typeface="Arial"/>
            </a:endParaRPr>
          </a:p>
          <a:p>
            <a:pPr algn="ctr">
              <a:lnSpc>
                <a:spcPct val="100000"/>
              </a:lnSpc>
              <a:tabLst>
                <a:tab algn="l" pos="0"/>
              </a:tabLst>
            </a:pPr>
            <a:endParaRPr b="0" lang="en-IN" sz="2000" spc="-1" strike="noStrike">
              <a:latin typeface="Arial"/>
            </a:endParaRPr>
          </a:p>
        </p:txBody>
      </p:sp>
      <p:sp>
        <p:nvSpPr>
          <p:cNvPr id="118" name="CustomShape 2"/>
          <p:cNvSpPr/>
          <p:nvPr/>
        </p:nvSpPr>
        <p:spPr>
          <a:xfrm>
            <a:off x="1665720" y="2409480"/>
            <a:ext cx="6145200" cy="360"/>
          </a:xfrm>
          <a:custGeom>
            <a:avLst/>
            <a:gdLst/>
            <a:ahLst/>
            <a:rect l="l" t="t" r="r" b="b"/>
            <a:pathLst>
              <a:path w="21600" h="21600">
                <a:moveTo>
                  <a:pt x="0" y="0"/>
                </a:moveTo>
                <a:lnTo>
                  <a:pt x="21600" y="21600"/>
                </a:lnTo>
              </a:path>
            </a:pathLst>
          </a:custGeom>
          <a:noFill/>
          <a:ln w="9525">
            <a:solidFill>
              <a:srgbClr val="ff0000"/>
            </a:solidFill>
            <a:round/>
          </a:ln>
        </p:spPr>
        <p:style>
          <a:lnRef idx="0"/>
          <a:fillRef idx="0"/>
          <a:effectRef idx="0"/>
          <a:fontRef idx="minor"/>
        </p:style>
      </p:sp>
      <p:pic>
        <p:nvPicPr>
          <p:cNvPr id="119" name="Google Shape;49;p11" descr="A close up of a logo&#10;&#10;Description automatically generated"/>
          <p:cNvPicPr/>
          <p:nvPr/>
        </p:nvPicPr>
        <p:blipFill>
          <a:blip r:embed="rId1"/>
          <a:stretch/>
        </p:blipFill>
        <p:spPr>
          <a:xfrm>
            <a:off x="0" y="-48600"/>
            <a:ext cx="1223640" cy="990360"/>
          </a:xfrm>
          <a:prstGeom prst="rect">
            <a:avLst/>
          </a:prstGeom>
          <a:ln w="0">
            <a:noFill/>
          </a:ln>
        </p:spPr>
      </p:pic>
      <p:sp>
        <p:nvSpPr>
          <p:cNvPr id="120" name="CustomShape 3"/>
          <p:cNvSpPr/>
          <p:nvPr/>
        </p:nvSpPr>
        <p:spPr>
          <a:xfrm>
            <a:off x="-2976840" y="3662280"/>
            <a:ext cx="7530840" cy="1400040"/>
          </a:xfrm>
          <a:prstGeom prst="rect">
            <a:avLst/>
          </a:prstGeom>
          <a:noFill/>
          <a:ln w="0">
            <a:noFill/>
          </a:ln>
        </p:spPr>
        <p:style>
          <a:lnRef idx="0"/>
          <a:fillRef idx="0"/>
          <a:effectRef idx="0"/>
          <a:fontRef idx="minor"/>
        </p:style>
        <p:txBody>
          <a:bodyPr tIns="91440" bIns="91440">
            <a:spAutoFit/>
          </a:bodyPr>
          <a:p>
            <a:pPr marL="3200400">
              <a:lnSpc>
                <a:spcPct val="100000"/>
              </a:lnSpc>
              <a:tabLst>
                <a:tab algn="l" pos="0"/>
              </a:tabLst>
            </a:pPr>
            <a:r>
              <a:rPr b="1" lang="en" sz="1600" spc="-1" strike="noStrike">
                <a:solidFill>
                  <a:srgbClr val="000000"/>
                </a:solidFill>
                <a:latin typeface="Times New Roman"/>
                <a:ea typeface="Times New Roman"/>
              </a:rPr>
              <a:t>Presented by: </a:t>
            </a:r>
            <a:endParaRPr b="0" lang="en-IN" sz="1600" spc="-1" strike="noStrike">
              <a:latin typeface="Arial"/>
            </a:endParaRPr>
          </a:p>
          <a:p>
            <a:pPr marL="3200400">
              <a:lnSpc>
                <a:spcPct val="100000"/>
              </a:lnSpc>
              <a:tabLst>
                <a:tab algn="l" pos="0"/>
              </a:tabLst>
            </a:pPr>
            <a:r>
              <a:rPr b="1" lang="en" sz="1600" spc="-1" strike="noStrike">
                <a:solidFill>
                  <a:srgbClr val="000000"/>
                </a:solidFill>
                <a:latin typeface="Times New Roman"/>
                <a:ea typeface="Times New Roman"/>
              </a:rPr>
              <a:t>1. Suraj Dhawan (2010993588-G6)</a:t>
            </a:r>
            <a:endParaRPr b="0" lang="en-IN" sz="1600" spc="-1" strike="noStrike">
              <a:latin typeface="Arial"/>
            </a:endParaRPr>
          </a:p>
          <a:p>
            <a:pPr marL="3200400">
              <a:lnSpc>
                <a:spcPct val="100000"/>
              </a:lnSpc>
              <a:tabLst>
                <a:tab algn="l" pos="0"/>
              </a:tabLst>
            </a:pPr>
            <a:r>
              <a:rPr b="1" lang="en" sz="1600" spc="-1" strike="noStrike">
                <a:solidFill>
                  <a:srgbClr val="000000"/>
                </a:solidFill>
                <a:latin typeface="Times New Roman"/>
                <a:ea typeface="Times New Roman"/>
              </a:rPr>
              <a:t>2. Tushar Arora (2010993594-G6)</a:t>
            </a:r>
            <a:endParaRPr b="0" lang="en-IN" sz="1600" spc="-1" strike="noStrike">
              <a:latin typeface="Arial"/>
            </a:endParaRPr>
          </a:p>
          <a:p>
            <a:pPr marL="3200400">
              <a:lnSpc>
                <a:spcPct val="100000"/>
              </a:lnSpc>
              <a:tabLst>
                <a:tab algn="l" pos="0"/>
              </a:tabLst>
            </a:pPr>
            <a:r>
              <a:rPr b="1" lang="en" sz="1600" spc="-1" strike="noStrike">
                <a:solidFill>
                  <a:srgbClr val="000000"/>
                </a:solidFill>
                <a:latin typeface="Times New Roman"/>
                <a:ea typeface="Times New Roman"/>
              </a:rPr>
              <a:t>3. Himanshi (2010991884-G6)</a:t>
            </a:r>
            <a:endParaRPr b="0" lang="en-IN" sz="1600" spc="-1" strike="noStrike">
              <a:latin typeface="Arial"/>
            </a:endParaRPr>
          </a:p>
          <a:p>
            <a:pPr marL="3200400">
              <a:lnSpc>
                <a:spcPct val="100000"/>
              </a:lnSpc>
              <a:tabLst>
                <a:tab algn="l" pos="0"/>
              </a:tabLst>
            </a:pPr>
            <a:r>
              <a:rPr b="1" lang="en" sz="1600" spc="-1" strike="noStrike">
                <a:solidFill>
                  <a:srgbClr val="000000"/>
                </a:solidFill>
                <a:latin typeface="Times New Roman"/>
                <a:ea typeface="Times New Roman"/>
              </a:rPr>
              <a:t>4. Rahul Grover (2010990569-G2)</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54" name="TextShape 1"/>
          <p:cNvSpPr txBox="1"/>
          <p:nvPr/>
        </p:nvSpPr>
        <p:spPr>
          <a:xfrm>
            <a:off x="1636200" y="1753920"/>
            <a:ext cx="6430320" cy="1635120"/>
          </a:xfrm>
          <a:prstGeom prst="rect">
            <a:avLst/>
          </a:prstGeom>
          <a:noFill/>
          <a:ln w="0">
            <a:noFill/>
          </a:ln>
        </p:spPr>
        <p:txBody>
          <a:bodyPr tIns="91440" bIns="91440">
            <a:noAutofit/>
          </a:bodyPr>
          <a:p>
            <a:pPr algn="ctr">
              <a:lnSpc>
                <a:spcPct val="100000"/>
              </a:lnSpc>
              <a:tabLst>
                <a:tab algn="l" pos="0"/>
              </a:tabLst>
            </a:pPr>
            <a:r>
              <a:rPr b="1" lang="en" sz="8000" spc="-1" strike="noStrike">
                <a:solidFill>
                  <a:srgbClr val="000000"/>
                </a:solidFill>
                <a:latin typeface="Walter Turncoat"/>
                <a:ea typeface="Walter Turncoat"/>
              </a:rPr>
              <a:t>Thank You</a:t>
            </a:r>
            <a:endParaRPr b="0" lang="en-IN" sz="8000" spc="-1" strike="noStrike">
              <a:solidFill>
                <a:srgbClr val="000000"/>
              </a:solidFill>
              <a:latin typeface="Arial"/>
            </a:endParaRPr>
          </a:p>
        </p:txBody>
      </p:sp>
      <p:sp>
        <p:nvSpPr>
          <p:cNvPr id="155" name="TextShape 2"/>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DC0581A8-02EB-4779-A155-F54B18982A0C}"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56" name="Google Shape;122;p20" descr="A close up of a logo&#10;&#10;Description automatically generated"/>
          <p:cNvPicPr/>
          <p:nvPr/>
        </p:nvPicPr>
        <p:blipFill>
          <a:blip r:embed="rId1"/>
          <a:stretch/>
        </p:blipFill>
        <p:spPr>
          <a:xfrm>
            <a:off x="0" y="0"/>
            <a:ext cx="1223640" cy="990360"/>
          </a:xfrm>
          <a:prstGeom prst="rect">
            <a:avLst/>
          </a:prstGeom>
          <a:ln w="0">
            <a:noFill/>
          </a:ln>
        </p:spPr>
      </p:pic>
      <p:sp>
        <p:nvSpPr>
          <p:cNvPr id="157" name="CustomShape 3"/>
          <p:cNvSpPr/>
          <p:nvPr/>
        </p:nvSpPr>
        <p:spPr>
          <a:xfrm>
            <a:off x="4020480" y="1293840"/>
            <a:ext cx="601920" cy="637560"/>
          </a:xfrm>
          <a:custGeom>
            <a:avLst/>
            <a:gdLst/>
            <a:ahLst/>
            <a:rect l="l" t="t" r="r" b="b"/>
            <a:pathLst>
              <a:path w="15695" h="1662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w="0">
            <a:noFill/>
          </a:ln>
        </p:spPr>
        <p:style>
          <a:lnRef idx="0"/>
          <a:fillRef idx="0"/>
          <a:effectRef idx="0"/>
          <a:fontRef idx="minor"/>
        </p:style>
      </p:sp>
      <p:sp>
        <p:nvSpPr>
          <p:cNvPr id="158" name="CustomShape 4"/>
          <p:cNvSpPr/>
          <p:nvPr/>
        </p:nvSpPr>
        <p:spPr>
          <a:xfrm>
            <a:off x="4467600" y="1293840"/>
            <a:ext cx="601920" cy="637560"/>
          </a:xfrm>
          <a:custGeom>
            <a:avLst/>
            <a:gdLst/>
            <a:ahLst/>
            <a:rect l="l" t="t" r="r" b="b"/>
            <a:pathLst>
              <a:path w="15695" h="1662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w="0">
            <a:noFill/>
          </a:ln>
        </p:spPr>
        <p:style>
          <a:lnRef idx="0"/>
          <a:fillRef idx="0"/>
          <a:effectRef idx="0"/>
          <a:fontRef idx="minor"/>
        </p:style>
      </p:sp>
      <p:sp>
        <p:nvSpPr>
          <p:cNvPr id="159" name="CustomShape 5"/>
          <p:cNvSpPr/>
          <p:nvPr/>
        </p:nvSpPr>
        <p:spPr>
          <a:xfrm>
            <a:off x="4944240" y="1293840"/>
            <a:ext cx="601920" cy="637560"/>
          </a:xfrm>
          <a:custGeom>
            <a:avLst/>
            <a:gdLst/>
            <a:ahLst/>
            <a:rect l="l" t="t" r="r" b="b"/>
            <a:pathLst>
              <a:path w="15695" h="1662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w="0">
            <a:noFill/>
          </a:ln>
        </p:spPr>
        <p:style>
          <a:lnRef idx="0"/>
          <a:fillRef idx="0"/>
          <a:effectRef idx="0"/>
          <a:fontRef idx="minor"/>
        </p:style>
      </p:sp>
      <p:sp>
        <p:nvSpPr>
          <p:cNvPr id="160" name="CustomShape 6"/>
          <p:cNvSpPr/>
          <p:nvPr/>
        </p:nvSpPr>
        <p:spPr>
          <a:xfrm>
            <a:off x="5376600" y="1293840"/>
            <a:ext cx="601920" cy="637560"/>
          </a:xfrm>
          <a:custGeom>
            <a:avLst/>
            <a:gdLst/>
            <a:ahLst/>
            <a:rect l="l" t="t" r="r" b="b"/>
            <a:pathLst>
              <a:path w="15695" h="1662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21" name="TextShape 1"/>
          <p:cNvSpPr txBox="1"/>
          <p:nvPr/>
        </p:nvSpPr>
        <p:spPr>
          <a:xfrm>
            <a:off x="-6120" y="990720"/>
            <a:ext cx="9155520" cy="857160"/>
          </a:xfrm>
          <a:prstGeom prst="rect">
            <a:avLst/>
          </a:prstGeom>
          <a:noFill/>
          <a:ln w="0">
            <a:noFill/>
          </a:ln>
        </p:spPr>
        <p:txBody>
          <a:bodyPr tIns="91440" bIns="91440">
            <a:noAutofit/>
          </a:bodyPr>
          <a:p>
            <a:pPr algn="ctr">
              <a:lnSpc>
                <a:spcPct val="100000"/>
              </a:lnSpc>
              <a:tabLst>
                <a:tab algn="l" pos="0"/>
              </a:tabLst>
            </a:pPr>
            <a:r>
              <a:rPr b="0" lang="en" sz="2600" spc="-1" strike="noStrike">
                <a:solidFill>
                  <a:srgbClr val="000000"/>
                </a:solidFill>
                <a:latin typeface="Walter Turncoat"/>
                <a:ea typeface="Walter Turncoat"/>
              </a:rPr>
              <a:t>Contents</a:t>
            </a:r>
            <a:endParaRPr b="0" lang="en-IN" sz="2600" spc="-1" strike="noStrike">
              <a:solidFill>
                <a:srgbClr val="000000"/>
              </a:solidFill>
              <a:latin typeface="Arial"/>
            </a:endParaRPr>
          </a:p>
        </p:txBody>
      </p:sp>
      <p:sp>
        <p:nvSpPr>
          <p:cNvPr id="122" name="TextShape 2"/>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62D30166-9BA5-4393-B319-80DB92765187}"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23" name="Google Shape;57;p12" descr="A close up of a logo&#10;&#10;Description automatically generated"/>
          <p:cNvPicPr/>
          <p:nvPr/>
        </p:nvPicPr>
        <p:blipFill>
          <a:blip r:embed="rId1"/>
          <a:stretch/>
        </p:blipFill>
        <p:spPr>
          <a:xfrm>
            <a:off x="0" y="0"/>
            <a:ext cx="1223640" cy="990360"/>
          </a:xfrm>
          <a:prstGeom prst="rect">
            <a:avLst/>
          </a:prstGeom>
          <a:ln w="0">
            <a:noFill/>
          </a:ln>
        </p:spPr>
      </p:pic>
      <p:sp>
        <p:nvSpPr>
          <p:cNvPr id="124" name="CustomShape 3"/>
          <p:cNvSpPr/>
          <p:nvPr/>
        </p:nvSpPr>
        <p:spPr>
          <a:xfrm>
            <a:off x="1224000" y="1825200"/>
            <a:ext cx="4685760" cy="1829160"/>
          </a:xfrm>
          <a:prstGeom prst="rect">
            <a:avLst/>
          </a:prstGeom>
          <a:noFill/>
          <a:ln w="0">
            <a:noFill/>
          </a:ln>
        </p:spPr>
        <p:style>
          <a:lnRef idx="0"/>
          <a:fillRef idx="0"/>
          <a:effectRef idx="0"/>
          <a:fontRef idx="minor"/>
        </p:style>
        <p:txBody>
          <a:bodyPr tIns="91440" bIns="91440">
            <a:spAutoFit/>
          </a:bodyPr>
          <a:p>
            <a:pPr marL="343080" indent="-342720">
              <a:lnSpc>
                <a:spcPct val="100000"/>
              </a:lnSpc>
              <a:buClr>
                <a:srgbClr val="000000"/>
              </a:buClr>
              <a:buFont typeface="Walter Turncoat"/>
              <a:buAutoNum type="arabicPeriod"/>
            </a:pPr>
            <a:r>
              <a:rPr b="1" lang="en" sz="1800" spc="-1" strike="noStrike">
                <a:solidFill>
                  <a:srgbClr val="000000"/>
                </a:solidFill>
                <a:latin typeface="Walter Turncoat"/>
                <a:ea typeface="Walter Turncoat"/>
              </a:rPr>
              <a:t>Introduction</a:t>
            </a:r>
            <a:endParaRPr b="0" lang="en-IN" sz="1800" spc="-1" strike="noStrike">
              <a:latin typeface="Arial"/>
            </a:endParaRPr>
          </a:p>
          <a:p>
            <a:pPr marL="343080" indent="-342720">
              <a:lnSpc>
                <a:spcPct val="100000"/>
              </a:lnSpc>
              <a:buClr>
                <a:srgbClr val="000000"/>
              </a:buClr>
              <a:buFont typeface="Walter Turncoat"/>
              <a:buAutoNum type="arabicPeriod"/>
            </a:pPr>
            <a:r>
              <a:rPr b="1" lang="en" sz="1800" spc="-1" strike="noStrike">
                <a:solidFill>
                  <a:srgbClr val="000000"/>
                </a:solidFill>
                <a:latin typeface="Walter Turncoat"/>
                <a:ea typeface="Walter Turncoat"/>
              </a:rPr>
              <a:t>The story</a:t>
            </a:r>
            <a:endParaRPr b="0" lang="en-IN" sz="1800" spc="-1" strike="noStrike">
              <a:latin typeface="Arial"/>
            </a:endParaRPr>
          </a:p>
          <a:p>
            <a:pPr marL="343080" indent="-342720">
              <a:lnSpc>
                <a:spcPct val="100000"/>
              </a:lnSpc>
              <a:buClr>
                <a:srgbClr val="000000"/>
              </a:buClr>
              <a:buFont typeface="Walter Turncoat"/>
              <a:buAutoNum type="arabicPeriod"/>
            </a:pPr>
            <a:r>
              <a:rPr b="1" lang="en" sz="1800" spc="-1" strike="noStrike">
                <a:solidFill>
                  <a:srgbClr val="000000"/>
                </a:solidFill>
                <a:latin typeface="Walter Turncoat"/>
                <a:ea typeface="Walter Turncoat"/>
              </a:rPr>
              <a:t>Technology And Services </a:t>
            </a:r>
            <a:endParaRPr b="0" lang="en-IN" sz="1800" spc="-1" strike="noStrike">
              <a:latin typeface="Arial"/>
            </a:endParaRPr>
          </a:p>
          <a:p>
            <a:pPr marL="343080" indent="-342720">
              <a:lnSpc>
                <a:spcPct val="100000"/>
              </a:lnSpc>
              <a:buClr>
                <a:srgbClr val="000000"/>
              </a:buClr>
              <a:buFont typeface="Walter Turncoat"/>
              <a:buAutoNum type="arabicPeriod"/>
            </a:pPr>
            <a:r>
              <a:rPr b="1" lang="en" sz="1800" spc="-1" strike="noStrike">
                <a:solidFill>
                  <a:srgbClr val="000000"/>
                </a:solidFill>
                <a:latin typeface="Walter Turncoat"/>
                <a:ea typeface="Walter Turncoat"/>
              </a:rPr>
              <a:t>Key Features </a:t>
            </a:r>
            <a:endParaRPr b="0" lang="en-IN" sz="1800" spc="-1" strike="noStrike">
              <a:latin typeface="Arial"/>
            </a:endParaRPr>
          </a:p>
          <a:p>
            <a:pPr marL="343080" indent="-342720">
              <a:lnSpc>
                <a:spcPct val="100000"/>
              </a:lnSpc>
              <a:buClr>
                <a:srgbClr val="000000"/>
              </a:buClr>
              <a:buFont typeface="Walter Turncoat"/>
              <a:buAutoNum type="arabicPeriod"/>
            </a:pPr>
            <a:r>
              <a:rPr b="1" lang="en" sz="1800" spc="-1" strike="noStrike">
                <a:solidFill>
                  <a:srgbClr val="000000"/>
                </a:solidFill>
                <a:latin typeface="Walter Turncoat"/>
                <a:ea typeface="Walter Turncoat"/>
              </a:rPr>
              <a:t>Project Snapshots</a:t>
            </a:r>
            <a:endParaRPr b="0" lang="en-IN" sz="1800" spc="-1" strike="noStrike">
              <a:latin typeface="Arial"/>
            </a:endParaRPr>
          </a:p>
          <a:p>
            <a:pPr marL="343080" indent="-342720">
              <a:lnSpc>
                <a:spcPct val="100000"/>
              </a:lnSpc>
              <a:buClr>
                <a:srgbClr val="000000"/>
              </a:buClr>
              <a:buFont typeface="Walter Turncoat"/>
              <a:buAutoNum type="arabicPeriod"/>
            </a:pPr>
            <a:r>
              <a:rPr b="1" lang="en" sz="1800" spc="-1" strike="noStrike">
                <a:solidFill>
                  <a:srgbClr val="000000"/>
                </a:solidFill>
                <a:latin typeface="Walter Turncoat"/>
                <a:ea typeface="Walter Turncoat"/>
              </a:rPr>
              <a:t>References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25" name="TextShape 1"/>
          <p:cNvSpPr txBox="1"/>
          <p:nvPr/>
        </p:nvSpPr>
        <p:spPr>
          <a:xfrm>
            <a:off x="1843560" y="855720"/>
            <a:ext cx="5456520" cy="63756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000000"/>
                </a:solidFill>
                <a:latin typeface="Walter Turncoat"/>
                <a:ea typeface="Walter Turncoat"/>
              </a:rPr>
              <a:t>Introduction</a:t>
            </a:r>
            <a:endParaRPr b="0" lang="en-IN" sz="2800" spc="-1" strike="noStrike">
              <a:solidFill>
                <a:srgbClr val="000000"/>
              </a:solidFill>
              <a:latin typeface="Arial"/>
            </a:endParaRPr>
          </a:p>
        </p:txBody>
      </p:sp>
      <p:sp>
        <p:nvSpPr>
          <p:cNvPr id="126" name="TextShape 2"/>
          <p:cNvSpPr txBox="1"/>
          <p:nvPr/>
        </p:nvSpPr>
        <p:spPr>
          <a:xfrm>
            <a:off x="1275120" y="1493640"/>
            <a:ext cx="6593400" cy="2633400"/>
          </a:xfrm>
          <a:prstGeom prst="rect">
            <a:avLst/>
          </a:prstGeom>
          <a:noFill/>
          <a:ln w="0">
            <a:noFill/>
          </a:ln>
        </p:spPr>
        <p:txBody>
          <a:bodyPr tIns="91440" bIns="91440">
            <a:noAutofit/>
          </a:bodyPr>
          <a:p>
            <a:pPr>
              <a:lnSpc>
                <a:spcPct val="100000"/>
              </a:lnSpc>
              <a:spcBef>
                <a:spcPts val="601"/>
              </a:spcBef>
              <a:tabLst>
                <a:tab algn="l" pos="0"/>
              </a:tabLst>
            </a:pPr>
            <a:r>
              <a:rPr b="0" lang="en" sz="1800" spc="-1" strike="noStrike">
                <a:solidFill>
                  <a:srgbClr val="000000"/>
                </a:solidFill>
                <a:latin typeface="Sniglet"/>
                <a:ea typeface="Sniglet"/>
              </a:rPr>
              <a:t>PartMyBills is a service that allows you to easily settle expenses with a group of people.</a:t>
            </a:r>
            <a:endParaRPr b="0" lang="en-IN" sz="1800" spc="-1" strike="noStrike">
              <a:latin typeface="Arial"/>
            </a:endParaRPr>
          </a:p>
          <a:p>
            <a:pPr>
              <a:lnSpc>
                <a:spcPct val="100000"/>
              </a:lnSpc>
              <a:spcBef>
                <a:spcPts val="601"/>
              </a:spcBef>
              <a:tabLst>
                <a:tab algn="l" pos="0"/>
              </a:tabLst>
            </a:pPr>
            <a:r>
              <a:rPr b="0" lang="en" sz="1800" spc="-1" strike="noStrike">
                <a:solidFill>
                  <a:srgbClr val="000000"/>
                </a:solidFill>
                <a:latin typeface="Sniglet"/>
                <a:ea typeface="Sniglet"/>
              </a:rPr>
              <a:t>With PartMyBills you can manage a list with your shared expenses. Easily enter your expenses and check the group balance. Settle the list and we calculate exactly who has to pay what to whom!</a:t>
            </a:r>
            <a:endParaRPr b="0" lang="en-IN" sz="1800" spc="-1" strike="noStrike">
              <a:latin typeface="Arial"/>
            </a:endParaRPr>
          </a:p>
          <a:p>
            <a:pPr>
              <a:lnSpc>
                <a:spcPct val="100000"/>
              </a:lnSpc>
              <a:spcBef>
                <a:spcPts val="601"/>
              </a:spcBef>
              <a:tabLst>
                <a:tab algn="l" pos="0"/>
              </a:tabLst>
            </a:pPr>
            <a:endParaRPr b="0" lang="en-IN" sz="1800" spc="-1" strike="noStrike">
              <a:latin typeface="Arial"/>
            </a:endParaRPr>
          </a:p>
          <a:p>
            <a:pPr>
              <a:lnSpc>
                <a:spcPct val="100000"/>
              </a:lnSpc>
              <a:spcBef>
                <a:spcPts val="601"/>
              </a:spcBef>
              <a:tabLst>
                <a:tab algn="l" pos="0"/>
              </a:tabLst>
            </a:pPr>
            <a:endParaRPr b="0" lang="en-IN" sz="1800" spc="-1" strike="noStrike">
              <a:latin typeface="Arial"/>
            </a:endParaRPr>
          </a:p>
          <a:p>
            <a:pPr>
              <a:lnSpc>
                <a:spcPct val="100000"/>
              </a:lnSpc>
              <a:spcBef>
                <a:spcPts val="601"/>
              </a:spcBef>
              <a:tabLst>
                <a:tab algn="l" pos="0"/>
              </a:tabLst>
            </a:pPr>
            <a:endParaRPr b="0" lang="en-IN" sz="1800" spc="-1" strike="noStrike">
              <a:latin typeface="Arial"/>
            </a:endParaRPr>
          </a:p>
        </p:txBody>
      </p:sp>
      <p:sp>
        <p:nvSpPr>
          <p:cNvPr id="127" name="TextShape 3"/>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23E1A636-1EA7-4DBA-8454-795554FE0E86}"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28" name="Google Shape;66;p13" descr="A close up of a logo&#10;&#10;Description automatically generated"/>
          <p:cNvPicPr/>
          <p:nvPr/>
        </p:nvPicPr>
        <p:blipFill>
          <a:blip r:embed="rId1"/>
          <a:stretch/>
        </p:blipFill>
        <p:spPr>
          <a:xfrm>
            <a:off x="0" y="0"/>
            <a:ext cx="1223640" cy="990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29" name="TextShape 1"/>
          <p:cNvSpPr txBox="1"/>
          <p:nvPr/>
        </p:nvSpPr>
        <p:spPr>
          <a:xfrm>
            <a:off x="1843560" y="855720"/>
            <a:ext cx="5456520" cy="63756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000000"/>
                </a:solidFill>
                <a:latin typeface="Walter Turncoat"/>
                <a:ea typeface="Walter Turncoat"/>
              </a:rPr>
              <a:t>The Story</a:t>
            </a:r>
            <a:br/>
            <a:endParaRPr b="0" lang="en-IN" sz="2800" spc="-1" strike="noStrike">
              <a:solidFill>
                <a:srgbClr val="000000"/>
              </a:solidFill>
              <a:latin typeface="Arial"/>
            </a:endParaRPr>
          </a:p>
        </p:txBody>
      </p:sp>
      <p:sp>
        <p:nvSpPr>
          <p:cNvPr id="130" name="TextShape 2"/>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2A96E169-A3F9-432F-AA82-AEFB6074AE39}"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31" name="Google Shape;73;p14" descr="A close up of a logo&#10;&#10;Description automatically generated"/>
          <p:cNvPicPr/>
          <p:nvPr/>
        </p:nvPicPr>
        <p:blipFill>
          <a:blip r:embed="rId1"/>
          <a:stretch/>
        </p:blipFill>
        <p:spPr>
          <a:xfrm>
            <a:off x="0" y="0"/>
            <a:ext cx="1223640" cy="990360"/>
          </a:xfrm>
          <a:prstGeom prst="rect">
            <a:avLst/>
          </a:prstGeom>
          <a:ln w="0">
            <a:noFill/>
          </a:ln>
        </p:spPr>
      </p:pic>
      <p:sp>
        <p:nvSpPr>
          <p:cNvPr id="132" name="TextShape 3"/>
          <p:cNvSpPr txBox="1"/>
          <p:nvPr/>
        </p:nvSpPr>
        <p:spPr>
          <a:xfrm>
            <a:off x="353880" y="1493640"/>
            <a:ext cx="8296920" cy="3468600"/>
          </a:xfrm>
          <a:prstGeom prst="rect">
            <a:avLst/>
          </a:prstGeom>
          <a:noFill/>
          <a:ln w="0">
            <a:noFill/>
          </a:ln>
        </p:spPr>
        <p:txBody>
          <a:bodyPr tIns="91440" bIns="91440">
            <a:noAutofit/>
          </a:bodyPr>
          <a:p>
            <a:pPr algn="ctr">
              <a:lnSpc>
                <a:spcPct val="100000"/>
              </a:lnSpc>
              <a:spcBef>
                <a:spcPts val="601"/>
              </a:spcBef>
              <a:tabLst>
                <a:tab algn="l" pos="0"/>
              </a:tabLst>
            </a:pPr>
            <a:r>
              <a:rPr b="0" lang="en" sz="1600" spc="-1" strike="noStrike">
                <a:solidFill>
                  <a:srgbClr val="000000"/>
                </a:solidFill>
                <a:latin typeface="Sniglet"/>
                <a:ea typeface="Sniglet"/>
              </a:rPr>
              <a:t>As we go to lunch, dinners and get togethers with our friends and family we realized that sharing costs within a group was a massive pain. One person had to volunteer to make notes that somehow made sense of everything. But there was no way of sharing the workload, and the resulting sheet was so complex that understanding it was almost as hard as creating it.</a:t>
            </a:r>
            <a:endParaRPr b="0" lang="en-IN" sz="1600" spc="-1" strike="noStrike">
              <a:latin typeface="Arial"/>
            </a:endParaRPr>
          </a:p>
          <a:p>
            <a:pPr algn="ctr">
              <a:lnSpc>
                <a:spcPct val="100000"/>
              </a:lnSpc>
              <a:spcBef>
                <a:spcPts val="601"/>
              </a:spcBef>
              <a:tabLst>
                <a:tab algn="l" pos="0"/>
              </a:tabLst>
            </a:pPr>
            <a:r>
              <a:rPr b="0" lang="en" sz="1600" spc="-1" strike="noStrike">
                <a:solidFill>
                  <a:srgbClr val="000000"/>
                </a:solidFill>
                <a:latin typeface="Sniglet"/>
                <a:ea typeface="Sniglet"/>
              </a:rPr>
              <a:t>We searched in vain for a painless online solution. One that was simple and worked without fuss or registration. Finally, we got together, drank beer and stroked our chins and set out to to make splitting costs as easy as humanly possible.</a:t>
            </a:r>
            <a:endParaRPr b="0" lang="en-IN" sz="1600" spc="-1" strike="noStrike">
              <a:latin typeface="Arial"/>
            </a:endParaRPr>
          </a:p>
          <a:p>
            <a:pPr algn="ctr">
              <a:lnSpc>
                <a:spcPct val="100000"/>
              </a:lnSpc>
              <a:spcBef>
                <a:spcPts val="601"/>
              </a:spcBef>
              <a:tabLst>
                <a:tab algn="l" pos="0"/>
              </a:tabLst>
            </a:pPr>
            <a:r>
              <a:rPr b="0" lang="en" sz="1600" spc="-1" strike="noStrike">
                <a:solidFill>
                  <a:srgbClr val="000000"/>
                </a:solidFill>
                <a:latin typeface="Sniglet"/>
                <a:ea typeface="Sniglet"/>
              </a:rPr>
              <a:t>The result is PartMyBills. We made it in our spare time and some of us even taught themselves to code along the way. We will be overwhelmed when people will begin to use our little project.</a:t>
            </a:r>
            <a:endParaRPr b="0" lang="en-IN" sz="1600" spc="-1" strike="noStrike">
              <a:latin typeface="Arial"/>
            </a:endParaRPr>
          </a:p>
          <a:p>
            <a:pPr algn="ctr">
              <a:lnSpc>
                <a:spcPct val="100000"/>
              </a:lnSpc>
              <a:spcBef>
                <a:spcPts val="601"/>
              </a:spcBef>
              <a:tabLst>
                <a:tab algn="l" pos="0"/>
              </a:tabLst>
            </a:pPr>
            <a:r>
              <a:rPr b="0" lang="en" sz="1600" spc="-1" strike="noStrike">
                <a:solidFill>
                  <a:srgbClr val="000000"/>
                </a:solidFill>
                <a:latin typeface="Sniglet"/>
                <a:ea typeface="Sniglet"/>
              </a:rPr>
              <a:t>I'm sure it'll be a hugely enjoyable journey.</a:t>
            </a:r>
            <a:endParaRPr b="0" lang="en-IN" sz="1600" spc="-1" strike="noStrike">
              <a:latin typeface="Arial"/>
            </a:endParaRPr>
          </a:p>
          <a:p>
            <a:pPr algn="ctr">
              <a:lnSpc>
                <a:spcPct val="100000"/>
              </a:lnSpc>
              <a:spcBef>
                <a:spcPts val="6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33" name="TextShape 1"/>
          <p:cNvSpPr txBox="1"/>
          <p:nvPr/>
        </p:nvSpPr>
        <p:spPr>
          <a:xfrm>
            <a:off x="1843560" y="855720"/>
            <a:ext cx="5456520" cy="63756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000000"/>
                </a:solidFill>
                <a:latin typeface="Walter Turncoat"/>
                <a:ea typeface="Walter Turncoat"/>
              </a:rPr>
              <a:t>Technologies &amp; Services</a:t>
            </a:r>
            <a:endParaRPr b="0" lang="en-IN" sz="2800" spc="-1" strike="noStrike">
              <a:solidFill>
                <a:srgbClr val="000000"/>
              </a:solidFill>
              <a:latin typeface="Arial"/>
            </a:endParaRPr>
          </a:p>
        </p:txBody>
      </p:sp>
      <p:sp>
        <p:nvSpPr>
          <p:cNvPr id="134" name="TextShape 2"/>
          <p:cNvSpPr txBox="1"/>
          <p:nvPr/>
        </p:nvSpPr>
        <p:spPr>
          <a:xfrm>
            <a:off x="1275120" y="2553840"/>
            <a:ext cx="6593400" cy="1218600"/>
          </a:xfrm>
          <a:prstGeom prst="rect">
            <a:avLst/>
          </a:prstGeom>
          <a:noFill/>
          <a:ln w="0">
            <a:noFill/>
          </a:ln>
        </p:spPr>
        <p:txBody>
          <a:bodyPr tIns="91440" bIns="91440">
            <a:noAutofit/>
          </a:bodyPr>
          <a:p>
            <a:pPr marL="457200" indent="-342720">
              <a:lnSpc>
                <a:spcPct val="100000"/>
              </a:lnSpc>
              <a:spcBef>
                <a:spcPts val="601"/>
              </a:spcBef>
              <a:buClr>
                <a:srgbClr val="000000"/>
              </a:buClr>
              <a:buFont typeface="Sniglet"/>
              <a:buChar char="●"/>
            </a:pPr>
            <a:r>
              <a:rPr b="0" lang="en" sz="1800" spc="-1" strike="noStrike">
                <a:solidFill>
                  <a:srgbClr val="000000"/>
                </a:solidFill>
                <a:latin typeface="Sniglet"/>
                <a:ea typeface="Sniglet"/>
              </a:rPr>
              <a:t>HTML</a:t>
            </a:r>
            <a:endParaRPr b="0" lang="en-IN" sz="1800" spc="-1" strike="noStrike">
              <a:latin typeface="Arial"/>
            </a:endParaRPr>
          </a:p>
          <a:p>
            <a:pPr marL="457200" indent="-342720">
              <a:lnSpc>
                <a:spcPct val="100000"/>
              </a:lnSpc>
              <a:spcBef>
                <a:spcPts val="601"/>
              </a:spcBef>
              <a:buClr>
                <a:srgbClr val="000000"/>
              </a:buClr>
              <a:buFont typeface="Sniglet"/>
              <a:buChar char="●"/>
            </a:pPr>
            <a:r>
              <a:rPr b="0" lang="en" sz="1800" spc="-1" strike="noStrike">
                <a:solidFill>
                  <a:srgbClr val="000000"/>
                </a:solidFill>
                <a:latin typeface="Sniglet"/>
                <a:ea typeface="Sniglet"/>
              </a:rPr>
              <a:t>CSS</a:t>
            </a:r>
            <a:endParaRPr b="0" lang="en-IN" sz="1800" spc="-1" strike="noStrike">
              <a:latin typeface="Arial"/>
            </a:endParaRPr>
          </a:p>
          <a:p>
            <a:pPr marL="457200" indent="-342720">
              <a:lnSpc>
                <a:spcPct val="100000"/>
              </a:lnSpc>
              <a:spcBef>
                <a:spcPts val="601"/>
              </a:spcBef>
              <a:buClr>
                <a:srgbClr val="000000"/>
              </a:buClr>
              <a:buFont typeface="Sniglet"/>
              <a:buChar char="●"/>
            </a:pPr>
            <a:r>
              <a:rPr b="0" lang="en" sz="1800" spc="-1" strike="noStrike">
                <a:solidFill>
                  <a:srgbClr val="000000"/>
                </a:solidFill>
                <a:latin typeface="Sniglet"/>
                <a:ea typeface="Sniglet"/>
              </a:rPr>
              <a:t>JS</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Sessional storage</a:t>
            </a:r>
            <a:endParaRPr b="0" lang="en-IN" sz="1800" spc="-1" strike="noStrike">
              <a:latin typeface="Arial"/>
            </a:endParaRPr>
          </a:p>
          <a:p>
            <a:pPr algn="ctr">
              <a:lnSpc>
                <a:spcPct val="100000"/>
              </a:lnSpc>
              <a:spcBef>
                <a:spcPts val="601"/>
              </a:spcBef>
              <a:tabLst>
                <a:tab algn="l" pos="0"/>
              </a:tabLst>
            </a:pPr>
            <a:endParaRPr b="0" lang="en-IN" sz="1800" spc="-1" strike="noStrike">
              <a:latin typeface="Arial"/>
            </a:endParaRPr>
          </a:p>
        </p:txBody>
      </p:sp>
      <p:sp>
        <p:nvSpPr>
          <p:cNvPr id="135" name="TextShape 3"/>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CB4A3F72-6A85-4E56-B9AD-B105C17F9E85}"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36" name="Google Shape;82;p15" descr="A close up of a logo&#10;&#10;Description automatically generated"/>
          <p:cNvPicPr/>
          <p:nvPr/>
        </p:nvPicPr>
        <p:blipFill>
          <a:blip r:embed="rId1"/>
          <a:stretch/>
        </p:blipFill>
        <p:spPr>
          <a:xfrm>
            <a:off x="0" y="0"/>
            <a:ext cx="1223640" cy="990360"/>
          </a:xfrm>
          <a:prstGeom prst="rect">
            <a:avLst/>
          </a:prstGeom>
          <a:ln w="0">
            <a:noFill/>
          </a:ln>
        </p:spPr>
      </p:pic>
      <p:sp>
        <p:nvSpPr>
          <p:cNvPr id="137" name="CustomShape 4"/>
          <p:cNvSpPr/>
          <p:nvPr/>
        </p:nvSpPr>
        <p:spPr>
          <a:xfrm>
            <a:off x="840240" y="1595880"/>
            <a:ext cx="7692840" cy="70164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 sz="1700" spc="-1" strike="noStrike">
                <a:solidFill>
                  <a:srgbClr val="000000"/>
                </a:solidFill>
                <a:latin typeface="Sniglet"/>
                <a:ea typeface="Sniglet"/>
              </a:rPr>
              <a:t>PartMyBills could not have been made without the following technologies and services:</a:t>
            </a: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38" name="TextShape 1"/>
          <p:cNvSpPr txBox="1"/>
          <p:nvPr/>
        </p:nvSpPr>
        <p:spPr>
          <a:xfrm>
            <a:off x="1843560" y="855720"/>
            <a:ext cx="5456520" cy="63756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000000"/>
                </a:solidFill>
                <a:latin typeface="Walter Turncoat"/>
                <a:ea typeface="Walter Turncoat"/>
              </a:rPr>
              <a:t>Key Feature</a:t>
            </a:r>
            <a:endParaRPr b="0" lang="en-IN" sz="2800" spc="-1" strike="noStrike">
              <a:solidFill>
                <a:srgbClr val="000000"/>
              </a:solidFill>
              <a:latin typeface="Arial"/>
            </a:endParaRPr>
          </a:p>
        </p:txBody>
      </p:sp>
      <p:sp>
        <p:nvSpPr>
          <p:cNvPr id="139" name="TextShape 2"/>
          <p:cNvSpPr txBox="1"/>
          <p:nvPr/>
        </p:nvSpPr>
        <p:spPr>
          <a:xfrm>
            <a:off x="1275120" y="1493640"/>
            <a:ext cx="6593400" cy="2633400"/>
          </a:xfrm>
          <a:prstGeom prst="rect">
            <a:avLst/>
          </a:prstGeom>
          <a:noFill/>
          <a:ln w="0">
            <a:noFill/>
          </a:ln>
        </p:spPr>
        <p:txBody>
          <a:bodyPr tIns="91440" bIns="91440">
            <a:noAutofit/>
          </a:bodyPr>
          <a:p>
            <a:pPr marL="457200" indent="-342720">
              <a:lnSpc>
                <a:spcPct val="100000"/>
              </a:lnSpc>
              <a:spcBef>
                <a:spcPts val="601"/>
              </a:spcBef>
              <a:buClr>
                <a:srgbClr val="000000"/>
              </a:buClr>
              <a:buFont typeface="Sniglet"/>
              <a:buChar char="●"/>
            </a:pPr>
            <a:r>
              <a:rPr b="0" lang="en" sz="1800" spc="-1" strike="noStrike">
                <a:solidFill>
                  <a:srgbClr val="000000"/>
                </a:solidFill>
                <a:latin typeface="Sniglet"/>
                <a:ea typeface="Sniglet"/>
              </a:rPr>
              <a:t>User can add infinite number of members</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Result accuracy </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Session storage </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User friendly</a:t>
            </a:r>
            <a:endParaRPr b="0" lang="en-IN" sz="1800" spc="-1" strike="noStrike">
              <a:latin typeface="Arial"/>
            </a:endParaRPr>
          </a:p>
        </p:txBody>
      </p:sp>
      <p:sp>
        <p:nvSpPr>
          <p:cNvPr id="140" name="TextShape 3"/>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B960D983-8225-4850-B99B-B31EF1BE2D01}"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41" name="Google Shape;91;p16" descr="A close up of a logo&#10;&#10;Description automatically generated"/>
          <p:cNvPicPr/>
          <p:nvPr/>
        </p:nvPicPr>
        <p:blipFill>
          <a:blip r:embed="rId1"/>
          <a:stretch/>
        </p:blipFill>
        <p:spPr>
          <a:xfrm>
            <a:off x="0" y="0"/>
            <a:ext cx="1223640" cy="990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42" name="TextShape 1"/>
          <p:cNvSpPr txBox="1"/>
          <p:nvPr/>
        </p:nvSpPr>
        <p:spPr>
          <a:xfrm>
            <a:off x="1843560" y="457560"/>
            <a:ext cx="5456520" cy="63756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000000"/>
                </a:solidFill>
                <a:latin typeface="Walter Turncoat"/>
                <a:ea typeface="Walter Turncoat"/>
              </a:rPr>
              <a:t>Project Snapshots</a:t>
            </a:r>
            <a:endParaRPr b="0" lang="en-IN" sz="2800" spc="-1" strike="noStrike">
              <a:solidFill>
                <a:srgbClr val="000000"/>
              </a:solidFill>
              <a:latin typeface="Arial"/>
            </a:endParaRPr>
          </a:p>
        </p:txBody>
      </p:sp>
      <p:sp>
        <p:nvSpPr>
          <p:cNvPr id="143" name="TextShape 2"/>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6190CCD6-A20A-41FD-990E-3D59A518DD16}"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44" name="Google Shape;98;p17" descr="A close up of a logo&#10;&#10;Description automatically generated"/>
          <p:cNvPicPr/>
          <p:nvPr/>
        </p:nvPicPr>
        <p:blipFill>
          <a:blip r:embed="rId1"/>
          <a:stretch/>
        </p:blipFill>
        <p:spPr>
          <a:xfrm>
            <a:off x="0" y="0"/>
            <a:ext cx="1223640" cy="990360"/>
          </a:xfrm>
          <a:prstGeom prst="rect">
            <a:avLst/>
          </a:prstGeom>
          <a:ln w="0">
            <a:noFill/>
          </a:ln>
        </p:spPr>
      </p:pic>
      <p:pic>
        <p:nvPicPr>
          <p:cNvPr id="145" name="Google Shape;99;p17" descr=""/>
          <p:cNvPicPr/>
          <p:nvPr/>
        </p:nvPicPr>
        <p:blipFill>
          <a:blip r:embed="rId2"/>
          <a:stretch/>
        </p:blipFill>
        <p:spPr>
          <a:xfrm>
            <a:off x="241560" y="1213200"/>
            <a:ext cx="8660880" cy="3619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46" name="TextShape 1"/>
          <p:cNvSpPr txBox="1"/>
          <p:nvPr/>
        </p:nvSpPr>
        <p:spPr>
          <a:xfrm>
            <a:off x="1843560" y="619920"/>
            <a:ext cx="5456520" cy="63756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000000"/>
                </a:solidFill>
                <a:latin typeface="Walter Turncoat"/>
                <a:ea typeface="Walter Turncoat"/>
              </a:rPr>
              <a:t>Project Snapshots</a:t>
            </a:r>
            <a:endParaRPr b="0" lang="en-IN" sz="2800" spc="-1" strike="noStrike">
              <a:solidFill>
                <a:srgbClr val="000000"/>
              </a:solidFill>
              <a:latin typeface="Arial"/>
            </a:endParaRPr>
          </a:p>
        </p:txBody>
      </p:sp>
      <p:sp>
        <p:nvSpPr>
          <p:cNvPr id="147" name="TextShape 2"/>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646F419B-9F1C-40C9-9706-9974F357EB82}"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48" name="Google Shape;106;p18" descr="A close up of a logo&#10;&#10;Description automatically generated"/>
          <p:cNvPicPr/>
          <p:nvPr/>
        </p:nvPicPr>
        <p:blipFill>
          <a:blip r:embed="rId1"/>
          <a:stretch/>
        </p:blipFill>
        <p:spPr>
          <a:xfrm>
            <a:off x="0" y="0"/>
            <a:ext cx="1223640" cy="990360"/>
          </a:xfrm>
          <a:prstGeom prst="rect">
            <a:avLst/>
          </a:prstGeom>
          <a:ln w="0">
            <a:noFill/>
          </a:ln>
        </p:spPr>
      </p:pic>
      <p:pic>
        <p:nvPicPr>
          <p:cNvPr id="149" name="Google Shape;107;p18" descr=""/>
          <p:cNvPicPr/>
          <p:nvPr/>
        </p:nvPicPr>
        <p:blipFill>
          <a:blip r:embed="rId2"/>
          <a:stretch/>
        </p:blipFill>
        <p:spPr>
          <a:xfrm>
            <a:off x="403560" y="1356480"/>
            <a:ext cx="8336520" cy="3536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3000"/>
          </a:srgbClr>
        </a:solidFill>
      </p:bgPr>
    </p:bg>
    <p:spTree>
      <p:nvGrpSpPr>
        <p:cNvPr id="1" name=""/>
        <p:cNvGrpSpPr/>
        <p:nvPr/>
      </p:nvGrpSpPr>
      <p:grpSpPr>
        <a:xfrm>
          <a:off x="0" y="0"/>
          <a:ext cx="0" cy="0"/>
          <a:chOff x="0" y="0"/>
          <a:chExt cx="0" cy="0"/>
        </a:xfrm>
      </p:grpSpPr>
      <p:sp>
        <p:nvSpPr>
          <p:cNvPr id="150" name="TextShape 1"/>
          <p:cNvSpPr txBox="1"/>
          <p:nvPr/>
        </p:nvSpPr>
        <p:spPr>
          <a:xfrm>
            <a:off x="1843560" y="855720"/>
            <a:ext cx="5456520" cy="63756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000000"/>
                </a:solidFill>
                <a:latin typeface="Walter Turncoat"/>
                <a:ea typeface="Walter Turncoat"/>
              </a:rPr>
              <a:t>References</a:t>
            </a:r>
            <a:endParaRPr b="0" lang="en-IN" sz="3000" spc="-1" strike="noStrike">
              <a:solidFill>
                <a:srgbClr val="000000"/>
              </a:solidFill>
              <a:latin typeface="Arial"/>
            </a:endParaRPr>
          </a:p>
        </p:txBody>
      </p:sp>
      <p:sp>
        <p:nvSpPr>
          <p:cNvPr id="151" name="TextShape 2"/>
          <p:cNvSpPr txBox="1"/>
          <p:nvPr/>
        </p:nvSpPr>
        <p:spPr>
          <a:xfrm>
            <a:off x="1275120" y="1493640"/>
            <a:ext cx="6593400" cy="2633400"/>
          </a:xfrm>
          <a:prstGeom prst="rect">
            <a:avLst/>
          </a:prstGeom>
          <a:noFill/>
          <a:ln w="0">
            <a:noFill/>
          </a:ln>
        </p:spPr>
        <p:txBody>
          <a:bodyPr tIns="91440" bIns="91440">
            <a:noAutofit/>
          </a:bodyPr>
          <a:p>
            <a:pPr marL="457200" indent="-342720">
              <a:lnSpc>
                <a:spcPct val="100000"/>
              </a:lnSpc>
              <a:spcBef>
                <a:spcPts val="601"/>
              </a:spcBef>
              <a:buClr>
                <a:srgbClr val="000000"/>
              </a:buClr>
              <a:buFont typeface="Sniglet"/>
              <a:buChar char="●"/>
            </a:pPr>
            <a:r>
              <a:rPr b="0" lang="en" sz="1800" spc="-1" strike="noStrike">
                <a:solidFill>
                  <a:srgbClr val="000000"/>
                </a:solidFill>
                <a:latin typeface="Sniglet"/>
                <a:ea typeface="Sniglet"/>
              </a:rPr>
              <a:t>W3Schools</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GeeksForGeeks</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Github</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RGBcolours</a:t>
            </a:r>
            <a:endParaRPr b="0" lang="en-IN" sz="1800" spc="-1" strike="noStrike">
              <a:latin typeface="Arial"/>
            </a:endParaRPr>
          </a:p>
          <a:p>
            <a:pPr marL="457200" indent="-342720">
              <a:lnSpc>
                <a:spcPct val="100000"/>
              </a:lnSpc>
              <a:buClr>
                <a:srgbClr val="000000"/>
              </a:buClr>
              <a:buFont typeface="Sniglet"/>
              <a:buChar char="●"/>
            </a:pPr>
            <a:r>
              <a:rPr b="0" lang="en" sz="1800" spc="-1" strike="noStrike">
                <a:solidFill>
                  <a:srgbClr val="000000"/>
                </a:solidFill>
                <a:latin typeface="Sniglet"/>
                <a:ea typeface="Sniglet"/>
              </a:rPr>
              <a:t>FontAwesome</a:t>
            </a:r>
            <a:endParaRPr b="0" lang="en-IN" sz="1800" spc="-1" strike="noStrike">
              <a:latin typeface="Arial"/>
            </a:endParaRPr>
          </a:p>
        </p:txBody>
      </p:sp>
      <p:sp>
        <p:nvSpPr>
          <p:cNvPr id="152" name="TextShape 3"/>
          <p:cNvSpPr txBox="1"/>
          <p:nvPr/>
        </p:nvSpPr>
        <p:spPr>
          <a:xfrm>
            <a:off x="4297680" y="4833000"/>
            <a:ext cx="548280" cy="310320"/>
          </a:xfrm>
          <a:prstGeom prst="rect">
            <a:avLst/>
          </a:prstGeom>
          <a:noFill/>
          <a:ln w="0">
            <a:noFill/>
          </a:ln>
        </p:spPr>
        <p:txBody>
          <a:bodyPr tIns="91440" bIns="91440">
            <a:noAutofit/>
          </a:bodyPr>
          <a:p>
            <a:pPr algn="ctr">
              <a:lnSpc>
                <a:spcPct val="100000"/>
              </a:lnSpc>
              <a:tabLst>
                <a:tab algn="l" pos="0"/>
              </a:tabLst>
            </a:pPr>
            <a:fld id="{035C22FA-89F6-4ECA-8520-2DF0D37F9C0C}" type="slidenum">
              <a:rPr b="0" lang="en" sz="1000" spc="-1" strike="noStrike">
                <a:solidFill>
                  <a:srgbClr val="ffffff"/>
                </a:solidFill>
                <a:latin typeface="Sniglet"/>
                <a:ea typeface="Sniglet"/>
              </a:rPr>
              <a:t>&lt;number&gt;</a:t>
            </a:fld>
            <a:endParaRPr b="0" lang="en-IN" sz="1000" spc="-1" strike="noStrike">
              <a:latin typeface="Times New Roman"/>
            </a:endParaRPr>
          </a:p>
        </p:txBody>
      </p:sp>
      <p:pic>
        <p:nvPicPr>
          <p:cNvPr id="153" name="Google Shape;115;p19" descr="A close up of a logo&#10;&#10;Description automatically generated"/>
          <p:cNvPicPr/>
          <p:nvPr/>
        </p:nvPicPr>
        <p:blipFill>
          <a:blip r:embed="rId1"/>
          <a:stretch/>
        </p:blipFill>
        <p:spPr>
          <a:xfrm>
            <a:off x="0" y="0"/>
            <a:ext cx="1223640" cy="990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LibreOffice/7.0.4.2$MacOSX_X86_64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2021-05-16T23:56:39Z</dcterms:modified>
  <cp:revision>1</cp:revision>
  <dc:subject/>
  <dc:title/>
</cp:coreProperties>
</file>